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xml"/>
  <Override ContentType="application/vnd.openxmlformats-officedocument.presentationml.comments+xml" PartName="/ppt/comments/comment3.xml"/>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29.xml"/>
  <Override ContentType="application/vnd.openxmlformats-officedocument.presentationml.slideLayout+xml" PartName="/ppt/slideLayouts/slideLayout9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10.xml"/>
  <Override ContentType="application/vnd.openxmlformats-officedocument.presentationml.slideLayout+xml" PartName="/ppt/slideLayouts/slideLayout61.xml"/>
  <Override ContentType="application/vnd.openxmlformats-officedocument.presentationml.slideLayout+xml" PartName="/ppt/slideLayouts/slideLayout12.xml"/>
  <Override ContentType="application/vnd.openxmlformats-officedocument.presentationml.slideLayout+xml" PartName="/ppt/slideLayouts/slideLayout102.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9.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116.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17.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1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28.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112.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03.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01.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18.xml"/>
  <Override ContentType="application/vnd.openxmlformats-officedocument.presentationml.slideLayout+xml" PartName="/ppt/slideLayouts/slideLayout105.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7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107.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09.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115.xml"/>
  <Override ContentType="application/vnd.openxmlformats-officedocument.presentationml.slideLayout+xml" PartName="/ppt/slideLayouts/slideLayout82.xml"/>
  <Override ContentType="application/vnd.openxmlformats-officedocument.presentationml.slideLayout+xml" PartName="/ppt/slideLayouts/slideLayout100.xml"/>
  <Override ContentType="application/vnd.openxmlformats-officedocument.presentationml.slideLayout+xml" PartName="/ppt/slideLayouts/slideLayout113.xml"/>
  <Override ContentType="application/vnd.openxmlformats-officedocument.presentationml.slideLayout+xml" PartName="/ppt/slideLayouts/slideLayout57.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7.xml"/>
  <Override ContentType="application/vnd.openxmlformats-officedocument.presentationml.slideMaster+xml" PartName="/ppt/slideMasters/slideMaster6.xml"/>
  <Override ContentType="application/vnd.openxmlformats-officedocument.presentationml.slideMaster+xml" PartName="/ppt/slideMasters/slideMaster5.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1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31.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7.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theme+xml" PartName="/ppt/theme/theme8.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764" r:id="rId5"/>
    <p:sldMasterId id="2147483765" r:id="rId6"/>
    <p:sldMasterId id="2147483766" r:id="rId7"/>
    <p:sldMasterId id="2147483767" r:id="rId8"/>
    <p:sldMasterId id="2147483768" r:id="rId9"/>
    <p:sldMasterId id="2147483769" r:id="rId10"/>
    <p:sldMasterId id="2147483770" r:id="rId11"/>
  </p:sldMasterIdLst>
  <p:notesMasterIdLst>
    <p:notesMasterId r:id="rId12"/>
  </p:notesMasterIdLst>
  <p:sldIdLst>
    <p:sldId id="256" r:id="rId13"/>
    <p:sldId id="257" r:id="rId14"/>
    <p:sldId id="258" r:id="rId15"/>
    <p:sldId id="259" r:id="rId16"/>
    <p:sldId id="260" r:id="rId17"/>
    <p:sldId id="261" r:id="rId18"/>
    <p:sldId id="262" r:id="rId19"/>
    <p:sldId id="263" r:id="rId20"/>
    <p:sldId id="264" r:id="rId21"/>
    <p:sldId id="265" r:id="rId22"/>
    <p:sldId id="266" r:id="rId23"/>
    <p:sldId id="267" r:id="rId24"/>
    <p:sldId id="268" r:id="rId25"/>
    <p:sldId id="269" r:id="rId26"/>
    <p:sldId id="270" r:id="rId27"/>
    <p:sldId id="271" r:id="rId28"/>
    <p:sldId id="272" r:id="rId29"/>
    <p:sldId id="273" r:id="rId30"/>
    <p:sldId id="274" r:id="rId31"/>
    <p:sldId id="275" r:id="rId32"/>
    <p:sldId id="276" r:id="rId33"/>
    <p:sldId id="277" r:id="rId34"/>
    <p:sldId id="278" r:id="rId35"/>
    <p:sldId id="279" r:id="rId36"/>
    <p:sldId id="280" r:id="rId37"/>
    <p:sldId id="281" r:id="rId38"/>
    <p:sldId id="282" r:id="rId39"/>
    <p:sldId id="283" r:id="rId40"/>
    <p:sldId id="284" r:id="rId41"/>
    <p:sldId id="285" r:id="rId42"/>
    <p:sldId id="286" r:id="rId43"/>
    <p:sldId id="287" r:id="rId44"/>
    <p:sldId id="288" r:id="rId45"/>
    <p:sldId id="289" r:id="rId46"/>
    <p:sldId id="290" r:id="rId47"/>
    <p:sldId id="291" r:id="rId48"/>
    <p:sldId id="292" r:id="rId49"/>
    <p:sldId id="293" r:id="rId50"/>
    <p:sldId id="294" r:id="rId51"/>
    <p:sldId id="295" r:id="rId52"/>
    <p:sldId id="296" r:id="rId53"/>
    <p:sldId id="297" r:id="rId54"/>
    <p:sldId id="298" r:id="rId55"/>
    <p:sldId id="299" r:id="rId56"/>
    <p:sldId id="300" r:id="rId57"/>
    <p:sldId id="301" r:id="rId58"/>
    <p:sldId id="302" r:id="rId59"/>
    <p:sldId id="303" r:id="rId60"/>
    <p:sldId id="304" r:id="rId61"/>
    <p:sldId id="305" r:id="rId62"/>
    <p:sldId id="306" r:id="rId63"/>
    <p:sldId id="307" r:id="rId64"/>
    <p:sldId id="308" r:id="rId65"/>
    <p:sldId id="309" r:id="rId66"/>
    <p:sldId id="310" r:id="rId67"/>
    <p:sldId id="311" r:id="rId68"/>
    <p:sldId id="312" r:id="rId69"/>
    <p:sldId id="313" r:id="rId70"/>
    <p:sldId id="314" r:id="rId71"/>
    <p:sldId id="315" r:id="rId72"/>
    <p:sldId id="316" r:id="rId73"/>
    <p:sldId id="317" r:id="rId74"/>
    <p:sldId id="318" r:id="rId75"/>
    <p:sldId id="319" r:id="rId76"/>
    <p:sldId id="320" r:id="rId77"/>
    <p:sldId id="321" r:id="rId78"/>
    <p:sldId id="322" r:id="rId79"/>
    <p:sldId id="323" r:id="rId80"/>
    <p:sldId id="324" r:id="rId81"/>
    <p:sldId id="325" r:id="rId82"/>
    <p:sldId id="326" r:id="rId83"/>
    <p:sldId id="327" r:id="rId84"/>
    <p:sldId id="328" r:id="rId85"/>
    <p:sldId id="329" r:id="rId86"/>
    <p:sldId id="330" r:id="rId87"/>
    <p:sldId id="331" r:id="rId88"/>
    <p:sldId id="332" r:id="rId89"/>
    <p:sldId id="333" r:id="rId90"/>
    <p:sldId id="334" r:id="rId91"/>
    <p:sldId id="335" r:id="rId92"/>
    <p:sldId id="336" r:id="rId93"/>
    <p:sldId id="337" r:id="rId94"/>
    <p:sldId id="338" r:id="rId95"/>
    <p:sldId id="339" r:id="rId96"/>
    <p:sldId id="340" r:id="rId97"/>
    <p:sldId id="341" r:id="rId98"/>
    <p:sldId id="342" r:id="rId99"/>
    <p:sldId id="343" r:id="rId100"/>
    <p:sldId id="344" r:id="rId101"/>
    <p:sldId id="345" r:id="rId102"/>
    <p:sldId id="346" r:id="rId103"/>
    <p:sldId id="347" r:id="rId104"/>
    <p:sldId id="348" r:id="rId105"/>
    <p:sldId id="349" r:id="rId106"/>
    <p:sldId id="350" r:id="rId107"/>
    <p:sldId id="351" r:id="rId108"/>
    <p:sldId id="352" r:id="rId109"/>
    <p:sldId id="353" r:id="rId110"/>
    <p:sldId id="354" r:id="rId111"/>
    <p:sldId id="355" r:id="rId112"/>
    <p:sldId id="356" r:id="rId113"/>
    <p:sldId id="357" r:id="rId114"/>
    <p:sldId id="358" r:id="rId115"/>
    <p:sldId id="359" r:id="rId116"/>
    <p:sldId id="360" r:id="rId117"/>
    <p:sldId id="361" r:id="rId118"/>
    <p:sldId id="362" r:id="rId119"/>
    <p:sldId id="363" r:id="rId120"/>
    <p:sldId id="364" r:id="rId121"/>
    <p:sldId id="365" r:id="rId122"/>
    <p:sldId id="366" r:id="rId123"/>
    <p:sldId id="367" r:id="rId124"/>
    <p:sldId id="368" r:id="rId125"/>
    <p:sldId id="369" r:id="rId126"/>
    <p:sldId id="370" r:id="rId127"/>
    <p:sldId id="371" r:id="rId128"/>
    <p:sldId id="372" r:id="rId129"/>
    <p:sldId id="373" r:id="rId130"/>
    <p:sldId id="374" r:id="rId131"/>
    <p:sldId id="375" r:id="rId132"/>
  </p:sldIdLst>
  <p:sldSz cy="6858000" cx="12188950"/>
  <p:notesSz cx="6858000" cy="9144000"/>
  <p:embeddedFontLst>
    <p:embeddedFont>
      <p:font typeface="Proxima Nova"/>
      <p:regular r:id="rId133"/>
      <p:bold r:id="rId134"/>
      <p:italic r:id="rId135"/>
      <p:boldItalic r:id="rId136"/>
    </p:embeddedFont>
    <p:embeddedFont>
      <p:font typeface="Roboto"/>
      <p:regular r:id="rId137"/>
      <p:bold r:id="rId138"/>
      <p:italic r:id="rId139"/>
      <p:boldItalic r:id="rId140"/>
    </p:embeddedFont>
    <p:embeddedFont>
      <p:font typeface="Overpass"/>
      <p:regular r:id="rId141"/>
      <p:bold r:id="rId142"/>
      <p:italic r:id="rId143"/>
      <p:boldItalic r:id="rId144"/>
    </p:embeddedFont>
    <p:embeddedFont>
      <p:font typeface="Overpass Light"/>
      <p:regular r:id="rId145"/>
      <p:bold r:id="rId146"/>
      <p:italic r:id="rId147"/>
      <p:boldItalic r:id="rId148"/>
    </p:embeddedFont>
    <p:embeddedFont>
      <p:font typeface="Overpass SemiBold"/>
      <p:regular r:id="rId149"/>
      <p:bold r:id="rId150"/>
      <p:italic r:id="rId151"/>
      <p:boldItalic r:id="rId15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Author clrIdx="0" id="0" initials="" lastIdx="7" name="John Spinks"/>
  <p:cmAuthor clrIdx="1" id="1" initials="" lastIdx="1" name="Abigail Ojeda"/>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6C08075D-D9D2-4F09-A927-6F9A12F9114F}">
  <a:tblStyle styleId="{6C08075D-D9D2-4F09-A927-6F9A12F9114F}"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28.xml"/><Relationship Id="rId42" Type="http://schemas.openxmlformats.org/officeDocument/2006/relationships/slide" Target="slides/slide30.xml"/><Relationship Id="rId41" Type="http://schemas.openxmlformats.org/officeDocument/2006/relationships/slide" Target="slides/slide29.xml"/><Relationship Id="rId44" Type="http://schemas.openxmlformats.org/officeDocument/2006/relationships/slide" Target="slides/slide32.xml"/><Relationship Id="rId43" Type="http://schemas.openxmlformats.org/officeDocument/2006/relationships/slide" Target="slides/slide31.xml"/><Relationship Id="rId46" Type="http://schemas.openxmlformats.org/officeDocument/2006/relationships/slide" Target="slides/slide34.xml"/><Relationship Id="rId45" Type="http://schemas.openxmlformats.org/officeDocument/2006/relationships/slide" Target="slides/slide33.xml"/><Relationship Id="rId107" Type="http://schemas.openxmlformats.org/officeDocument/2006/relationships/slide" Target="slides/slide95.xml"/><Relationship Id="rId106" Type="http://schemas.openxmlformats.org/officeDocument/2006/relationships/slide" Target="slides/slide94.xml"/><Relationship Id="rId105" Type="http://schemas.openxmlformats.org/officeDocument/2006/relationships/slide" Target="slides/slide93.xml"/><Relationship Id="rId104" Type="http://schemas.openxmlformats.org/officeDocument/2006/relationships/slide" Target="slides/slide92.xml"/><Relationship Id="rId109" Type="http://schemas.openxmlformats.org/officeDocument/2006/relationships/slide" Target="slides/slide97.xml"/><Relationship Id="rId108" Type="http://schemas.openxmlformats.org/officeDocument/2006/relationships/slide" Target="slides/slide96.xml"/><Relationship Id="rId48" Type="http://schemas.openxmlformats.org/officeDocument/2006/relationships/slide" Target="slides/slide36.xml"/><Relationship Id="rId47" Type="http://schemas.openxmlformats.org/officeDocument/2006/relationships/slide" Target="slides/slide35.xml"/><Relationship Id="rId49" Type="http://schemas.openxmlformats.org/officeDocument/2006/relationships/slide" Target="slides/slide37.xml"/><Relationship Id="rId103" Type="http://schemas.openxmlformats.org/officeDocument/2006/relationships/slide" Target="slides/slide91.xml"/><Relationship Id="rId102" Type="http://schemas.openxmlformats.org/officeDocument/2006/relationships/slide" Target="slides/slide90.xml"/><Relationship Id="rId101" Type="http://schemas.openxmlformats.org/officeDocument/2006/relationships/slide" Target="slides/slide89.xml"/><Relationship Id="rId100" Type="http://schemas.openxmlformats.org/officeDocument/2006/relationships/slide" Target="slides/slide88.xml"/><Relationship Id="rId31" Type="http://schemas.openxmlformats.org/officeDocument/2006/relationships/slide" Target="slides/slide19.xml"/><Relationship Id="rId30" Type="http://schemas.openxmlformats.org/officeDocument/2006/relationships/slide" Target="slides/slide18.xml"/><Relationship Id="rId33" Type="http://schemas.openxmlformats.org/officeDocument/2006/relationships/slide" Target="slides/slide21.xml"/><Relationship Id="rId32" Type="http://schemas.openxmlformats.org/officeDocument/2006/relationships/slide" Target="slides/slide20.xml"/><Relationship Id="rId35" Type="http://schemas.openxmlformats.org/officeDocument/2006/relationships/slide" Target="slides/slide23.xml"/><Relationship Id="rId34" Type="http://schemas.openxmlformats.org/officeDocument/2006/relationships/slide" Target="slides/slide22.xml"/><Relationship Id="rId37" Type="http://schemas.openxmlformats.org/officeDocument/2006/relationships/slide" Target="slides/slide25.xml"/><Relationship Id="rId36" Type="http://schemas.openxmlformats.org/officeDocument/2006/relationships/slide" Target="slides/slide24.xml"/><Relationship Id="rId39" Type="http://schemas.openxmlformats.org/officeDocument/2006/relationships/slide" Target="slides/slide27.xml"/><Relationship Id="rId38" Type="http://schemas.openxmlformats.org/officeDocument/2006/relationships/slide" Target="slides/slide26.xml"/><Relationship Id="rId20" Type="http://schemas.openxmlformats.org/officeDocument/2006/relationships/slide" Target="slides/slide8.xml"/><Relationship Id="rId22" Type="http://schemas.openxmlformats.org/officeDocument/2006/relationships/slide" Target="slides/slide10.xml"/><Relationship Id="rId21" Type="http://schemas.openxmlformats.org/officeDocument/2006/relationships/slide" Target="slides/slide9.xml"/><Relationship Id="rId24" Type="http://schemas.openxmlformats.org/officeDocument/2006/relationships/slide" Target="slides/slide12.xml"/><Relationship Id="rId23" Type="http://schemas.openxmlformats.org/officeDocument/2006/relationships/slide" Target="slides/slide11.xml"/><Relationship Id="rId129" Type="http://schemas.openxmlformats.org/officeDocument/2006/relationships/slide" Target="slides/slide117.xml"/><Relationship Id="rId128" Type="http://schemas.openxmlformats.org/officeDocument/2006/relationships/slide" Target="slides/slide116.xml"/><Relationship Id="rId127" Type="http://schemas.openxmlformats.org/officeDocument/2006/relationships/slide" Target="slides/slide115.xml"/><Relationship Id="rId126" Type="http://schemas.openxmlformats.org/officeDocument/2006/relationships/slide" Target="slides/slide114.xml"/><Relationship Id="rId26" Type="http://schemas.openxmlformats.org/officeDocument/2006/relationships/slide" Target="slides/slide14.xml"/><Relationship Id="rId121" Type="http://schemas.openxmlformats.org/officeDocument/2006/relationships/slide" Target="slides/slide109.xml"/><Relationship Id="rId25" Type="http://schemas.openxmlformats.org/officeDocument/2006/relationships/slide" Target="slides/slide13.xml"/><Relationship Id="rId120" Type="http://schemas.openxmlformats.org/officeDocument/2006/relationships/slide" Target="slides/slide108.xml"/><Relationship Id="rId28" Type="http://schemas.openxmlformats.org/officeDocument/2006/relationships/slide" Target="slides/slide16.xml"/><Relationship Id="rId27" Type="http://schemas.openxmlformats.org/officeDocument/2006/relationships/slide" Target="slides/slide15.xml"/><Relationship Id="rId125" Type="http://schemas.openxmlformats.org/officeDocument/2006/relationships/slide" Target="slides/slide113.xml"/><Relationship Id="rId29" Type="http://schemas.openxmlformats.org/officeDocument/2006/relationships/slide" Target="slides/slide17.xml"/><Relationship Id="rId124" Type="http://schemas.openxmlformats.org/officeDocument/2006/relationships/slide" Target="slides/slide112.xml"/><Relationship Id="rId123" Type="http://schemas.openxmlformats.org/officeDocument/2006/relationships/slide" Target="slides/slide111.xml"/><Relationship Id="rId122" Type="http://schemas.openxmlformats.org/officeDocument/2006/relationships/slide" Target="slides/slide110.xml"/><Relationship Id="rId95" Type="http://schemas.openxmlformats.org/officeDocument/2006/relationships/slide" Target="slides/slide83.xml"/><Relationship Id="rId94" Type="http://schemas.openxmlformats.org/officeDocument/2006/relationships/slide" Target="slides/slide82.xml"/><Relationship Id="rId97" Type="http://schemas.openxmlformats.org/officeDocument/2006/relationships/slide" Target="slides/slide85.xml"/><Relationship Id="rId96" Type="http://schemas.openxmlformats.org/officeDocument/2006/relationships/slide" Target="slides/slide84.xml"/><Relationship Id="rId11" Type="http://schemas.openxmlformats.org/officeDocument/2006/relationships/slideMaster" Target="slideMasters/slideMaster7.xml"/><Relationship Id="rId99" Type="http://schemas.openxmlformats.org/officeDocument/2006/relationships/slide" Target="slides/slide87.xml"/><Relationship Id="rId10" Type="http://schemas.openxmlformats.org/officeDocument/2006/relationships/slideMaster" Target="slideMasters/slideMaster6.xml"/><Relationship Id="rId98" Type="http://schemas.openxmlformats.org/officeDocument/2006/relationships/slide" Target="slides/slide86.xml"/><Relationship Id="rId13" Type="http://schemas.openxmlformats.org/officeDocument/2006/relationships/slide" Target="slides/slide1.xml"/><Relationship Id="rId12" Type="http://schemas.openxmlformats.org/officeDocument/2006/relationships/notesMaster" Target="notesMasters/notesMaster1.xml"/><Relationship Id="rId91" Type="http://schemas.openxmlformats.org/officeDocument/2006/relationships/slide" Target="slides/slide79.xml"/><Relationship Id="rId90" Type="http://schemas.openxmlformats.org/officeDocument/2006/relationships/slide" Target="slides/slide78.xml"/><Relationship Id="rId93" Type="http://schemas.openxmlformats.org/officeDocument/2006/relationships/slide" Target="slides/slide81.xml"/><Relationship Id="rId92" Type="http://schemas.openxmlformats.org/officeDocument/2006/relationships/slide" Target="slides/slide80.xml"/><Relationship Id="rId118" Type="http://schemas.openxmlformats.org/officeDocument/2006/relationships/slide" Target="slides/slide106.xml"/><Relationship Id="rId117" Type="http://schemas.openxmlformats.org/officeDocument/2006/relationships/slide" Target="slides/slide105.xml"/><Relationship Id="rId116" Type="http://schemas.openxmlformats.org/officeDocument/2006/relationships/slide" Target="slides/slide104.xml"/><Relationship Id="rId115" Type="http://schemas.openxmlformats.org/officeDocument/2006/relationships/slide" Target="slides/slide103.xml"/><Relationship Id="rId119" Type="http://schemas.openxmlformats.org/officeDocument/2006/relationships/slide" Target="slides/slide107.xml"/><Relationship Id="rId15" Type="http://schemas.openxmlformats.org/officeDocument/2006/relationships/slide" Target="slides/slide3.xml"/><Relationship Id="rId110" Type="http://schemas.openxmlformats.org/officeDocument/2006/relationships/slide" Target="slides/slide98.xml"/><Relationship Id="rId14" Type="http://schemas.openxmlformats.org/officeDocument/2006/relationships/slide" Target="slides/slide2.xml"/><Relationship Id="rId17" Type="http://schemas.openxmlformats.org/officeDocument/2006/relationships/slide" Target="slides/slide5.xml"/><Relationship Id="rId16" Type="http://schemas.openxmlformats.org/officeDocument/2006/relationships/slide" Target="slides/slide4.xml"/><Relationship Id="rId19" Type="http://schemas.openxmlformats.org/officeDocument/2006/relationships/slide" Target="slides/slide7.xml"/><Relationship Id="rId114" Type="http://schemas.openxmlformats.org/officeDocument/2006/relationships/slide" Target="slides/slide102.xml"/><Relationship Id="rId18" Type="http://schemas.openxmlformats.org/officeDocument/2006/relationships/slide" Target="slides/slide6.xml"/><Relationship Id="rId113" Type="http://schemas.openxmlformats.org/officeDocument/2006/relationships/slide" Target="slides/slide101.xml"/><Relationship Id="rId112" Type="http://schemas.openxmlformats.org/officeDocument/2006/relationships/slide" Target="slides/slide100.xml"/><Relationship Id="rId111" Type="http://schemas.openxmlformats.org/officeDocument/2006/relationships/slide" Target="slides/slide99.xml"/><Relationship Id="rId84" Type="http://schemas.openxmlformats.org/officeDocument/2006/relationships/slide" Target="slides/slide72.xml"/><Relationship Id="rId83" Type="http://schemas.openxmlformats.org/officeDocument/2006/relationships/slide" Target="slides/slide71.xml"/><Relationship Id="rId86" Type="http://schemas.openxmlformats.org/officeDocument/2006/relationships/slide" Target="slides/slide74.xml"/><Relationship Id="rId85" Type="http://schemas.openxmlformats.org/officeDocument/2006/relationships/slide" Target="slides/slide73.xml"/><Relationship Id="rId88" Type="http://schemas.openxmlformats.org/officeDocument/2006/relationships/slide" Target="slides/slide76.xml"/><Relationship Id="rId150" Type="http://schemas.openxmlformats.org/officeDocument/2006/relationships/font" Target="fonts/OverpassSemiBold-bold.fntdata"/><Relationship Id="rId87" Type="http://schemas.openxmlformats.org/officeDocument/2006/relationships/slide" Target="slides/slide75.xml"/><Relationship Id="rId89" Type="http://schemas.openxmlformats.org/officeDocument/2006/relationships/slide" Target="slides/slide77.xml"/><Relationship Id="rId80" Type="http://schemas.openxmlformats.org/officeDocument/2006/relationships/slide" Target="slides/slide68.xml"/><Relationship Id="rId82" Type="http://schemas.openxmlformats.org/officeDocument/2006/relationships/slide" Target="slides/slide70.xml"/><Relationship Id="rId81" Type="http://schemas.openxmlformats.org/officeDocument/2006/relationships/slide" Target="slides/slide6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149" Type="http://schemas.openxmlformats.org/officeDocument/2006/relationships/font" Target="fonts/OverpassSemiBold-regular.fntdata"/><Relationship Id="rId4" Type="http://schemas.openxmlformats.org/officeDocument/2006/relationships/commentAuthors" Target="commentAuthors.xml"/><Relationship Id="rId148" Type="http://schemas.openxmlformats.org/officeDocument/2006/relationships/font" Target="fonts/OverpassLight-boldItalic.fntdata"/><Relationship Id="rId9" Type="http://schemas.openxmlformats.org/officeDocument/2006/relationships/slideMaster" Target="slideMasters/slideMaster5.xml"/><Relationship Id="rId143" Type="http://schemas.openxmlformats.org/officeDocument/2006/relationships/font" Target="fonts/Overpass-italic.fntdata"/><Relationship Id="rId142" Type="http://schemas.openxmlformats.org/officeDocument/2006/relationships/font" Target="fonts/Overpass-bold.fntdata"/><Relationship Id="rId141" Type="http://schemas.openxmlformats.org/officeDocument/2006/relationships/font" Target="fonts/Overpass-regular.fntdata"/><Relationship Id="rId140" Type="http://schemas.openxmlformats.org/officeDocument/2006/relationships/font" Target="fonts/Roboto-boldItalic.fntdata"/><Relationship Id="rId5" Type="http://schemas.openxmlformats.org/officeDocument/2006/relationships/slideMaster" Target="slideMasters/slideMaster1.xml"/><Relationship Id="rId147" Type="http://schemas.openxmlformats.org/officeDocument/2006/relationships/font" Target="fonts/OverpassLight-italic.fntdata"/><Relationship Id="rId6" Type="http://schemas.openxmlformats.org/officeDocument/2006/relationships/slideMaster" Target="slideMasters/slideMaster2.xml"/><Relationship Id="rId146" Type="http://schemas.openxmlformats.org/officeDocument/2006/relationships/font" Target="fonts/OverpassLight-bold.fntdata"/><Relationship Id="rId7" Type="http://schemas.openxmlformats.org/officeDocument/2006/relationships/slideMaster" Target="slideMasters/slideMaster3.xml"/><Relationship Id="rId145" Type="http://schemas.openxmlformats.org/officeDocument/2006/relationships/font" Target="fonts/OverpassLight-regular.fntdata"/><Relationship Id="rId8" Type="http://schemas.openxmlformats.org/officeDocument/2006/relationships/slideMaster" Target="slideMasters/slideMaster4.xml"/><Relationship Id="rId144" Type="http://schemas.openxmlformats.org/officeDocument/2006/relationships/font" Target="fonts/Overpass-boldItalic.fntdata"/><Relationship Id="rId73" Type="http://schemas.openxmlformats.org/officeDocument/2006/relationships/slide" Target="slides/slide61.xml"/><Relationship Id="rId72" Type="http://schemas.openxmlformats.org/officeDocument/2006/relationships/slide" Target="slides/slide60.xml"/><Relationship Id="rId75" Type="http://schemas.openxmlformats.org/officeDocument/2006/relationships/slide" Target="slides/slide63.xml"/><Relationship Id="rId74" Type="http://schemas.openxmlformats.org/officeDocument/2006/relationships/slide" Target="slides/slide62.xml"/><Relationship Id="rId77" Type="http://schemas.openxmlformats.org/officeDocument/2006/relationships/slide" Target="slides/slide65.xml"/><Relationship Id="rId76" Type="http://schemas.openxmlformats.org/officeDocument/2006/relationships/slide" Target="slides/slide64.xml"/><Relationship Id="rId79" Type="http://schemas.openxmlformats.org/officeDocument/2006/relationships/slide" Target="slides/slide67.xml"/><Relationship Id="rId78" Type="http://schemas.openxmlformats.org/officeDocument/2006/relationships/slide" Target="slides/slide66.xml"/><Relationship Id="rId71" Type="http://schemas.openxmlformats.org/officeDocument/2006/relationships/slide" Target="slides/slide59.xml"/><Relationship Id="rId70" Type="http://schemas.openxmlformats.org/officeDocument/2006/relationships/slide" Target="slides/slide58.xml"/><Relationship Id="rId139" Type="http://schemas.openxmlformats.org/officeDocument/2006/relationships/font" Target="fonts/Roboto-italic.fntdata"/><Relationship Id="rId138" Type="http://schemas.openxmlformats.org/officeDocument/2006/relationships/font" Target="fonts/Roboto-bold.fntdata"/><Relationship Id="rId137" Type="http://schemas.openxmlformats.org/officeDocument/2006/relationships/font" Target="fonts/Roboto-regular.fntdata"/><Relationship Id="rId132" Type="http://schemas.openxmlformats.org/officeDocument/2006/relationships/slide" Target="slides/slide120.xml"/><Relationship Id="rId131" Type="http://schemas.openxmlformats.org/officeDocument/2006/relationships/slide" Target="slides/slide119.xml"/><Relationship Id="rId130" Type="http://schemas.openxmlformats.org/officeDocument/2006/relationships/slide" Target="slides/slide118.xml"/><Relationship Id="rId136" Type="http://schemas.openxmlformats.org/officeDocument/2006/relationships/font" Target="fonts/ProximaNova-boldItalic.fntdata"/><Relationship Id="rId135" Type="http://schemas.openxmlformats.org/officeDocument/2006/relationships/font" Target="fonts/ProximaNova-italic.fntdata"/><Relationship Id="rId134" Type="http://schemas.openxmlformats.org/officeDocument/2006/relationships/font" Target="fonts/ProximaNova-bold.fntdata"/><Relationship Id="rId133" Type="http://schemas.openxmlformats.org/officeDocument/2006/relationships/font" Target="fonts/ProximaNova-regular.fntdata"/><Relationship Id="rId62" Type="http://schemas.openxmlformats.org/officeDocument/2006/relationships/slide" Target="slides/slide50.xml"/><Relationship Id="rId61" Type="http://schemas.openxmlformats.org/officeDocument/2006/relationships/slide" Target="slides/slide49.xml"/><Relationship Id="rId64" Type="http://schemas.openxmlformats.org/officeDocument/2006/relationships/slide" Target="slides/slide52.xml"/><Relationship Id="rId63" Type="http://schemas.openxmlformats.org/officeDocument/2006/relationships/slide" Target="slides/slide51.xml"/><Relationship Id="rId66" Type="http://schemas.openxmlformats.org/officeDocument/2006/relationships/slide" Target="slides/slide54.xml"/><Relationship Id="rId65" Type="http://schemas.openxmlformats.org/officeDocument/2006/relationships/slide" Target="slides/slide53.xml"/><Relationship Id="rId68" Type="http://schemas.openxmlformats.org/officeDocument/2006/relationships/slide" Target="slides/slide56.xml"/><Relationship Id="rId67" Type="http://schemas.openxmlformats.org/officeDocument/2006/relationships/slide" Target="slides/slide55.xml"/><Relationship Id="rId60" Type="http://schemas.openxmlformats.org/officeDocument/2006/relationships/slide" Target="slides/slide48.xml"/><Relationship Id="rId69" Type="http://schemas.openxmlformats.org/officeDocument/2006/relationships/slide" Target="slides/slide57.xml"/><Relationship Id="rId51" Type="http://schemas.openxmlformats.org/officeDocument/2006/relationships/slide" Target="slides/slide39.xml"/><Relationship Id="rId50" Type="http://schemas.openxmlformats.org/officeDocument/2006/relationships/slide" Target="slides/slide38.xml"/><Relationship Id="rId53" Type="http://schemas.openxmlformats.org/officeDocument/2006/relationships/slide" Target="slides/slide41.xml"/><Relationship Id="rId52" Type="http://schemas.openxmlformats.org/officeDocument/2006/relationships/slide" Target="slides/slide40.xml"/><Relationship Id="rId55" Type="http://schemas.openxmlformats.org/officeDocument/2006/relationships/slide" Target="slides/slide43.xml"/><Relationship Id="rId54" Type="http://schemas.openxmlformats.org/officeDocument/2006/relationships/slide" Target="slides/slide42.xml"/><Relationship Id="rId57" Type="http://schemas.openxmlformats.org/officeDocument/2006/relationships/slide" Target="slides/slide45.xml"/><Relationship Id="rId56" Type="http://schemas.openxmlformats.org/officeDocument/2006/relationships/slide" Target="slides/slide44.xml"/><Relationship Id="rId59" Type="http://schemas.openxmlformats.org/officeDocument/2006/relationships/slide" Target="slides/slide47.xml"/><Relationship Id="rId58" Type="http://schemas.openxmlformats.org/officeDocument/2006/relationships/slide" Target="slides/slide46.xml"/><Relationship Id="rId152" Type="http://schemas.openxmlformats.org/officeDocument/2006/relationships/font" Target="fonts/OverpassSemiBold-boldItalic.fntdata"/><Relationship Id="rId151" Type="http://schemas.openxmlformats.org/officeDocument/2006/relationships/font" Target="fonts/OverpassSemiBold-italic.fntdata"/></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0" idx="1" dt="2019-10-07T17:57:20.540">
    <p:pos x="6000" y="0"/>
    <p:text>This slide is essentially being preserved only for its icons.</p:tex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0" idx="2" dt="2019-10-24T15:45:48.449">
    <p:pos x="3566" y="1724"/>
    <p:text>+aojeda@redhat.com had left a comment in the Wildfire deck about the name on this bullet.
I'm not sure how to proceed....
Satellite has Ansible Engine 2.6 (I think) built into Satellite and we are updating this to 2.8.
If I change this to RHAAP, then might indicate to people that ALL of RHAAP is built into Satellite - which we don't want to insinuate.
People are already confused on when to use Tower vs the capabilities in Satellite.
_Reassigned to Abigail Ojeda_</p:text>
  </p:cm>
  <p:cm authorId="1" idx="1" dt="2019-10-24T15:45:48.449">
    <p:pos x="3566" y="1724"/>
    <p:text>+jspinks@redhat.com We're trying to update the product name where we can, but if changing to AAP here would be incorrect, than everything can stay as-is.</p:text>
  </p:cm>
</p:cmLst>
</file>

<file path=ppt/comments/comment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0" idx="3" dt="2019-10-07T18:58:44.147">
    <p:pos x="3566" y="1521"/>
    <p:text>Replace with AAP?</p:text>
  </p:cm>
  <p:cm authorId="0" idx="4" dt="2019-10-07T18:58:11.626">
    <p:pos x="1104" y="595"/>
    <p:text>Abigail recommended replacing with AAP
Not sure if this is correct since this is a TOWER only integration</p:text>
  </p:cm>
  <p:cm authorId="0" idx="5" dt="2019-10-07T18:58:50.687">
    <p:pos x="1508" y="2404"/>
    <p:text>replace with AAP?</p:text>
  </p:cm>
  <p:cm authorId="0" idx="6" dt="2019-10-07T18:58:35.068">
    <p:pos x="3566" y="1621"/>
    <p:text>replace with AAP?</p:text>
  </p:cm>
  <p:cm authorId="0" idx="7" dt="2019-10-07T18:58:24.789">
    <p:pos x="3566" y="1721"/>
    <p:text>Replace with AAP?</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2072" y="685800"/>
            <a:ext cx="60945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picgifs.com/graphics/arrows/graphics-arrows-769209" TargetMode="Externa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theforeman.org/plugins/foreman_remote_execution/1.3/index.html#4.1Determiningthesmartproxyforhost" TargetMode="External"/><Relationship Id="rId3" Type="http://schemas.openxmlformats.org/officeDocument/2006/relationships/hyperlink" Target="https://www.theforeman.org/plugins/foreman_remote_execution/1.3/index.html#4.1Determiningthesmartproxyforhost" TargetMode="External"/><Relationship Id="rId4" Type="http://schemas.openxmlformats.org/officeDocument/2006/relationships/hyperlink" Target="https://www.theforeman.org/plugins/foreman_remote_execution/1.3/index.html#4.1Determiningthesmartproxyforhost" TargetMode="Externa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theforeman.org/plugins/foreman_remote_execution/1.3/index.html#4.1Determiningthesmartproxyforhost" TargetMode="External"/><Relationship Id="rId3" Type="http://schemas.openxmlformats.org/officeDocument/2006/relationships/hyperlink" Target="https://www.theforeman.org/plugins/foreman_remote_execution/1.3/index.html#4.1Determiningthesmartproxyforhost" TargetMode="External"/><Relationship Id="rId4" Type="http://schemas.openxmlformats.org/officeDocument/2006/relationships/hyperlink" Target="https://www.theforeman.org/plugins/foreman_remote_execution/1.3/index.html#4.1Determiningthesmartproxyforhost" TargetMode="Externa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redhat.highspot.com/items/5cd19bffa2e3a92d2c5dc879#2" TargetMode="External"/><Relationship Id="rId3" Type="http://schemas.openxmlformats.org/officeDocument/2006/relationships/hyperlink" Target="https://docs.google.com/presentation/d/1k9IJqCNMJCCbM33v0k5sxQU_1CyKopSEIpw-2Zgjo7U/edit?usp=sharing" TargetMode="Externa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projects.engineering.redhat.com/browse/DELIVERY-3689" TargetMode="Externa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2" name="Shape 1022"/>
        <p:cNvGrpSpPr/>
        <p:nvPr/>
      </p:nvGrpSpPr>
      <p:grpSpPr>
        <a:xfrm>
          <a:off x="0" y="0"/>
          <a:ext cx="0" cy="0"/>
          <a:chOff x="0" y="0"/>
          <a:chExt cx="0" cy="0"/>
        </a:xfrm>
      </p:grpSpPr>
      <p:sp>
        <p:nvSpPr>
          <p:cNvPr id="1023" name="Google Shape;1023;g566d4dcb24_0_1397:notes"/>
          <p:cNvSpPr/>
          <p:nvPr>
            <p:ph idx="2" type="sldImg"/>
          </p:nvPr>
        </p:nvSpPr>
        <p:spPr>
          <a:xfrm>
            <a:off x="382063"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024" name="Google Shape;1024;g566d4dcb24_0_13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0" name="Shape 1140"/>
        <p:cNvGrpSpPr/>
        <p:nvPr/>
      </p:nvGrpSpPr>
      <p:grpSpPr>
        <a:xfrm>
          <a:off x="0" y="0"/>
          <a:ext cx="0" cy="0"/>
          <a:chOff x="0" y="0"/>
          <a:chExt cx="0" cy="0"/>
        </a:xfrm>
      </p:grpSpPr>
      <p:sp>
        <p:nvSpPr>
          <p:cNvPr id="1141" name="Google Shape;1141;g589600f4e3_25_6:notes"/>
          <p:cNvSpPr/>
          <p:nvPr>
            <p:ph idx="2" type="sldImg"/>
          </p:nvPr>
        </p:nvSpPr>
        <p:spPr>
          <a:xfrm>
            <a:off x="382072"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142" name="Google Shape;1142;g589600f4e3_25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Get and curate all the content.</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Then you do creative things with it like provision and patch</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ANY content type - Multiple content types - RPMs, ISOs, Binary, Container; Red Hat of third party</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Powerful controls around the curation of content (CVs)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Federation of content - put as close to the end point as possible (using capsule servers)</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Curation is being able to take an approved subset of the content and make it available.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If you have access to ALL RHEL content, you can make ONLY the security content available to hosts.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Font typeface="Arial"/>
              <a:buNone/>
            </a:pPr>
            <a:r>
              <a:rPr b="1" lang="en">
                <a:solidFill>
                  <a:schemeClr val="dk1"/>
                </a:solidFill>
              </a:rPr>
              <a:t>Federate content delivery as environments scale</a:t>
            </a:r>
            <a:r>
              <a:rPr lang="en">
                <a:solidFill>
                  <a:schemeClr val="dk1"/>
                </a:solidFill>
              </a:rPr>
              <a:t>., IT has many workloads running (possibly around the world), which can lead to bandwidth issues. Satellite provides Capsule server that enable users to take all that content already organized and curated for their systems and put it as close to those systems as possible. </a:t>
            </a:r>
            <a:endParaRPr>
              <a:solidFill>
                <a:schemeClr val="dk1"/>
              </a:solidFill>
            </a:endParaRPr>
          </a:p>
          <a:p>
            <a:pPr indent="0" lvl="0" marL="0" rtl="0" algn="l">
              <a:spcBef>
                <a:spcPts val="0"/>
              </a:spcBef>
              <a:spcAft>
                <a:spcPts val="0"/>
              </a:spcAft>
              <a:buClr>
                <a:schemeClr val="dk1"/>
              </a:buClr>
              <a:buFont typeface="Arial"/>
              <a:buNone/>
            </a:pPr>
            <a:r>
              <a:t/>
            </a:r>
            <a:endParaRPr>
              <a:solidFill>
                <a:schemeClr val="dk1"/>
              </a:solidFill>
            </a:endParaRPr>
          </a:p>
          <a:p>
            <a:pPr indent="-216000" lvl="0" marL="216000" rtl="0" algn="l">
              <a:spcBef>
                <a:spcPts val="0"/>
              </a:spcBef>
              <a:spcAft>
                <a:spcPts val="0"/>
              </a:spcAft>
              <a:buClr>
                <a:schemeClr val="dk1"/>
              </a:buClr>
              <a:buSzPts val="495"/>
              <a:buFont typeface="Noto Sans Symbols"/>
              <a:buChar char="●"/>
            </a:pPr>
            <a:r>
              <a:rPr lang="en">
                <a:solidFill>
                  <a:schemeClr val="dk1"/>
                </a:solidFill>
              </a:rPr>
              <a:t>Why Federate? 1. Saves cost. Remote data centers may be  charged by amount of data. 2. Saves time. If numerous systems are in a remote data center, it's much easier to get that content locally. 3. Helps meet SLAs -- new systems can be provisioned/patched locally.</a:t>
            </a:r>
            <a:endParaRPr>
              <a:solidFill>
                <a:schemeClr val="dk1"/>
              </a:solidFill>
            </a:endParaRPr>
          </a:p>
          <a:p>
            <a:pPr indent="0" lvl="0" marL="0" rtl="0" algn="l">
              <a:spcBef>
                <a:spcPts val="0"/>
              </a:spcBef>
              <a:spcAft>
                <a:spcPts val="0"/>
              </a:spcAft>
              <a:buClr>
                <a:schemeClr val="dk1"/>
              </a:buClr>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21" name="Shape 2721"/>
        <p:cNvGrpSpPr/>
        <p:nvPr/>
      </p:nvGrpSpPr>
      <p:grpSpPr>
        <a:xfrm>
          <a:off x="0" y="0"/>
          <a:ext cx="0" cy="0"/>
          <a:chOff x="0" y="0"/>
          <a:chExt cx="0" cy="0"/>
        </a:xfrm>
      </p:grpSpPr>
      <p:sp>
        <p:nvSpPr>
          <p:cNvPr id="2722" name="Google Shape;2722;g589600f4e3_25_959:notes"/>
          <p:cNvSpPr/>
          <p:nvPr>
            <p:ph idx="2" type="sldImg"/>
          </p:nvPr>
        </p:nvSpPr>
        <p:spPr>
          <a:xfrm>
            <a:off x="382072"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723" name="Google Shape;2723;g589600f4e3_25_9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Data is sent from the host to Insights for evaluation.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Insights does this daily.</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*motion graphic from here:  </a:t>
            </a:r>
            <a:r>
              <a:rPr lang="en" u="sng">
                <a:solidFill>
                  <a:srgbClr val="1155CC"/>
                </a:solidFill>
                <a:hlinkClick r:id="rId2"/>
              </a:rPr>
              <a:t>https://www.picgifs.com/graphics/arrows/graphics-arrows-769209</a:t>
            </a:r>
            <a:r>
              <a:rPr lang="en">
                <a:solidFill>
                  <a:schemeClr val="dk1"/>
                </a:solidFill>
              </a:rPr>
              <a:t>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56" name="Shape 2756"/>
        <p:cNvGrpSpPr/>
        <p:nvPr/>
      </p:nvGrpSpPr>
      <p:grpSpPr>
        <a:xfrm>
          <a:off x="0" y="0"/>
          <a:ext cx="0" cy="0"/>
          <a:chOff x="0" y="0"/>
          <a:chExt cx="0" cy="0"/>
        </a:xfrm>
      </p:grpSpPr>
      <p:sp>
        <p:nvSpPr>
          <p:cNvPr id="2757" name="Google Shape;2757;g589600f4e3_25_397:notes"/>
          <p:cNvSpPr/>
          <p:nvPr>
            <p:ph idx="2" type="sldImg"/>
          </p:nvPr>
        </p:nvSpPr>
        <p:spPr>
          <a:xfrm>
            <a:off x="382072"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758" name="Google Shape;2758;g589600f4e3_25_3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Satellite reads the data from Insights, so when a user looks at the dashboard widgets they’ll see the new risk</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(The data from Insights is not stored in the Satellite database - it is always pulled in real time)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95" name="Shape 2795"/>
        <p:cNvGrpSpPr/>
        <p:nvPr/>
      </p:nvGrpSpPr>
      <p:grpSpPr>
        <a:xfrm>
          <a:off x="0" y="0"/>
          <a:ext cx="0" cy="0"/>
          <a:chOff x="0" y="0"/>
          <a:chExt cx="0" cy="0"/>
        </a:xfrm>
      </p:grpSpPr>
      <p:sp>
        <p:nvSpPr>
          <p:cNvPr id="2796" name="Google Shape;2796;g589600f4e3_25_939:notes"/>
          <p:cNvSpPr/>
          <p:nvPr>
            <p:ph idx="2" type="sldImg"/>
          </p:nvPr>
        </p:nvSpPr>
        <p:spPr>
          <a:xfrm>
            <a:off x="382072"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797" name="Google Shape;2797;g589600f4e3_25_9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User creates a remediation plan within the Satellite UI.</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For this example we’ll pretend we are fixing a risk that has an associated playbook for remediation.</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31" name="Shape 2831"/>
        <p:cNvGrpSpPr/>
        <p:nvPr/>
      </p:nvGrpSpPr>
      <p:grpSpPr>
        <a:xfrm>
          <a:off x="0" y="0"/>
          <a:ext cx="0" cy="0"/>
          <a:chOff x="0" y="0"/>
          <a:chExt cx="0" cy="0"/>
        </a:xfrm>
      </p:grpSpPr>
      <p:sp>
        <p:nvSpPr>
          <p:cNvPr id="2832" name="Google Shape;2832;g589600f4e3_25_942:notes"/>
          <p:cNvSpPr/>
          <p:nvPr>
            <p:ph idx="2" type="sldImg"/>
          </p:nvPr>
        </p:nvSpPr>
        <p:spPr>
          <a:xfrm>
            <a:off x="382072"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833" name="Google Shape;2833;g589600f4e3_25_9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rgbClr val="222222"/>
                </a:solidFill>
                <a:highlight>
                  <a:schemeClr val="lt1"/>
                </a:highlight>
              </a:rPr>
              <a:t>Let’s say you have 10 hosts that have this risk (or 1000 - concept is the same).</a:t>
            </a:r>
            <a:endParaRPr>
              <a:solidFill>
                <a:srgbClr val="222222"/>
              </a:solidFill>
              <a:highlight>
                <a:schemeClr val="lt1"/>
              </a:highlight>
            </a:endParaRPr>
          </a:p>
          <a:p>
            <a:pPr indent="0" lvl="0" marL="0" rtl="0" algn="l">
              <a:spcBef>
                <a:spcPts val="0"/>
              </a:spcBef>
              <a:spcAft>
                <a:spcPts val="0"/>
              </a:spcAft>
              <a:buClr>
                <a:schemeClr val="dk1"/>
              </a:buClr>
              <a:buSzPts val="1100"/>
              <a:buFont typeface="Arial"/>
              <a:buNone/>
            </a:pPr>
            <a:r>
              <a:t/>
            </a:r>
            <a:endParaRPr>
              <a:solidFill>
                <a:srgbClr val="222222"/>
              </a:solidFill>
              <a:highlight>
                <a:schemeClr val="lt1"/>
              </a:highlight>
            </a:endParaRPr>
          </a:p>
          <a:p>
            <a:pPr indent="-317500" lvl="0" marL="457200" rtl="0" algn="l">
              <a:spcBef>
                <a:spcPts val="0"/>
              </a:spcBef>
              <a:spcAft>
                <a:spcPts val="0"/>
              </a:spcAft>
              <a:buClr>
                <a:srgbClr val="222222"/>
              </a:buClr>
              <a:buSzPts val="1400"/>
              <a:buAutoNum type="arabicParenR"/>
            </a:pPr>
            <a:r>
              <a:rPr lang="en">
                <a:solidFill>
                  <a:srgbClr val="222222"/>
                </a:solidFill>
                <a:highlight>
                  <a:schemeClr val="lt1"/>
                </a:highlight>
              </a:rPr>
              <a:t>The playbook that is downloaded from Insights is one playbook that has the fix for all hosts.</a:t>
            </a:r>
            <a:endParaRPr>
              <a:solidFill>
                <a:srgbClr val="222222"/>
              </a:solidFill>
              <a:highlight>
                <a:schemeClr val="lt1"/>
              </a:highlight>
            </a:endParaRPr>
          </a:p>
          <a:p>
            <a:pPr indent="-317500" lvl="0" marL="457200" rtl="0" algn="l">
              <a:spcBef>
                <a:spcPts val="0"/>
              </a:spcBef>
              <a:spcAft>
                <a:spcPts val="0"/>
              </a:spcAft>
              <a:buClr>
                <a:srgbClr val="222222"/>
              </a:buClr>
              <a:buSzPts val="1400"/>
              <a:buAutoNum type="arabicParenR"/>
            </a:pPr>
            <a:r>
              <a:rPr lang="en">
                <a:solidFill>
                  <a:srgbClr val="222222"/>
                </a:solidFill>
                <a:highlight>
                  <a:schemeClr val="lt1"/>
                </a:highlight>
              </a:rPr>
              <a:t>Satellite takes the downloaded playbook and parses it out on a per host basis.  So we end up with 10 playbooks, one for each host.</a:t>
            </a:r>
            <a:endParaRPr>
              <a:solidFill>
                <a:srgbClr val="222222"/>
              </a:solidFill>
              <a:highlight>
                <a:schemeClr val="lt1"/>
              </a:highlight>
            </a:endParaRPr>
          </a:p>
          <a:p>
            <a:pPr indent="-317500" lvl="0" marL="457200" rtl="0" algn="l">
              <a:spcBef>
                <a:spcPts val="0"/>
              </a:spcBef>
              <a:spcAft>
                <a:spcPts val="0"/>
              </a:spcAft>
              <a:buClr>
                <a:srgbClr val="222222"/>
              </a:buClr>
              <a:buSzPts val="1400"/>
              <a:buAutoNum type="arabicParenR"/>
            </a:pPr>
            <a:r>
              <a:rPr lang="en">
                <a:solidFill>
                  <a:srgbClr val="222222"/>
                </a:solidFill>
                <a:highlight>
                  <a:schemeClr val="lt1"/>
                </a:highlight>
              </a:rPr>
              <a:t>Satellite schedules remote execution jobs - one for each host.</a:t>
            </a:r>
            <a:endParaRPr>
              <a:solidFill>
                <a:srgbClr val="222222"/>
              </a:solidFill>
              <a:highlight>
                <a:schemeClr val="lt1"/>
              </a:highlight>
            </a:endParaRPr>
          </a:p>
          <a:p>
            <a:pPr indent="0" lvl="0" marL="0" rtl="0" algn="l">
              <a:spcBef>
                <a:spcPts val="0"/>
              </a:spcBef>
              <a:spcAft>
                <a:spcPts val="0"/>
              </a:spcAft>
              <a:buClr>
                <a:schemeClr val="dk1"/>
              </a:buClr>
              <a:buSzPts val="1100"/>
              <a:buFont typeface="Arial"/>
              <a:buNone/>
            </a:pPr>
            <a:r>
              <a:t/>
            </a:r>
            <a:endParaRPr>
              <a:solidFill>
                <a:srgbClr val="222222"/>
              </a:solidFill>
              <a:highlight>
                <a:schemeClr val="lt1"/>
              </a:highlight>
            </a:endParaRPr>
          </a:p>
          <a:p>
            <a:pPr indent="0" lvl="0" marL="0" rtl="0" algn="l">
              <a:spcBef>
                <a:spcPts val="0"/>
              </a:spcBef>
              <a:spcAft>
                <a:spcPts val="0"/>
              </a:spcAft>
              <a:buClr>
                <a:schemeClr val="dk1"/>
              </a:buClr>
              <a:buSzPts val="1100"/>
              <a:buFont typeface="Arial"/>
              <a:buNone/>
            </a:pPr>
            <a:r>
              <a:t/>
            </a:r>
            <a:endParaRPr>
              <a:solidFill>
                <a:srgbClr val="222222"/>
              </a:solidFill>
              <a:highlight>
                <a:schemeClr val="lt1"/>
              </a:highlight>
            </a:endParaRPr>
          </a:p>
          <a:p>
            <a:pPr indent="0" lvl="0" marL="0" rtl="0" algn="l">
              <a:spcBef>
                <a:spcPts val="0"/>
              </a:spcBef>
              <a:spcAft>
                <a:spcPts val="0"/>
              </a:spcAft>
              <a:buClr>
                <a:schemeClr val="dk1"/>
              </a:buClr>
              <a:buSzPts val="1100"/>
              <a:buFont typeface="Arial"/>
              <a:buNone/>
            </a:pPr>
            <a:r>
              <a:t/>
            </a:r>
            <a:endParaRPr>
              <a:solidFill>
                <a:srgbClr val="222222"/>
              </a:solidFill>
              <a:highlight>
                <a:schemeClr val="lt1"/>
              </a:highlight>
            </a:endParaRPr>
          </a:p>
          <a:p>
            <a:pPr indent="0" lvl="0" marL="0" rtl="0" algn="l">
              <a:spcBef>
                <a:spcPts val="0"/>
              </a:spcBef>
              <a:spcAft>
                <a:spcPts val="0"/>
              </a:spcAft>
              <a:buClr>
                <a:schemeClr val="dk1"/>
              </a:buClr>
              <a:buSzPts val="1100"/>
              <a:buFont typeface="Arial"/>
              <a:buNone/>
            </a:pPr>
            <a:r>
              <a:rPr lang="en">
                <a:solidFill>
                  <a:srgbClr val="222222"/>
                </a:solidFill>
                <a:highlight>
                  <a:schemeClr val="lt1"/>
                </a:highlight>
              </a:rPr>
              <a:t>-----</a:t>
            </a:r>
            <a:endParaRPr>
              <a:solidFill>
                <a:srgbClr val="222222"/>
              </a:solidFill>
              <a:highlight>
                <a:schemeClr val="lt1"/>
              </a:highlight>
            </a:endParaRPr>
          </a:p>
          <a:p>
            <a:pPr indent="0" lvl="0" marL="0" rtl="0" algn="l">
              <a:spcBef>
                <a:spcPts val="0"/>
              </a:spcBef>
              <a:spcAft>
                <a:spcPts val="0"/>
              </a:spcAft>
              <a:buClr>
                <a:schemeClr val="dk1"/>
              </a:buClr>
              <a:buSzPts val="1100"/>
              <a:buFont typeface="Arial"/>
              <a:buNone/>
            </a:pPr>
            <a:r>
              <a:rPr lang="en">
                <a:solidFill>
                  <a:srgbClr val="222222"/>
                </a:solidFill>
                <a:highlight>
                  <a:schemeClr val="lt1"/>
                </a:highlight>
              </a:rPr>
              <a:t>On Satellite there's a master task </a:t>
            </a:r>
            <a:endParaRPr>
              <a:solidFill>
                <a:srgbClr val="222222"/>
              </a:solidFill>
              <a:highlight>
                <a:schemeClr val="lt1"/>
              </a:highlight>
            </a:endParaRPr>
          </a:p>
          <a:p>
            <a:pPr indent="0" lvl="0" marL="0" rtl="0" algn="l">
              <a:spcBef>
                <a:spcPts val="0"/>
              </a:spcBef>
              <a:spcAft>
                <a:spcPts val="0"/>
              </a:spcAft>
              <a:buClr>
                <a:schemeClr val="dk1"/>
              </a:buClr>
              <a:buSzPts val="1100"/>
              <a:buFont typeface="Arial"/>
              <a:buNone/>
            </a:pPr>
            <a:r>
              <a:rPr lang="en">
                <a:solidFill>
                  <a:srgbClr val="222222"/>
                </a:solidFill>
                <a:highlight>
                  <a:schemeClr val="lt1"/>
                </a:highlight>
              </a:rPr>
              <a:t>for each remediation and subtask for each host on which we run it. Each such </a:t>
            </a:r>
            <a:endParaRPr>
              <a:solidFill>
                <a:srgbClr val="222222"/>
              </a:solidFill>
              <a:highlight>
                <a:schemeClr val="lt1"/>
              </a:highlight>
            </a:endParaRPr>
          </a:p>
          <a:p>
            <a:pPr indent="0" lvl="0" marL="0" rtl="0" algn="l">
              <a:spcBef>
                <a:spcPts val="0"/>
              </a:spcBef>
              <a:spcAft>
                <a:spcPts val="0"/>
              </a:spcAft>
              <a:buClr>
                <a:schemeClr val="dk1"/>
              </a:buClr>
              <a:buSzPts val="1100"/>
              <a:buFont typeface="Arial"/>
              <a:buNone/>
            </a:pPr>
            <a:r>
              <a:rPr lang="en">
                <a:solidFill>
                  <a:srgbClr val="222222"/>
                </a:solidFill>
                <a:highlight>
                  <a:schemeClr val="lt1"/>
                </a:highlight>
              </a:rPr>
              <a:t>subtask has a 1:1 link to capsule tasks that represents ansible-playbook run </a:t>
            </a:r>
            <a:endParaRPr>
              <a:solidFill>
                <a:srgbClr val="222222"/>
              </a:solidFill>
              <a:highlight>
                <a:schemeClr val="lt1"/>
              </a:highlight>
            </a:endParaRPr>
          </a:p>
          <a:p>
            <a:pPr indent="0" lvl="0" marL="0" rtl="0" algn="l">
              <a:spcBef>
                <a:spcPts val="0"/>
              </a:spcBef>
              <a:spcAft>
                <a:spcPts val="0"/>
              </a:spcAft>
              <a:buClr>
                <a:schemeClr val="dk1"/>
              </a:buClr>
              <a:buSzPts val="1100"/>
              <a:buFont typeface="Arial"/>
              <a:buNone/>
            </a:pPr>
            <a:r>
              <a:rPr lang="en">
                <a:solidFill>
                  <a:srgbClr val="222222"/>
                </a:solidFill>
                <a:highlight>
                  <a:schemeClr val="lt1"/>
                </a:highlight>
              </a:rPr>
              <a:t>for a given host.</a:t>
            </a:r>
            <a:endParaRPr>
              <a:solidFill>
                <a:srgbClr val="222222"/>
              </a:solidFill>
              <a:highlight>
                <a:schemeClr val="lt1"/>
              </a:highlight>
            </a:endParaRPr>
          </a:p>
          <a:p>
            <a:pPr indent="0" lvl="0" marL="0" rtl="0" algn="l">
              <a:spcBef>
                <a:spcPts val="0"/>
              </a:spcBef>
              <a:spcAft>
                <a:spcPts val="0"/>
              </a:spcAft>
              <a:buClr>
                <a:schemeClr val="dk1"/>
              </a:buClr>
              <a:buSzPts val="1100"/>
              <a:buFont typeface="Arial"/>
              <a:buNone/>
            </a:pPr>
            <a:r>
              <a:t/>
            </a:r>
            <a:endParaRPr>
              <a:solidFill>
                <a:srgbClr val="222222"/>
              </a:solidFill>
              <a:highlight>
                <a:schemeClr val="lt1"/>
              </a:highlight>
            </a:endParaRPr>
          </a:p>
          <a:p>
            <a:pPr indent="0" lvl="0" marL="0" rtl="0" algn="l">
              <a:spcBef>
                <a:spcPts val="0"/>
              </a:spcBef>
              <a:spcAft>
                <a:spcPts val="0"/>
              </a:spcAft>
              <a:buClr>
                <a:schemeClr val="dk1"/>
              </a:buClr>
              <a:buSzPts val="1100"/>
              <a:buFont typeface="Arial"/>
              <a:buNone/>
            </a:pPr>
            <a:r>
              <a:rPr lang="en">
                <a:solidFill>
                  <a:srgbClr val="222222"/>
                </a:solidFill>
                <a:highlight>
                  <a:schemeClr val="lt1"/>
                </a:highlight>
              </a:rPr>
              <a:t>Each host remediation can go through different Capsule. The logic for </a:t>
            </a:r>
            <a:endParaRPr>
              <a:solidFill>
                <a:srgbClr val="222222"/>
              </a:solidFill>
              <a:highlight>
                <a:schemeClr val="lt1"/>
              </a:highlight>
            </a:endParaRPr>
          </a:p>
          <a:p>
            <a:pPr indent="0" lvl="0" marL="0" rtl="0" algn="l">
              <a:spcBef>
                <a:spcPts val="0"/>
              </a:spcBef>
              <a:spcAft>
                <a:spcPts val="0"/>
              </a:spcAft>
              <a:buClr>
                <a:schemeClr val="dk1"/>
              </a:buClr>
              <a:buSzPts val="1100"/>
              <a:buFont typeface="Arial"/>
              <a:buNone/>
            </a:pPr>
            <a:r>
              <a:rPr lang="en">
                <a:solidFill>
                  <a:srgbClr val="222222"/>
                </a:solidFill>
                <a:highlight>
                  <a:schemeClr val="lt1"/>
                </a:highlight>
              </a:rPr>
              <a:t>determining it is described here [1].</a:t>
            </a:r>
            <a:endParaRPr>
              <a:solidFill>
                <a:srgbClr val="222222"/>
              </a:solidFill>
              <a:highlight>
                <a:schemeClr val="lt1"/>
              </a:highlight>
            </a:endParaRPr>
          </a:p>
          <a:p>
            <a:pPr indent="0" lvl="0" marL="0" rtl="0" algn="l">
              <a:spcBef>
                <a:spcPts val="0"/>
              </a:spcBef>
              <a:spcAft>
                <a:spcPts val="0"/>
              </a:spcAft>
              <a:buClr>
                <a:schemeClr val="dk1"/>
              </a:buClr>
              <a:buSzPts val="1100"/>
              <a:buFont typeface="Arial"/>
              <a:buNone/>
            </a:pPr>
            <a:r>
              <a:t/>
            </a:r>
            <a:endParaRPr>
              <a:solidFill>
                <a:srgbClr val="222222"/>
              </a:solidFill>
              <a:highlight>
                <a:schemeClr val="lt1"/>
              </a:highlight>
            </a:endParaRPr>
          </a:p>
          <a:p>
            <a:pPr indent="0" lvl="0" marL="0" rtl="0" algn="l">
              <a:spcBef>
                <a:spcPts val="0"/>
              </a:spcBef>
              <a:spcAft>
                <a:spcPts val="0"/>
              </a:spcAft>
              <a:buClr>
                <a:schemeClr val="dk1"/>
              </a:buClr>
              <a:buSzPts val="1100"/>
              <a:buFont typeface="Arial"/>
              <a:buNone/>
            </a:pPr>
            <a:r>
              <a:rPr lang="en">
                <a:solidFill>
                  <a:srgbClr val="222222"/>
                </a:solidFill>
                <a:highlight>
                  <a:schemeClr val="lt1"/>
                </a:highlight>
              </a:rPr>
              <a:t>[1] </a:t>
            </a:r>
            <a:r>
              <a:rPr lang="en" u="sng">
                <a:solidFill>
                  <a:srgbClr val="1155CC"/>
                </a:solidFill>
                <a:highlight>
                  <a:schemeClr val="lt1"/>
                </a:highlight>
                <a:hlinkClick r:id="rId2"/>
              </a:rPr>
              <a:t>https://www.theforeman.org/plugins/foreman_remote_execution/1.3/</a:t>
            </a:r>
            <a:endParaRPr u="sng">
              <a:solidFill>
                <a:srgbClr val="1155CC"/>
              </a:solidFill>
              <a:highlight>
                <a:schemeClr val="lt1"/>
              </a:highlight>
              <a:hlinkClick r:id="rId3"/>
            </a:endParaRPr>
          </a:p>
          <a:p>
            <a:pPr indent="0" lvl="0" marL="0" rtl="0" algn="l">
              <a:spcBef>
                <a:spcPts val="0"/>
              </a:spcBef>
              <a:spcAft>
                <a:spcPts val="0"/>
              </a:spcAft>
              <a:buClr>
                <a:schemeClr val="dk1"/>
              </a:buClr>
              <a:buSzPts val="1100"/>
              <a:buFont typeface="Arial"/>
              <a:buNone/>
            </a:pPr>
            <a:r>
              <a:rPr lang="en" u="sng">
                <a:solidFill>
                  <a:srgbClr val="1155CC"/>
                </a:solidFill>
                <a:highlight>
                  <a:schemeClr val="lt1"/>
                </a:highlight>
                <a:hlinkClick r:id="rId4"/>
              </a:rPr>
              <a:t>index.html#4.1Determiningthesmartproxyforhost</a:t>
            </a:r>
            <a:endParaRPr>
              <a:solidFill>
                <a:srgbClr val="222222"/>
              </a:solidFill>
              <a:highlight>
                <a:schemeClr val="lt1"/>
              </a:highlight>
            </a:endParaRPr>
          </a:p>
          <a:p>
            <a:pPr indent="0" lvl="0" marL="0" rtl="0" algn="l">
              <a:spcBef>
                <a:spcPts val="0"/>
              </a:spcBef>
              <a:spcAft>
                <a:spcPts val="0"/>
              </a:spcAft>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68" name="Shape 2868"/>
        <p:cNvGrpSpPr/>
        <p:nvPr/>
      </p:nvGrpSpPr>
      <p:grpSpPr>
        <a:xfrm>
          <a:off x="0" y="0"/>
          <a:ext cx="0" cy="0"/>
          <a:chOff x="0" y="0"/>
          <a:chExt cx="0" cy="0"/>
        </a:xfrm>
      </p:grpSpPr>
      <p:sp>
        <p:nvSpPr>
          <p:cNvPr id="2869" name="Google Shape;2869;g589600f4e3_25_1023:notes"/>
          <p:cNvSpPr/>
          <p:nvPr>
            <p:ph idx="2" type="sldImg"/>
          </p:nvPr>
        </p:nvSpPr>
        <p:spPr>
          <a:xfrm>
            <a:off x="382072"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870" name="Google Shape;2870;g589600f4e3_25_10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rgbClr val="222222"/>
              </a:solidFill>
              <a:highlight>
                <a:schemeClr val="lt1"/>
              </a:highlight>
            </a:endParaRPr>
          </a:p>
          <a:p>
            <a:pPr indent="0" lvl="0" marL="0" rtl="0" algn="l">
              <a:spcBef>
                <a:spcPts val="0"/>
              </a:spcBef>
              <a:spcAft>
                <a:spcPts val="0"/>
              </a:spcAft>
              <a:buClr>
                <a:schemeClr val="dk1"/>
              </a:buClr>
              <a:buSzPts val="1100"/>
              <a:buFont typeface="Arial"/>
              <a:buNone/>
            </a:pPr>
            <a:r>
              <a:rPr lang="en">
                <a:solidFill>
                  <a:srgbClr val="222222"/>
                </a:solidFill>
                <a:highlight>
                  <a:schemeClr val="lt1"/>
                </a:highlight>
              </a:rPr>
              <a:t>4) The Capsules execute the playbooks using Ansible.  Each remediation could go through a different capsule</a:t>
            </a:r>
            <a:endParaRPr>
              <a:solidFill>
                <a:srgbClr val="222222"/>
              </a:solidFill>
              <a:highlight>
                <a:schemeClr val="lt1"/>
              </a:highlight>
            </a:endParaRPr>
          </a:p>
          <a:p>
            <a:pPr indent="0" lvl="0" marL="0" rtl="0" algn="l">
              <a:spcBef>
                <a:spcPts val="0"/>
              </a:spcBef>
              <a:spcAft>
                <a:spcPts val="0"/>
              </a:spcAft>
              <a:buClr>
                <a:schemeClr val="dk1"/>
              </a:buClr>
              <a:buSzPts val="1100"/>
              <a:buFont typeface="Arial"/>
              <a:buNone/>
            </a:pPr>
            <a:r>
              <a:t/>
            </a:r>
            <a:endParaRPr>
              <a:solidFill>
                <a:srgbClr val="222222"/>
              </a:solidFill>
              <a:highlight>
                <a:schemeClr val="lt1"/>
              </a:highlight>
            </a:endParaRPr>
          </a:p>
          <a:p>
            <a:pPr indent="0" lvl="0" marL="0" rtl="0" algn="l">
              <a:spcBef>
                <a:spcPts val="0"/>
              </a:spcBef>
              <a:spcAft>
                <a:spcPts val="0"/>
              </a:spcAft>
              <a:buClr>
                <a:schemeClr val="dk1"/>
              </a:buClr>
              <a:buSzPts val="1100"/>
              <a:buFont typeface="Arial"/>
              <a:buNone/>
            </a:pPr>
            <a:r>
              <a:t/>
            </a:r>
            <a:endParaRPr>
              <a:solidFill>
                <a:srgbClr val="222222"/>
              </a:solidFill>
              <a:highlight>
                <a:schemeClr val="lt1"/>
              </a:highlight>
            </a:endParaRPr>
          </a:p>
          <a:p>
            <a:pPr indent="0" lvl="0" marL="0" rtl="0" algn="l">
              <a:spcBef>
                <a:spcPts val="0"/>
              </a:spcBef>
              <a:spcAft>
                <a:spcPts val="0"/>
              </a:spcAft>
              <a:buClr>
                <a:schemeClr val="dk1"/>
              </a:buClr>
              <a:buSzPts val="1100"/>
              <a:buFont typeface="Arial"/>
              <a:buNone/>
            </a:pPr>
            <a:r>
              <a:t/>
            </a:r>
            <a:endParaRPr>
              <a:solidFill>
                <a:srgbClr val="222222"/>
              </a:solidFill>
              <a:highlight>
                <a:schemeClr val="lt1"/>
              </a:highlight>
            </a:endParaRPr>
          </a:p>
          <a:p>
            <a:pPr indent="0" lvl="0" marL="0" rtl="0" algn="l">
              <a:spcBef>
                <a:spcPts val="0"/>
              </a:spcBef>
              <a:spcAft>
                <a:spcPts val="0"/>
              </a:spcAft>
              <a:buClr>
                <a:schemeClr val="dk1"/>
              </a:buClr>
              <a:buSzPts val="1100"/>
              <a:buFont typeface="Arial"/>
              <a:buNone/>
            </a:pPr>
            <a:r>
              <a:rPr lang="en">
                <a:solidFill>
                  <a:srgbClr val="222222"/>
                </a:solidFill>
                <a:highlight>
                  <a:schemeClr val="lt1"/>
                </a:highlight>
              </a:rPr>
              <a:t>-----</a:t>
            </a:r>
            <a:endParaRPr>
              <a:solidFill>
                <a:srgbClr val="222222"/>
              </a:solidFill>
              <a:highlight>
                <a:schemeClr val="lt1"/>
              </a:highlight>
            </a:endParaRPr>
          </a:p>
          <a:p>
            <a:pPr indent="0" lvl="0" marL="0" rtl="0" algn="l">
              <a:spcBef>
                <a:spcPts val="0"/>
              </a:spcBef>
              <a:spcAft>
                <a:spcPts val="0"/>
              </a:spcAft>
              <a:buClr>
                <a:schemeClr val="dk1"/>
              </a:buClr>
              <a:buSzPts val="1100"/>
              <a:buFont typeface="Arial"/>
              <a:buNone/>
            </a:pPr>
            <a:r>
              <a:rPr lang="en">
                <a:solidFill>
                  <a:srgbClr val="222222"/>
                </a:solidFill>
                <a:highlight>
                  <a:schemeClr val="lt1"/>
                </a:highlight>
              </a:rPr>
              <a:t>On Satellite there's a master task </a:t>
            </a:r>
            <a:endParaRPr>
              <a:solidFill>
                <a:srgbClr val="222222"/>
              </a:solidFill>
              <a:highlight>
                <a:schemeClr val="lt1"/>
              </a:highlight>
            </a:endParaRPr>
          </a:p>
          <a:p>
            <a:pPr indent="0" lvl="0" marL="0" rtl="0" algn="l">
              <a:spcBef>
                <a:spcPts val="0"/>
              </a:spcBef>
              <a:spcAft>
                <a:spcPts val="0"/>
              </a:spcAft>
              <a:buClr>
                <a:schemeClr val="dk1"/>
              </a:buClr>
              <a:buSzPts val="1100"/>
              <a:buFont typeface="Arial"/>
              <a:buNone/>
            </a:pPr>
            <a:r>
              <a:rPr lang="en">
                <a:solidFill>
                  <a:srgbClr val="222222"/>
                </a:solidFill>
                <a:highlight>
                  <a:schemeClr val="lt1"/>
                </a:highlight>
              </a:rPr>
              <a:t>for each remediation and subtask for each host on which we run it. Each such </a:t>
            </a:r>
            <a:endParaRPr>
              <a:solidFill>
                <a:srgbClr val="222222"/>
              </a:solidFill>
              <a:highlight>
                <a:schemeClr val="lt1"/>
              </a:highlight>
            </a:endParaRPr>
          </a:p>
          <a:p>
            <a:pPr indent="0" lvl="0" marL="0" rtl="0" algn="l">
              <a:spcBef>
                <a:spcPts val="0"/>
              </a:spcBef>
              <a:spcAft>
                <a:spcPts val="0"/>
              </a:spcAft>
              <a:buClr>
                <a:schemeClr val="dk1"/>
              </a:buClr>
              <a:buSzPts val="1100"/>
              <a:buFont typeface="Arial"/>
              <a:buNone/>
            </a:pPr>
            <a:r>
              <a:rPr lang="en">
                <a:solidFill>
                  <a:srgbClr val="222222"/>
                </a:solidFill>
                <a:highlight>
                  <a:schemeClr val="lt1"/>
                </a:highlight>
              </a:rPr>
              <a:t>subtask has a 1:1 link to capsule tasks that represents ansible-playbook run </a:t>
            </a:r>
            <a:endParaRPr>
              <a:solidFill>
                <a:srgbClr val="222222"/>
              </a:solidFill>
              <a:highlight>
                <a:schemeClr val="lt1"/>
              </a:highlight>
            </a:endParaRPr>
          </a:p>
          <a:p>
            <a:pPr indent="0" lvl="0" marL="0" rtl="0" algn="l">
              <a:spcBef>
                <a:spcPts val="0"/>
              </a:spcBef>
              <a:spcAft>
                <a:spcPts val="0"/>
              </a:spcAft>
              <a:buClr>
                <a:schemeClr val="dk1"/>
              </a:buClr>
              <a:buSzPts val="1100"/>
              <a:buFont typeface="Arial"/>
              <a:buNone/>
            </a:pPr>
            <a:r>
              <a:rPr lang="en">
                <a:solidFill>
                  <a:srgbClr val="222222"/>
                </a:solidFill>
                <a:highlight>
                  <a:schemeClr val="lt1"/>
                </a:highlight>
              </a:rPr>
              <a:t>for a given host.</a:t>
            </a:r>
            <a:endParaRPr>
              <a:solidFill>
                <a:srgbClr val="222222"/>
              </a:solidFill>
              <a:highlight>
                <a:schemeClr val="lt1"/>
              </a:highlight>
            </a:endParaRPr>
          </a:p>
          <a:p>
            <a:pPr indent="0" lvl="0" marL="0" rtl="0" algn="l">
              <a:spcBef>
                <a:spcPts val="0"/>
              </a:spcBef>
              <a:spcAft>
                <a:spcPts val="0"/>
              </a:spcAft>
              <a:buClr>
                <a:schemeClr val="dk1"/>
              </a:buClr>
              <a:buSzPts val="1100"/>
              <a:buFont typeface="Arial"/>
              <a:buNone/>
            </a:pPr>
            <a:r>
              <a:t/>
            </a:r>
            <a:endParaRPr>
              <a:solidFill>
                <a:srgbClr val="222222"/>
              </a:solidFill>
              <a:highlight>
                <a:schemeClr val="lt1"/>
              </a:highlight>
            </a:endParaRPr>
          </a:p>
          <a:p>
            <a:pPr indent="0" lvl="0" marL="0" rtl="0" algn="l">
              <a:spcBef>
                <a:spcPts val="0"/>
              </a:spcBef>
              <a:spcAft>
                <a:spcPts val="0"/>
              </a:spcAft>
              <a:buClr>
                <a:schemeClr val="dk1"/>
              </a:buClr>
              <a:buSzPts val="1100"/>
              <a:buFont typeface="Arial"/>
              <a:buNone/>
            </a:pPr>
            <a:r>
              <a:rPr lang="en">
                <a:solidFill>
                  <a:srgbClr val="222222"/>
                </a:solidFill>
                <a:highlight>
                  <a:schemeClr val="lt1"/>
                </a:highlight>
              </a:rPr>
              <a:t>Each host remediation can go through different Capsule. The logic for </a:t>
            </a:r>
            <a:endParaRPr>
              <a:solidFill>
                <a:srgbClr val="222222"/>
              </a:solidFill>
              <a:highlight>
                <a:schemeClr val="lt1"/>
              </a:highlight>
            </a:endParaRPr>
          </a:p>
          <a:p>
            <a:pPr indent="0" lvl="0" marL="0" rtl="0" algn="l">
              <a:spcBef>
                <a:spcPts val="0"/>
              </a:spcBef>
              <a:spcAft>
                <a:spcPts val="0"/>
              </a:spcAft>
              <a:buClr>
                <a:schemeClr val="dk1"/>
              </a:buClr>
              <a:buSzPts val="1100"/>
              <a:buFont typeface="Arial"/>
              <a:buNone/>
            </a:pPr>
            <a:r>
              <a:rPr lang="en">
                <a:solidFill>
                  <a:srgbClr val="222222"/>
                </a:solidFill>
                <a:highlight>
                  <a:schemeClr val="lt1"/>
                </a:highlight>
              </a:rPr>
              <a:t>determining it is described here [1].</a:t>
            </a:r>
            <a:endParaRPr>
              <a:solidFill>
                <a:srgbClr val="222222"/>
              </a:solidFill>
              <a:highlight>
                <a:schemeClr val="lt1"/>
              </a:highlight>
            </a:endParaRPr>
          </a:p>
          <a:p>
            <a:pPr indent="0" lvl="0" marL="0" rtl="0" algn="l">
              <a:spcBef>
                <a:spcPts val="0"/>
              </a:spcBef>
              <a:spcAft>
                <a:spcPts val="0"/>
              </a:spcAft>
              <a:buClr>
                <a:schemeClr val="dk1"/>
              </a:buClr>
              <a:buSzPts val="1100"/>
              <a:buFont typeface="Arial"/>
              <a:buNone/>
            </a:pPr>
            <a:r>
              <a:t/>
            </a:r>
            <a:endParaRPr>
              <a:solidFill>
                <a:srgbClr val="222222"/>
              </a:solidFill>
              <a:highlight>
                <a:schemeClr val="lt1"/>
              </a:highlight>
            </a:endParaRPr>
          </a:p>
          <a:p>
            <a:pPr indent="0" lvl="0" marL="0" rtl="0" algn="l">
              <a:spcBef>
                <a:spcPts val="0"/>
              </a:spcBef>
              <a:spcAft>
                <a:spcPts val="0"/>
              </a:spcAft>
              <a:buClr>
                <a:schemeClr val="dk1"/>
              </a:buClr>
              <a:buSzPts val="1100"/>
              <a:buFont typeface="Arial"/>
              <a:buNone/>
            </a:pPr>
            <a:r>
              <a:rPr lang="en">
                <a:solidFill>
                  <a:srgbClr val="222222"/>
                </a:solidFill>
                <a:highlight>
                  <a:schemeClr val="lt1"/>
                </a:highlight>
              </a:rPr>
              <a:t>[1] </a:t>
            </a:r>
            <a:r>
              <a:rPr lang="en" u="sng">
                <a:solidFill>
                  <a:srgbClr val="1155CC"/>
                </a:solidFill>
                <a:highlight>
                  <a:schemeClr val="lt1"/>
                </a:highlight>
                <a:hlinkClick r:id="rId2"/>
              </a:rPr>
              <a:t>https://www.theforeman.org/plugins/foreman_remote_execution/1.3/</a:t>
            </a:r>
            <a:endParaRPr u="sng">
              <a:solidFill>
                <a:srgbClr val="1155CC"/>
              </a:solidFill>
              <a:highlight>
                <a:schemeClr val="lt1"/>
              </a:highlight>
              <a:hlinkClick r:id="rId3"/>
            </a:endParaRPr>
          </a:p>
          <a:p>
            <a:pPr indent="0" lvl="0" marL="0" rtl="0" algn="l">
              <a:spcBef>
                <a:spcPts val="0"/>
              </a:spcBef>
              <a:spcAft>
                <a:spcPts val="0"/>
              </a:spcAft>
              <a:buClr>
                <a:schemeClr val="dk1"/>
              </a:buClr>
              <a:buSzPts val="1100"/>
              <a:buFont typeface="Arial"/>
              <a:buNone/>
            </a:pPr>
            <a:r>
              <a:rPr lang="en" u="sng">
                <a:solidFill>
                  <a:srgbClr val="1155CC"/>
                </a:solidFill>
                <a:highlight>
                  <a:schemeClr val="lt1"/>
                </a:highlight>
                <a:hlinkClick r:id="rId4"/>
              </a:rPr>
              <a:t>index.html#4.1Determiningthesmartproxyforhost</a:t>
            </a:r>
            <a:endParaRPr>
              <a:solidFill>
                <a:srgbClr val="222222"/>
              </a:solidFill>
              <a:highlight>
                <a:schemeClr val="lt1"/>
              </a:highlight>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07" name="Shape 2907"/>
        <p:cNvGrpSpPr/>
        <p:nvPr/>
      </p:nvGrpSpPr>
      <p:grpSpPr>
        <a:xfrm>
          <a:off x="0" y="0"/>
          <a:ext cx="0" cy="0"/>
          <a:chOff x="0" y="0"/>
          <a:chExt cx="0" cy="0"/>
        </a:xfrm>
      </p:grpSpPr>
      <p:sp>
        <p:nvSpPr>
          <p:cNvPr id="2908" name="Google Shape;2908;g589600f4e3_25_1026:notes"/>
          <p:cNvSpPr/>
          <p:nvPr>
            <p:ph idx="2" type="sldImg"/>
          </p:nvPr>
        </p:nvSpPr>
        <p:spPr>
          <a:xfrm>
            <a:off x="382072"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909" name="Google Shape;2909;g589600f4e3_25_10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As soon as a risk is remediated, a rescan is initiated.</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44" name="Shape 2944"/>
        <p:cNvGrpSpPr/>
        <p:nvPr/>
      </p:nvGrpSpPr>
      <p:grpSpPr>
        <a:xfrm>
          <a:off x="0" y="0"/>
          <a:ext cx="0" cy="0"/>
          <a:chOff x="0" y="0"/>
          <a:chExt cx="0" cy="0"/>
        </a:xfrm>
      </p:grpSpPr>
      <p:sp>
        <p:nvSpPr>
          <p:cNvPr id="2945" name="Google Shape;2945;g589600f4e3_25_962:notes"/>
          <p:cNvSpPr/>
          <p:nvPr>
            <p:ph idx="2" type="sldImg"/>
          </p:nvPr>
        </p:nvSpPr>
        <p:spPr>
          <a:xfrm>
            <a:off x="382072"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946" name="Google Shape;2946;g589600f4e3_25_9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In this case the risk was properly remediated, and the Satellite Dashboard is updated to reflect this.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The admin can go back to his day.</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78" name="Shape 2978"/>
        <p:cNvGrpSpPr/>
        <p:nvPr/>
      </p:nvGrpSpPr>
      <p:grpSpPr>
        <a:xfrm>
          <a:off x="0" y="0"/>
          <a:ext cx="0" cy="0"/>
          <a:chOff x="0" y="0"/>
          <a:chExt cx="0" cy="0"/>
        </a:xfrm>
      </p:grpSpPr>
      <p:sp>
        <p:nvSpPr>
          <p:cNvPr id="2979" name="Google Shape;2979;g577f8edb46_23_1257:notes"/>
          <p:cNvSpPr/>
          <p:nvPr>
            <p:ph idx="2" type="sldImg"/>
          </p:nvPr>
        </p:nvSpPr>
        <p:spPr>
          <a:xfrm>
            <a:off x="382072"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980" name="Google Shape;2980;g577f8edb46_23_12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We started by talking about the 6.3 integration with Ansible Tower then spoke about the 6.4 enhanced automation.</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It is very important to point out the differences here as these are two different use cases and sets of capabilities.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In Satellite 6.4 the built-in capabilities are for very specific use cases.</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It can run Ansible playbooks or create and enforce a desired state ONLY against a RHEL system managed by Satellite.</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Support of Ansible playbooks are limited to RHEL System Roles and the built-in role to deploy Insights.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You can take this integration even further by connecting Satellite to Ansible Tower.</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This is useful for enterprise wide open-ended orchestration and automation.</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Tower is capable of managing both RHEL and non-RHEL systems as well as many other devices such as networking and storage.</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Integrating Tower and Satellite enables you to meet a wider array of enterprise and business requirements than just Satellite alone.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IF Satellite can do Ansible, why do we need Tower?</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Tower exists to manage your Ansible Automation - right control, right logging, right scale</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Satellite manages the Red Hat estate.  Satellite consumes Ansible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Satellite consumes Ansible, Ansible manages automation across the enterprise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Ansible is the muscle you can train, train it to do what you want.</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Satellite is the brain - tells the muscle what to do</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85" name="Shape 2985"/>
        <p:cNvGrpSpPr/>
        <p:nvPr/>
      </p:nvGrpSpPr>
      <p:grpSpPr>
        <a:xfrm>
          <a:off x="0" y="0"/>
          <a:ext cx="0" cy="0"/>
          <a:chOff x="0" y="0"/>
          <a:chExt cx="0" cy="0"/>
        </a:xfrm>
      </p:grpSpPr>
      <p:sp>
        <p:nvSpPr>
          <p:cNvPr id="2986" name="Google Shape;2986;g577f8edb46_23_1303:notes"/>
          <p:cNvSpPr/>
          <p:nvPr>
            <p:ph idx="2" type="sldImg"/>
          </p:nvPr>
        </p:nvSpPr>
        <p:spPr>
          <a:xfrm>
            <a:off x="382063"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987" name="Google Shape;2987;g577f8edb46_23_13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93" name="Shape 2993"/>
        <p:cNvGrpSpPr/>
        <p:nvPr/>
      </p:nvGrpSpPr>
      <p:grpSpPr>
        <a:xfrm>
          <a:off x="0" y="0"/>
          <a:ext cx="0" cy="0"/>
          <a:chOff x="0" y="0"/>
          <a:chExt cx="0" cy="0"/>
        </a:xfrm>
      </p:grpSpPr>
      <p:sp>
        <p:nvSpPr>
          <p:cNvPr id="2994" name="Google Shape;2994;g577f8edb46_23_1288:notes"/>
          <p:cNvSpPr/>
          <p:nvPr>
            <p:ph idx="2" type="sldImg"/>
          </p:nvPr>
        </p:nvSpPr>
        <p:spPr>
          <a:xfrm>
            <a:off x="382072"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995" name="Google Shape;2995;g577f8edb46_23_12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On the slide are some places where you can get more information on transitioning from 5 to 6.</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The best place to start is to talk with your TAM.</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If you are starting any sort of upgrade or a transition and you are concerned that you might need support to be involved, then you can open a proactive support ticket which will make support aware that you are planning an upgrade and they can already have all of the pertinent information ready so you don’t have to spend cycles pulling logs or data as they will already have it.</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There is also a migration guide and a FAQ about transitioning from 5 to 6.</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And we recently released a consulting offering for migrating from Satellite 5 to 6.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54" name="Shape 1154"/>
        <p:cNvGrpSpPr/>
        <p:nvPr/>
      </p:nvGrpSpPr>
      <p:grpSpPr>
        <a:xfrm>
          <a:off x="0" y="0"/>
          <a:ext cx="0" cy="0"/>
          <a:chOff x="0" y="0"/>
          <a:chExt cx="0" cy="0"/>
        </a:xfrm>
      </p:grpSpPr>
      <p:sp>
        <p:nvSpPr>
          <p:cNvPr id="1155" name="Google Shape;1155;g589600f4e3_25_9:notes"/>
          <p:cNvSpPr/>
          <p:nvPr>
            <p:ph idx="2" type="sldImg"/>
          </p:nvPr>
        </p:nvSpPr>
        <p:spPr>
          <a:xfrm>
            <a:off x="382072"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156" name="Google Shape;1156;g589600f4e3_25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Font typeface="Arial"/>
              <a:buNone/>
            </a:pPr>
            <a:r>
              <a:rPr lang="en">
                <a:solidFill>
                  <a:schemeClr val="dk1"/>
                </a:solidFill>
              </a:rPr>
              <a:t>ID and reporting phase - I need to know what systems in the environment are vulnerable.</a:t>
            </a:r>
            <a:endParaRPr>
              <a:solidFill>
                <a:schemeClr val="dk1"/>
              </a:solidFill>
            </a:endParaRPr>
          </a:p>
          <a:p>
            <a:pPr indent="0" lvl="0" marL="0" rtl="0" algn="l">
              <a:spcBef>
                <a:spcPts val="0"/>
              </a:spcBef>
              <a:spcAft>
                <a:spcPts val="0"/>
              </a:spcAft>
              <a:buClr>
                <a:schemeClr val="dk1"/>
              </a:buClr>
              <a:buFont typeface="Arial"/>
              <a:buNone/>
            </a:pPr>
            <a:r>
              <a:rPr lang="en">
                <a:solidFill>
                  <a:schemeClr val="dk1"/>
                </a:solidFill>
              </a:rPr>
              <a:t>I also need to know what systems have had patches already installed.</a:t>
            </a:r>
            <a:endParaRPr>
              <a:solidFill>
                <a:schemeClr val="dk1"/>
              </a:solidFill>
            </a:endParaRPr>
          </a:p>
          <a:p>
            <a:pPr indent="0" lvl="0" marL="0" rtl="0" algn="l">
              <a:spcBef>
                <a:spcPts val="0"/>
              </a:spcBef>
              <a:spcAft>
                <a:spcPts val="0"/>
              </a:spcAft>
              <a:buClr>
                <a:schemeClr val="dk1"/>
              </a:buClr>
              <a:buFont typeface="Arial"/>
              <a:buNone/>
            </a:pPr>
            <a:r>
              <a:t/>
            </a:r>
            <a:endParaRPr>
              <a:solidFill>
                <a:schemeClr val="dk1"/>
              </a:solidFill>
            </a:endParaRPr>
          </a:p>
          <a:p>
            <a:pPr indent="0" lvl="0" marL="0" rtl="0" algn="l">
              <a:spcBef>
                <a:spcPts val="0"/>
              </a:spcBef>
              <a:spcAft>
                <a:spcPts val="0"/>
              </a:spcAft>
              <a:buClr>
                <a:schemeClr val="dk1"/>
              </a:buClr>
              <a:buFont typeface="Arial"/>
              <a:buNone/>
            </a:pPr>
            <a:r>
              <a:rPr lang="en">
                <a:solidFill>
                  <a:schemeClr val="dk1"/>
                </a:solidFill>
              </a:rPr>
              <a:t>1st thing is reporting</a:t>
            </a:r>
            <a:endParaRPr>
              <a:solidFill>
                <a:schemeClr val="dk1"/>
              </a:solidFill>
            </a:endParaRPr>
          </a:p>
          <a:p>
            <a:pPr indent="0" lvl="0" marL="0" rtl="0" algn="l">
              <a:spcBef>
                <a:spcPts val="0"/>
              </a:spcBef>
              <a:spcAft>
                <a:spcPts val="0"/>
              </a:spcAft>
              <a:buClr>
                <a:schemeClr val="dk1"/>
              </a:buClr>
              <a:buFont typeface="Arial"/>
              <a:buNone/>
            </a:pPr>
            <a:r>
              <a:t/>
            </a:r>
            <a:endParaRPr>
              <a:solidFill>
                <a:schemeClr val="dk1"/>
              </a:solidFill>
            </a:endParaRPr>
          </a:p>
          <a:p>
            <a:pPr indent="0" lvl="0" marL="0" rtl="0" algn="l">
              <a:spcBef>
                <a:spcPts val="0"/>
              </a:spcBef>
              <a:spcAft>
                <a:spcPts val="0"/>
              </a:spcAft>
              <a:buClr>
                <a:schemeClr val="dk1"/>
              </a:buClr>
              <a:buFont typeface="Arial"/>
              <a:buNone/>
            </a:pPr>
            <a:r>
              <a:rPr lang="en">
                <a:solidFill>
                  <a:schemeClr val="dk1"/>
                </a:solidFill>
              </a:rPr>
              <a:t>Using Ansible and remote execution you can patch ALL of the systems in your environment quickly and easily.  If you need to patch 50,000 systems at the click of a button you can do it with Satellite.</a:t>
            </a:r>
            <a:endParaRPr>
              <a:solidFill>
                <a:schemeClr val="dk1"/>
              </a:solidFill>
            </a:endParaRPr>
          </a:p>
          <a:p>
            <a:pPr indent="0" lvl="0" marL="0" rtl="0" algn="l">
              <a:spcBef>
                <a:spcPts val="0"/>
              </a:spcBef>
              <a:spcAft>
                <a:spcPts val="0"/>
              </a:spcAft>
              <a:buClr>
                <a:schemeClr val="dk1"/>
              </a:buClr>
              <a:buFont typeface="Arial"/>
              <a:buNone/>
            </a:pPr>
            <a:r>
              <a:t/>
            </a:r>
            <a:endParaRPr>
              <a:solidFill>
                <a:schemeClr val="dk1"/>
              </a:solidFill>
            </a:endParaRPr>
          </a:p>
          <a:p>
            <a:pPr indent="0" lvl="0" marL="0" rtl="0" algn="l">
              <a:spcBef>
                <a:spcPts val="0"/>
              </a:spcBef>
              <a:spcAft>
                <a:spcPts val="0"/>
              </a:spcAft>
              <a:buClr>
                <a:schemeClr val="dk1"/>
              </a:buClr>
              <a:buFont typeface="Arial"/>
              <a:buNone/>
            </a:pPr>
            <a:r>
              <a:rPr lang="en">
                <a:solidFill>
                  <a:schemeClr val="dk1"/>
                </a:solidFill>
              </a:rPr>
              <a:t>Group homogeneous systems so that you can easily work with them in subsets</a:t>
            </a:r>
            <a:endParaRPr>
              <a:solidFill>
                <a:schemeClr val="dk1"/>
              </a:solidFill>
            </a:endParaRPr>
          </a:p>
          <a:p>
            <a:pPr indent="0" lvl="0" marL="0" rtl="0" algn="l">
              <a:spcBef>
                <a:spcPts val="0"/>
              </a:spcBef>
              <a:spcAft>
                <a:spcPts val="0"/>
              </a:spcAft>
              <a:buClr>
                <a:schemeClr val="dk1"/>
              </a:buClr>
              <a:buFont typeface="Arial"/>
              <a:buNone/>
            </a:pPr>
            <a:r>
              <a:t/>
            </a:r>
            <a:endParaRPr>
              <a:solidFill>
                <a:schemeClr val="dk1"/>
              </a:solidFill>
            </a:endParaRPr>
          </a:p>
          <a:p>
            <a:pPr indent="0" lvl="0" marL="0" rtl="0" algn="l">
              <a:spcBef>
                <a:spcPts val="0"/>
              </a:spcBef>
              <a:spcAft>
                <a:spcPts val="0"/>
              </a:spcAft>
              <a:buClr>
                <a:schemeClr val="dk1"/>
              </a:buClr>
              <a:buFont typeface="Arial"/>
              <a:buNone/>
            </a:pPr>
            <a:r>
              <a:t/>
            </a:r>
            <a:endParaRPr b="1">
              <a:solidFill>
                <a:schemeClr val="dk1"/>
              </a:solidFill>
            </a:endParaRPr>
          </a:p>
          <a:p>
            <a:pPr indent="0" lvl="0" marL="0" rtl="0" algn="l">
              <a:spcBef>
                <a:spcPts val="0"/>
              </a:spcBef>
              <a:spcAft>
                <a:spcPts val="0"/>
              </a:spcAft>
              <a:buClr>
                <a:schemeClr val="dk1"/>
              </a:buClr>
              <a:buFont typeface="Arial"/>
              <a:buNone/>
            </a:pPr>
            <a:r>
              <a:rPr b="1" lang="en">
                <a:solidFill>
                  <a:schemeClr val="dk1"/>
                </a:solidFill>
              </a:rPr>
              <a:t>----------</a:t>
            </a:r>
            <a:endParaRPr b="1">
              <a:solidFill>
                <a:schemeClr val="dk1"/>
              </a:solidFill>
            </a:endParaRPr>
          </a:p>
          <a:p>
            <a:pPr indent="0" lvl="0" marL="0" rtl="0" algn="l">
              <a:spcBef>
                <a:spcPts val="0"/>
              </a:spcBef>
              <a:spcAft>
                <a:spcPts val="0"/>
              </a:spcAft>
              <a:buClr>
                <a:schemeClr val="dk1"/>
              </a:buClr>
              <a:buFont typeface="Arial"/>
              <a:buNone/>
            </a:pPr>
            <a:r>
              <a:rPr b="1" lang="en">
                <a:solidFill>
                  <a:schemeClr val="dk1"/>
                </a:solidFill>
              </a:rPr>
              <a:t>Define SOE  </a:t>
            </a:r>
            <a:endParaRPr>
              <a:solidFill>
                <a:schemeClr val="dk1"/>
              </a:solidFill>
            </a:endParaRPr>
          </a:p>
          <a:p>
            <a:pPr indent="0" lvl="0" marL="0" rtl="0" algn="l">
              <a:spcBef>
                <a:spcPts val="0"/>
              </a:spcBef>
              <a:spcAft>
                <a:spcPts val="0"/>
              </a:spcAft>
              <a:buClr>
                <a:schemeClr val="dk1"/>
              </a:buClr>
              <a:buFont typeface="Arial"/>
              <a:buNone/>
            </a:pPr>
            <a:r>
              <a:rPr lang="en">
                <a:solidFill>
                  <a:schemeClr val="dk1"/>
                </a:solidFill>
              </a:rPr>
              <a:t>Satellite helps users define and maintain a Standard Operating Environment (SOE).  Building an SOE includes 2 key things….</a:t>
            </a:r>
            <a:endParaRPr>
              <a:solidFill>
                <a:schemeClr val="dk1"/>
              </a:solidFill>
            </a:endParaRPr>
          </a:p>
          <a:p>
            <a:pPr indent="0" lvl="0" marL="0" rtl="0" algn="l">
              <a:spcBef>
                <a:spcPts val="0"/>
              </a:spcBef>
              <a:spcAft>
                <a:spcPts val="0"/>
              </a:spcAft>
              <a:buClr>
                <a:schemeClr val="dk1"/>
              </a:buClr>
              <a:buFont typeface="Arial"/>
              <a:buNone/>
            </a:pPr>
            <a:r>
              <a:rPr lang="en">
                <a:solidFill>
                  <a:schemeClr val="dk1"/>
                </a:solidFill>
              </a:rPr>
              <a:t>1. Defining your builds, workloads, apps, etc that run on Red Hat</a:t>
            </a:r>
            <a:endParaRPr>
              <a:solidFill>
                <a:schemeClr val="dk1"/>
              </a:solidFill>
            </a:endParaRPr>
          </a:p>
          <a:p>
            <a:pPr indent="0" lvl="0" marL="0" rtl="0" algn="l">
              <a:spcBef>
                <a:spcPts val="0"/>
              </a:spcBef>
              <a:spcAft>
                <a:spcPts val="0"/>
              </a:spcAft>
              <a:buClr>
                <a:schemeClr val="dk1"/>
              </a:buClr>
              <a:buFont typeface="Arial"/>
              <a:buNone/>
            </a:pPr>
            <a:r>
              <a:rPr lang="en">
                <a:solidFill>
                  <a:schemeClr val="dk1"/>
                </a:solidFill>
              </a:rPr>
              <a:t>2. Figuring out how to best manage and integrate those in your organization by looking at the enterprise -- from workloads to people who manage to patching methodologies, etc-- so that when it's time to build out new servers, etc, you have tools, processes in place to quickly create those.  </a:t>
            </a:r>
            <a:endParaRPr>
              <a:solidFill>
                <a:schemeClr val="dk1"/>
              </a:solidFill>
            </a:endParaRPr>
          </a:p>
          <a:p>
            <a:pPr indent="0" lvl="0" marL="0" rtl="0" algn="l">
              <a:spcBef>
                <a:spcPts val="0"/>
              </a:spcBef>
              <a:spcAft>
                <a:spcPts val="0"/>
              </a:spcAft>
              <a:buClr>
                <a:schemeClr val="dk1"/>
              </a:buClr>
              <a:buFont typeface="Arial"/>
              <a:buNone/>
            </a:pPr>
            <a:r>
              <a:rPr b="1" lang="en">
                <a:solidFill>
                  <a:schemeClr val="dk1"/>
                </a:solidFill>
              </a:rPr>
              <a:t>Quickly respond to security vulnerabilities (</a:t>
            </a:r>
            <a:r>
              <a:rPr lang="en">
                <a:solidFill>
                  <a:schemeClr val="dk1"/>
                </a:solidFill>
              </a:rPr>
              <a:t>Heartbleed/ ShellShock)    Once an SOE is built, you have the means to quickly, efficiently and securely make changes. With Satellite and an SOE in place, changes  are minimally invasive because all the hard work is done.  Systems still need to be patched (and quickly), because the amount of time from a vulnerability being announced to that vulnerability being exploited is getting smaller and smaller.</a:t>
            </a:r>
            <a:endParaRPr>
              <a:solidFill>
                <a:schemeClr val="dk1"/>
              </a:solidFill>
            </a:endParaRPr>
          </a:p>
          <a:p>
            <a:pPr indent="0" lvl="0" marL="0" rtl="0" algn="l">
              <a:spcBef>
                <a:spcPts val="0"/>
              </a:spcBef>
              <a:spcAft>
                <a:spcPts val="0"/>
              </a:spcAft>
              <a:buClr>
                <a:schemeClr val="dk1"/>
              </a:buClr>
              <a:buFont typeface="Arial"/>
              <a:buNone/>
            </a:pPr>
            <a:r>
              <a:rPr b="1" lang="en">
                <a:solidFill>
                  <a:schemeClr val="dk1"/>
                </a:solidFill>
              </a:rPr>
              <a:t>    </a:t>
            </a:r>
            <a:endParaRPr>
              <a:solidFill>
                <a:schemeClr val="dk1"/>
              </a:solidFill>
            </a:endParaRPr>
          </a:p>
          <a:p>
            <a:pPr indent="0" lvl="0" marL="0" rtl="0" algn="l">
              <a:spcBef>
                <a:spcPts val="0"/>
              </a:spcBef>
              <a:spcAft>
                <a:spcPts val="0"/>
              </a:spcAft>
              <a:buClr>
                <a:schemeClr val="dk1"/>
              </a:buClr>
              <a:buFont typeface="Arial"/>
              <a:buNone/>
            </a:pPr>
            <a:r>
              <a:rPr b="1" lang="en">
                <a:solidFill>
                  <a:schemeClr val="dk1"/>
                </a:solidFill>
              </a:rPr>
              <a:t>Comply with your organization's security policies </a:t>
            </a:r>
            <a:r>
              <a:rPr lang="en">
                <a:solidFill>
                  <a:schemeClr val="dk1"/>
                </a:solidFill>
              </a:rPr>
              <a:t> Once you define and categorize systems based on roles and profiles, it's much simpler to put methodologies in place to ensure security. Satellite provides complete control over what content is made available. For example, an organization's business-critical CRM system might get patched only for security.  While web servers running other apps get kept as fresh as possible with enhancements, bug fixes, etc. Satellite (with the Environments and Content Views feature) can do both</a:t>
            </a:r>
            <a:endParaRPr>
              <a:solidFill>
                <a:schemeClr val="dk1"/>
              </a:solidFill>
            </a:endParaRPr>
          </a:p>
          <a:p>
            <a:pPr indent="0" lvl="0" marL="0" rtl="0" algn="l">
              <a:spcBef>
                <a:spcPts val="0"/>
              </a:spcBef>
              <a:spcAft>
                <a:spcPts val="0"/>
              </a:spcAft>
              <a:buClr>
                <a:schemeClr val="dk1"/>
              </a:buClr>
              <a:buFont typeface="Arial"/>
              <a:buNone/>
            </a:pPr>
            <a:r>
              <a:t/>
            </a:r>
            <a:endParaRPr>
              <a:solidFill>
                <a:schemeClr val="dk1"/>
              </a:solidFill>
            </a:endParaRPr>
          </a:p>
          <a:p>
            <a:pPr indent="0" lvl="0" marL="0" rtl="0" algn="l">
              <a:spcBef>
                <a:spcPts val="0"/>
              </a:spcBef>
              <a:spcAft>
                <a:spcPts val="0"/>
              </a:spcAft>
              <a:buClr>
                <a:schemeClr val="dk1"/>
              </a:buClr>
              <a:buFont typeface="Arial"/>
              <a:buNone/>
            </a:pPr>
            <a:r>
              <a:rPr b="1" lang="en">
                <a:solidFill>
                  <a:schemeClr val="dk1"/>
                </a:solidFill>
              </a:rPr>
              <a:t>Deploy all Red Hat Infrastructure as well as third-party software</a:t>
            </a:r>
            <a:r>
              <a:rPr lang="en">
                <a:solidFill>
                  <a:schemeClr val="dk1"/>
                </a:solidFill>
              </a:rPr>
              <a:t> The ability to apply Red Hat and non-Red Hat software means that a user can put all those software bits in Satellite and it can be deployed.  Once Satellite has that content, it "owns" it and Satellite keeps track of it, improving security and ensuring better tracking of what is deployed on each system.</a:t>
            </a:r>
            <a:endParaRPr>
              <a:solidFill>
                <a:schemeClr val="dk1"/>
              </a:solidFill>
            </a:endParaRPr>
          </a:p>
          <a:p>
            <a:pPr indent="0" lvl="0" marL="0" rtl="0" algn="l">
              <a:spcBef>
                <a:spcPts val="0"/>
              </a:spcBef>
              <a:spcAft>
                <a:spcPts val="0"/>
              </a:spcAft>
              <a:buClr>
                <a:schemeClr val="dk1"/>
              </a:buClr>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01" name="Shape 3001"/>
        <p:cNvGrpSpPr/>
        <p:nvPr/>
      </p:nvGrpSpPr>
      <p:grpSpPr>
        <a:xfrm>
          <a:off x="0" y="0"/>
          <a:ext cx="0" cy="0"/>
          <a:chOff x="0" y="0"/>
          <a:chExt cx="0" cy="0"/>
        </a:xfrm>
      </p:grpSpPr>
      <p:sp>
        <p:nvSpPr>
          <p:cNvPr id="3002" name="Google Shape;3002;g577f8edb46_23_1294:notes"/>
          <p:cNvSpPr/>
          <p:nvPr>
            <p:ph idx="2" type="sldImg"/>
          </p:nvPr>
        </p:nvSpPr>
        <p:spPr>
          <a:xfrm>
            <a:off x="382072"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3003" name="Google Shape;3003;g577f8edb46_23_12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On the slide are some places where you can get more information on transitioning from 5 to 6.</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The best place to start is to talk with your TAM.</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If you are starting any sort of upgrade or a transition and you are concerned that you might need support to be involved, then you can open a proactive support ticket which will make support aware that you are planning an upgrade and they can already have all of the pertinent information ready so you don’t have to spend cycles pulling logs or data as they will already have it.</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There is also a migration guide and a FAQ about transitioning from 5 to 6.</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And we recently released a consulting offering for migrating from Satellite 5 to 6.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11" name="Shape 3011"/>
        <p:cNvGrpSpPr/>
        <p:nvPr/>
      </p:nvGrpSpPr>
      <p:grpSpPr>
        <a:xfrm>
          <a:off x="0" y="0"/>
          <a:ext cx="0" cy="0"/>
          <a:chOff x="0" y="0"/>
          <a:chExt cx="0" cy="0"/>
        </a:xfrm>
      </p:grpSpPr>
      <p:sp>
        <p:nvSpPr>
          <p:cNvPr id="3012" name="Google Shape;3012;g577f8edb46_23_1297:notes"/>
          <p:cNvSpPr/>
          <p:nvPr>
            <p:ph idx="2" type="sldImg"/>
          </p:nvPr>
        </p:nvSpPr>
        <p:spPr>
          <a:xfrm>
            <a:off x="382072"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3013" name="Google Shape;3013;g577f8edb46_23_12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On the slide are some places where you can get more information on transitioning from 5 to 6.</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The best place to start is to talk with your TAM.</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If you are starting any sort of upgrade or a transition and you are concerned that you might need support to be involved, then you can open a proactive support ticket which will make support aware that you are planning an upgrade and they can already have all of the pertinent information ready so you don’t have to spend cycles pulling logs or data as they will already have it.</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There is also a migration guide and a FAQ about transitioning from 5 to 6.</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And we recently released a consulting offering for migrating from Satellite 5 to 6.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19" name="Shape 3019"/>
        <p:cNvGrpSpPr/>
        <p:nvPr/>
      </p:nvGrpSpPr>
      <p:grpSpPr>
        <a:xfrm>
          <a:off x="0" y="0"/>
          <a:ext cx="0" cy="0"/>
          <a:chOff x="0" y="0"/>
          <a:chExt cx="0" cy="0"/>
        </a:xfrm>
      </p:grpSpPr>
      <p:sp>
        <p:nvSpPr>
          <p:cNvPr id="3020" name="Google Shape;3020;g577f8edb46_23_1325:notes"/>
          <p:cNvSpPr/>
          <p:nvPr>
            <p:ph idx="2" type="sldImg"/>
          </p:nvPr>
        </p:nvSpPr>
        <p:spPr>
          <a:xfrm>
            <a:off x="382063"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3021" name="Google Shape;3021;g577f8edb46_23_13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27" name="Shape 3027"/>
        <p:cNvGrpSpPr/>
        <p:nvPr/>
      </p:nvGrpSpPr>
      <p:grpSpPr>
        <a:xfrm>
          <a:off x="0" y="0"/>
          <a:ext cx="0" cy="0"/>
          <a:chOff x="0" y="0"/>
          <a:chExt cx="0" cy="0"/>
        </a:xfrm>
      </p:grpSpPr>
      <p:sp>
        <p:nvSpPr>
          <p:cNvPr id="3028" name="Google Shape;3028;g577f8edb46_23_1402:notes"/>
          <p:cNvSpPr/>
          <p:nvPr>
            <p:ph idx="2" type="sldImg"/>
          </p:nvPr>
        </p:nvSpPr>
        <p:spPr>
          <a:xfrm>
            <a:off x="382072"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3029" name="Google Shape;3029;g577f8edb46_23_14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35" name="Shape 3035"/>
        <p:cNvGrpSpPr/>
        <p:nvPr/>
      </p:nvGrpSpPr>
      <p:grpSpPr>
        <a:xfrm>
          <a:off x="0" y="0"/>
          <a:ext cx="0" cy="0"/>
          <a:chOff x="0" y="0"/>
          <a:chExt cx="0" cy="0"/>
        </a:xfrm>
      </p:grpSpPr>
      <p:sp>
        <p:nvSpPr>
          <p:cNvPr id="3036" name="Google Shape;3036;g577f8edb46_23_1379:notes"/>
          <p:cNvSpPr/>
          <p:nvPr>
            <p:ph idx="2" type="sldImg"/>
          </p:nvPr>
        </p:nvSpPr>
        <p:spPr>
          <a:xfrm>
            <a:off x="382072"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3037" name="Google Shape;3037;g577f8edb46_23_13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50" name="Shape 3050"/>
        <p:cNvGrpSpPr/>
        <p:nvPr/>
      </p:nvGrpSpPr>
      <p:grpSpPr>
        <a:xfrm>
          <a:off x="0" y="0"/>
          <a:ext cx="0" cy="0"/>
          <a:chOff x="0" y="0"/>
          <a:chExt cx="0" cy="0"/>
        </a:xfrm>
      </p:grpSpPr>
      <p:sp>
        <p:nvSpPr>
          <p:cNvPr id="3051" name="Google Shape;3051;g7915cc6bf9_6_6:notes"/>
          <p:cNvSpPr/>
          <p:nvPr>
            <p:ph idx="2" type="sldImg"/>
          </p:nvPr>
        </p:nvSpPr>
        <p:spPr>
          <a:xfrm>
            <a:off x="382063"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3052" name="Google Shape;3052;g7915cc6bf9_6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58" name="Shape 3058"/>
        <p:cNvGrpSpPr/>
        <p:nvPr/>
      </p:nvGrpSpPr>
      <p:grpSpPr>
        <a:xfrm>
          <a:off x="0" y="0"/>
          <a:ext cx="0" cy="0"/>
          <a:chOff x="0" y="0"/>
          <a:chExt cx="0" cy="0"/>
        </a:xfrm>
      </p:grpSpPr>
      <p:sp>
        <p:nvSpPr>
          <p:cNvPr id="3059" name="Google Shape;3059;g7915cc6bf9_6_93:notes"/>
          <p:cNvSpPr/>
          <p:nvPr>
            <p:ph idx="2" type="sldImg"/>
          </p:nvPr>
        </p:nvSpPr>
        <p:spPr>
          <a:xfrm>
            <a:off x="382072"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3060" name="Google Shape;3060;g7915cc6bf9_6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66" name="Shape 3066"/>
        <p:cNvGrpSpPr/>
        <p:nvPr/>
      </p:nvGrpSpPr>
      <p:grpSpPr>
        <a:xfrm>
          <a:off x="0" y="0"/>
          <a:ext cx="0" cy="0"/>
          <a:chOff x="0" y="0"/>
          <a:chExt cx="0" cy="0"/>
        </a:xfrm>
      </p:grpSpPr>
      <p:sp>
        <p:nvSpPr>
          <p:cNvPr id="3067" name="Google Shape;3067;g7915cc6bf9_6_0:notes"/>
          <p:cNvSpPr/>
          <p:nvPr>
            <p:ph idx="2" type="sldImg"/>
          </p:nvPr>
        </p:nvSpPr>
        <p:spPr>
          <a:xfrm>
            <a:off x="382072"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3068" name="Google Shape;3068;g7915cc6bf9_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74" name="Shape 3074"/>
        <p:cNvGrpSpPr/>
        <p:nvPr/>
      </p:nvGrpSpPr>
      <p:grpSpPr>
        <a:xfrm>
          <a:off x="0" y="0"/>
          <a:ext cx="0" cy="0"/>
          <a:chOff x="0" y="0"/>
          <a:chExt cx="0" cy="0"/>
        </a:xfrm>
      </p:grpSpPr>
      <p:sp>
        <p:nvSpPr>
          <p:cNvPr id="3075" name="Google Shape;3075;g7915cc6bf9_6_68:notes"/>
          <p:cNvSpPr/>
          <p:nvPr>
            <p:ph idx="2" type="sldImg"/>
          </p:nvPr>
        </p:nvSpPr>
        <p:spPr>
          <a:xfrm>
            <a:off x="382072"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3076" name="Google Shape;3076;g7915cc6bf9_6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98" name="Shape 3098"/>
        <p:cNvGrpSpPr/>
        <p:nvPr/>
      </p:nvGrpSpPr>
      <p:grpSpPr>
        <a:xfrm>
          <a:off x="0" y="0"/>
          <a:ext cx="0" cy="0"/>
          <a:chOff x="0" y="0"/>
          <a:chExt cx="0" cy="0"/>
        </a:xfrm>
      </p:grpSpPr>
      <p:sp>
        <p:nvSpPr>
          <p:cNvPr id="3099" name="Google Shape;3099;g7915cc6bf9_6_34:notes"/>
          <p:cNvSpPr/>
          <p:nvPr>
            <p:ph idx="2" type="sldImg"/>
          </p:nvPr>
        </p:nvSpPr>
        <p:spPr>
          <a:xfrm>
            <a:off x="382072"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3100" name="Google Shape;3100;g7915cc6bf9_6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8" name="Shape 1168"/>
        <p:cNvGrpSpPr/>
        <p:nvPr/>
      </p:nvGrpSpPr>
      <p:grpSpPr>
        <a:xfrm>
          <a:off x="0" y="0"/>
          <a:ext cx="0" cy="0"/>
          <a:chOff x="0" y="0"/>
          <a:chExt cx="0" cy="0"/>
        </a:xfrm>
      </p:grpSpPr>
      <p:sp>
        <p:nvSpPr>
          <p:cNvPr id="1169" name="Google Shape;1169;g589600f4e3_25_15:notes"/>
          <p:cNvSpPr/>
          <p:nvPr>
            <p:ph idx="2" type="sldImg"/>
          </p:nvPr>
        </p:nvSpPr>
        <p:spPr>
          <a:xfrm>
            <a:off x="382072"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170" name="Google Shape;1170;g589600f4e3_25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Font typeface="Arial"/>
              <a:buNone/>
            </a:pPr>
            <a:r>
              <a:rPr b="1" lang="en">
                <a:solidFill>
                  <a:schemeClr val="dk1"/>
                </a:solidFill>
              </a:rPr>
              <a:t>Provision to bare metal, virtual, private, and public clouds</a:t>
            </a:r>
            <a:r>
              <a:rPr lang="en">
                <a:solidFill>
                  <a:schemeClr val="dk1"/>
                </a:solidFill>
              </a:rPr>
              <a:t>    Most organizations have some mix of bare metal, virtual and cloud environments. Satellite allows users to connect to all of these and give the ability to create VMs, virtual instances in clouds, power on bare metal machines, etc . Satellite has the ability to integrate into existing infrastructure services like DNS, DHCP, and identity platforms, automating what normally would mean a multi-step process</a:t>
            </a:r>
            <a:endParaRPr>
              <a:solidFill>
                <a:schemeClr val="dk1"/>
              </a:solidFill>
            </a:endParaRPr>
          </a:p>
          <a:p>
            <a:pPr indent="0" lvl="0" marL="0" rtl="0" algn="l">
              <a:spcBef>
                <a:spcPts val="0"/>
              </a:spcBef>
              <a:spcAft>
                <a:spcPts val="0"/>
              </a:spcAft>
              <a:buClr>
                <a:schemeClr val="dk1"/>
              </a:buClr>
              <a:buFont typeface="Arial"/>
              <a:buNone/>
            </a:pPr>
            <a:r>
              <a:t/>
            </a:r>
            <a:endParaRPr>
              <a:solidFill>
                <a:schemeClr val="dk1"/>
              </a:solidFill>
            </a:endParaRPr>
          </a:p>
          <a:p>
            <a:pPr indent="0" lvl="0" marL="0" rtl="0" algn="l">
              <a:spcBef>
                <a:spcPts val="0"/>
              </a:spcBef>
              <a:spcAft>
                <a:spcPts val="0"/>
              </a:spcAft>
              <a:buClr>
                <a:schemeClr val="dk1"/>
              </a:buClr>
              <a:buFont typeface="Arial"/>
              <a:buNone/>
            </a:pPr>
            <a:r>
              <a:rPr b="1" lang="en">
                <a:solidFill>
                  <a:schemeClr val="dk1"/>
                </a:solidFill>
              </a:rPr>
              <a:t>Import non-provisioned hosts </a:t>
            </a:r>
            <a:r>
              <a:rPr lang="en">
                <a:solidFill>
                  <a:schemeClr val="dk1"/>
                </a:solidFill>
              </a:rPr>
              <a:t>Discovery is a means to setup the networking infrastructure so that when new systems are brought in, you can simply turn them on and those servers will show up in Satellite as new systems to manage.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Automate</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32" name="Shape 3132"/>
        <p:cNvGrpSpPr/>
        <p:nvPr/>
      </p:nvGrpSpPr>
      <p:grpSpPr>
        <a:xfrm>
          <a:off x="0" y="0"/>
          <a:ext cx="0" cy="0"/>
          <a:chOff x="0" y="0"/>
          <a:chExt cx="0" cy="0"/>
        </a:xfrm>
      </p:grpSpPr>
      <p:sp>
        <p:nvSpPr>
          <p:cNvPr id="3133" name="Google Shape;3133;g75febdbb88_0_0:notes"/>
          <p:cNvSpPr/>
          <p:nvPr>
            <p:ph idx="2" type="sldImg"/>
          </p:nvPr>
        </p:nvSpPr>
        <p:spPr>
          <a:xfrm>
            <a:off x="382063"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3134" name="Google Shape;3134;g75febdbb8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2" name="Shape 1182"/>
        <p:cNvGrpSpPr/>
        <p:nvPr/>
      </p:nvGrpSpPr>
      <p:grpSpPr>
        <a:xfrm>
          <a:off x="0" y="0"/>
          <a:ext cx="0" cy="0"/>
          <a:chOff x="0" y="0"/>
          <a:chExt cx="0" cy="0"/>
        </a:xfrm>
      </p:grpSpPr>
      <p:sp>
        <p:nvSpPr>
          <p:cNvPr id="1183" name="Google Shape;1183;g589600f4e3_25_18:notes"/>
          <p:cNvSpPr/>
          <p:nvPr>
            <p:ph idx="2" type="sldImg"/>
          </p:nvPr>
        </p:nvSpPr>
        <p:spPr>
          <a:xfrm>
            <a:off x="382072"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184" name="Google Shape;1184;g589600f4e3_25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Font typeface="Arial"/>
              <a:buNone/>
            </a:pPr>
            <a:r>
              <a:rPr lang="en">
                <a:solidFill>
                  <a:schemeClr val="dk1"/>
                </a:solidFill>
              </a:rPr>
              <a:t>Most enterprises know that they must keep track of all their software and hardware assets. Satellite collects a large number of facts about systems (server hardware inventory, date brought online, decommission date, etc), giving users one place to look for inventory and utilization information.  </a:t>
            </a:r>
            <a:endParaRPr>
              <a:solidFill>
                <a:schemeClr val="dk1"/>
              </a:solidFill>
            </a:endParaRPr>
          </a:p>
          <a:p>
            <a:pPr indent="0" lvl="0" marL="0" rtl="0" algn="l">
              <a:spcBef>
                <a:spcPts val="0"/>
              </a:spcBef>
              <a:spcAft>
                <a:spcPts val="0"/>
              </a:spcAft>
              <a:buClr>
                <a:schemeClr val="dk1"/>
              </a:buClr>
              <a:buFont typeface="Arial"/>
              <a:buNone/>
            </a:pPr>
            <a:r>
              <a:t/>
            </a:r>
            <a:endParaRPr>
              <a:solidFill>
                <a:schemeClr val="dk1"/>
              </a:solidFill>
            </a:endParaRPr>
          </a:p>
          <a:p>
            <a:pPr indent="0" lvl="0" marL="0" rtl="0" algn="l">
              <a:spcBef>
                <a:spcPts val="0"/>
              </a:spcBef>
              <a:spcAft>
                <a:spcPts val="0"/>
              </a:spcAft>
              <a:buClr>
                <a:schemeClr val="dk1"/>
              </a:buClr>
              <a:buFont typeface="Arial"/>
              <a:buNone/>
            </a:pPr>
            <a:r>
              <a:rPr lang="en">
                <a:solidFill>
                  <a:schemeClr val="dk1"/>
                </a:solidFill>
              </a:rPr>
              <a:t>Satellite can also track hardware and other assets and report on consumption.</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Report on subscription consumption on a group-by-group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Given the subscriptions that you have purchased from RH, this is the consumption of those subscriptions.  You are using 92 of 100 RHEL.</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In a multi-org Satellite I can report on a specific organization or on any arbitrary subset.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For ORG 1&amp;2 show me all systems that have RHV in their subscriptions.</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Show me all systems that are greater than 2 sockets and use a RHEL subscription.</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6" name="Shape 1196"/>
        <p:cNvGrpSpPr/>
        <p:nvPr/>
      </p:nvGrpSpPr>
      <p:grpSpPr>
        <a:xfrm>
          <a:off x="0" y="0"/>
          <a:ext cx="0" cy="0"/>
          <a:chOff x="0" y="0"/>
          <a:chExt cx="0" cy="0"/>
        </a:xfrm>
      </p:grpSpPr>
      <p:sp>
        <p:nvSpPr>
          <p:cNvPr id="1197" name="Google Shape;1197;g589600f4e3_25_21:notes"/>
          <p:cNvSpPr/>
          <p:nvPr>
            <p:ph idx="2" type="sldImg"/>
          </p:nvPr>
        </p:nvSpPr>
        <p:spPr>
          <a:xfrm>
            <a:off x="382072"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198" name="Google Shape;1198;g589600f4e3_25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i="1" lang="en">
                <a:solidFill>
                  <a:schemeClr val="dk1"/>
                </a:solidFill>
              </a:rPr>
              <a:t>Additional capabilities that help to differentiate Satellite</a:t>
            </a:r>
            <a:endParaRPr b="1" i="1">
              <a:solidFill>
                <a:schemeClr val="dk1"/>
              </a:solidFill>
            </a:endParaRPr>
          </a:p>
          <a:p>
            <a:pPr indent="0" lvl="0" marL="0" rtl="0" algn="l">
              <a:spcBef>
                <a:spcPts val="0"/>
              </a:spcBef>
              <a:spcAft>
                <a:spcPts val="0"/>
              </a:spcAft>
              <a:buClr>
                <a:schemeClr val="dk1"/>
              </a:buClr>
              <a:buSzPts val="1100"/>
              <a:buFont typeface="Arial"/>
              <a:buNone/>
            </a:pPr>
            <a:r>
              <a:t/>
            </a:r>
            <a:endParaRPr b="1" i="1">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t>
            </a:r>
            <a:endParaRPr>
              <a:solidFill>
                <a:schemeClr val="dk1"/>
              </a:solidFill>
            </a:endParaRPr>
          </a:p>
          <a:p>
            <a:pPr indent="0" lvl="0" marL="0" rtl="0" algn="l">
              <a:spcBef>
                <a:spcPts val="0"/>
              </a:spcBef>
              <a:spcAft>
                <a:spcPts val="0"/>
              </a:spcAft>
              <a:buClr>
                <a:schemeClr val="dk1"/>
              </a:buClr>
              <a:buFont typeface="Arial"/>
              <a:buNone/>
            </a:pPr>
            <a:r>
              <a:rPr lang="en">
                <a:solidFill>
                  <a:schemeClr val="dk1"/>
                </a:solidFill>
              </a:rPr>
              <a:t>System configuration in Satellite enables users to </a:t>
            </a:r>
            <a:r>
              <a:rPr b="1" lang="en">
                <a:solidFill>
                  <a:schemeClr val="dk1"/>
                </a:solidFill>
              </a:rPr>
              <a:t>define desired state of systems. </a:t>
            </a:r>
            <a:r>
              <a:rPr lang="en">
                <a:solidFill>
                  <a:schemeClr val="dk1"/>
                </a:solidFill>
              </a:rPr>
              <a:t>By leveraging declarative technology, we enable users to tell Satellite the desired end state, and Satellite figures out best way to get there. This means that administrators don't have to write scripts for each action. Satellite understands which tools to use based on the IT environment.  It can also be used to manage and make changes and create new desired states.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0" name="Shape 1210"/>
        <p:cNvGrpSpPr/>
        <p:nvPr/>
      </p:nvGrpSpPr>
      <p:grpSpPr>
        <a:xfrm>
          <a:off x="0" y="0"/>
          <a:ext cx="0" cy="0"/>
          <a:chOff x="0" y="0"/>
          <a:chExt cx="0" cy="0"/>
        </a:xfrm>
      </p:grpSpPr>
      <p:sp>
        <p:nvSpPr>
          <p:cNvPr id="1211" name="Google Shape;1211;g589600f4e3_25_12:notes"/>
          <p:cNvSpPr/>
          <p:nvPr>
            <p:ph idx="2" type="sldImg"/>
          </p:nvPr>
        </p:nvSpPr>
        <p:spPr>
          <a:xfrm>
            <a:off x="382072"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212" name="Google Shape;1212;g589600f4e3_25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i="1" lang="en">
                <a:solidFill>
                  <a:schemeClr val="dk1"/>
                </a:solidFill>
              </a:rPr>
              <a:t>Outcomes slide</a:t>
            </a:r>
            <a:endParaRPr b="1" i="1">
              <a:solidFill>
                <a:schemeClr val="dk1"/>
              </a:solidFill>
            </a:endParaRPr>
          </a:p>
          <a:p>
            <a:pPr indent="0" lvl="0" marL="0" rtl="0" algn="l">
              <a:spcBef>
                <a:spcPts val="0"/>
              </a:spcBef>
              <a:spcAft>
                <a:spcPts val="0"/>
              </a:spcAft>
              <a:buClr>
                <a:schemeClr val="dk1"/>
              </a:buClr>
              <a:buSzPts val="1100"/>
              <a:buFont typeface="Arial"/>
              <a:buNone/>
            </a:pPr>
            <a:r>
              <a:t/>
            </a:r>
            <a:endParaRPr b="1" i="1">
              <a:solidFill>
                <a:schemeClr val="dk1"/>
              </a:solidFill>
            </a:endParaRPr>
          </a:p>
          <a:p>
            <a:pPr indent="0" lvl="0" marL="0" rtl="0" algn="l">
              <a:spcBef>
                <a:spcPts val="0"/>
              </a:spcBef>
              <a:spcAft>
                <a:spcPts val="0"/>
              </a:spcAft>
              <a:buClr>
                <a:schemeClr val="dk1"/>
              </a:buClr>
              <a:buSzPts val="1100"/>
              <a:buFont typeface="Arial"/>
              <a:buNone/>
            </a:pPr>
            <a:r>
              <a:rPr b="1" i="1" lang="en">
                <a:solidFill>
                  <a:schemeClr val="dk1"/>
                </a:solidFill>
              </a:rPr>
              <a:t>Maintain a Standard Operating Environment through standardizing and automating your Patching and Provisioning in Satellite</a:t>
            </a:r>
            <a:endParaRPr b="1" i="1">
              <a:solidFill>
                <a:schemeClr val="dk1"/>
              </a:solidFill>
            </a:endParaRPr>
          </a:p>
          <a:p>
            <a:pPr indent="0" lvl="0" marL="0" rtl="0" algn="l">
              <a:spcBef>
                <a:spcPts val="0"/>
              </a:spcBef>
              <a:spcAft>
                <a:spcPts val="0"/>
              </a:spcAft>
              <a:buClr>
                <a:schemeClr val="dk1"/>
              </a:buClr>
              <a:buSzPts val="1100"/>
              <a:buFont typeface="Arial"/>
              <a:buNone/>
            </a:pPr>
            <a:r>
              <a:rPr b="1" i="1" lang="en">
                <a:solidFill>
                  <a:schemeClr val="dk1"/>
                </a:solidFill>
              </a:rPr>
              <a:t>Reliable and resilient</a:t>
            </a:r>
            <a:endParaRPr b="1" i="1">
              <a:solidFill>
                <a:schemeClr val="dk1"/>
              </a:solidFill>
            </a:endParaRPr>
          </a:p>
          <a:p>
            <a:pPr indent="0" lvl="0" marL="0" rtl="0" algn="l">
              <a:spcBef>
                <a:spcPts val="0"/>
              </a:spcBef>
              <a:spcAft>
                <a:spcPts val="0"/>
              </a:spcAft>
              <a:buClr>
                <a:schemeClr val="dk1"/>
              </a:buClr>
              <a:buSzPts val="1100"/>
              <a:buFont typeface="Arial"/>
              <a:buNone/>
            </a:pPr>
            <a:r>
              <a:rPr b="1" i="1" lang="en">
                <a:solidFill>
                  <a:schemeClr val="dk1"/>
                </a:solidFill>
              </a:rPr>
              <a:t>Compliant</a:t>
            </a:r>
            <a:endParaRPr b="1" i="1">
              <a:solidFill>
                <a:schemeClr val="dk1"/>
              </a:solidFill>
            </a:endParaRPr>
          </a:p>
          <a:p>
            <a:pPr indent="0" lvl="0" marL="0" rtl="0" algn="l">
              <a:spcBef>
                <a:spcPts val="0"/>
              </a:spcBef>
              <a:spcAft>
                <a:spcPts val="0"/>
              </a:spcAft>
              <a:buClr>
                <a:schemeClr val="dk1"/>
              </a:buClr>
              <a:buSzPts val="1100"/>
              <a:buFont typeface="Arial"/>
              <a:buNone/>
            </a:pPr>
            <a:r>
              <a:rPr b="1" i="1" lang="en">
                <a:solidFill>
                  <a:schemeClr val="dk1"/>
                </a:solidFill>
              </a:rPr>
              <a:t>Confidence</a:t>
            </a:r>
            <a:endParaRPr b="1" i="1">
              <a:solidFill>
                <a:schemeClr val="dk1"/>
              </a:solidFill>
            </a:endParaRPr>
          </a:p>
          <a:p>
            <a:pPr indent="0" lvl="0" marL="0" rtl="0" algn="l">
              <a:spcBef>
                <a:spcPts val="0"/>
              </a:spcBef>
              <a:spcAft>
                <a:spcPts val="0"/>
              </a:spcAft>
              <a:buClr>
                <a:schemeClr val="dk1"/>
              </a:buClr>
              <a:buSzPts val="1100"/>
              <a:buFont typeface="Arial"/>
              <a:buNone/>
            </a:pPr>
            <a:r>
              <a:t/>
            </a:r>
            <a:endParaRPr b="1" i="1">
              <a:solidFill>
                <a:schemeClr val="dk1"/>
              </a:solidFill>
            </a:endParaRPr>
          </a:p>
          <a:p>
            <a:pPr indent="0" lvl="0" marL="0" rtl="0" algn="l">
              <a:spcBef>
                <a:spcPts val="0"/>
              </a:spcBef>
              <a:spcAft>
                <a:spcPts val="0"/>
              </a:spcAft>
              <a:buClr>
                <a:schemeClr val="dk1"/>
              </a:buClr>
              <a:buSzPts val="1100"/>
              <a:buFont typeface="Arial"/>
              <a:buNone/>
            </a:pPr>
            <a:r>
              <a:rPr b="1" i="1" lang="en">
                <a:solidFill>
                  <a:schemeClr val="dk1"/>
                </a:solidFill>
              </a:rPr>
              <a:t>Secure - Vulnerabilities, Patching, &amp; OpenSCAP</a:t>
            </a:r>
            <a:endParaRPr b="1" i="1">
              <a:solidFill>
                <a:schemeClr val="dk1"/>
              </a:solidFill>
            </a:endParaRPr>
          </a:p>
          <a:p>
            <a:pPr indent="0" lvl="0" marL="0" rtl="0" algn="l">
              <a:spcBef>
                <a:spcPts val="0"/>
              </a:spcBef>
              <a:spcAft>
                <a:spcPts val="0"/>
              </a:spcAft>
              <a:buClr>
                <a:schemeClr val="dk1"/>
              </a:buClr>
              <a:buSzPts val="1100"/>
              <a:buFont typeface="Arial"/>
              <a:buNone/>
            </a:pPr>
            <a:r>
              <a:t/>
            </a:r>
            <a:endParaRPr b="1" i="1">
              <a:solidFill>
                <a:schemeClr val="dk1"/>
              </a:solidFill>
            </a:endParaRPr>
          </a:p>
          <a:p>
            <a:pPr indent="0" lvl="0" marL="0" rtl="0" algn="l">
              <a:spcBef>
                <a:spcPts val="0"/>
              </a:spcBef>
              <a:spcAft>
                <a:spcPts val="0"/>
              </a:spcAft>
              <a:buClr>
                <a:schemeClr val="dk1"/>
              </a:buClr>
              <a:buSzPts val="1100"/>
              <a:buFont typeface="Arial"/>
              <a:buNone/>
            </a:pPr>
            <a:r>
              <a:rPr b="1" i="1" lang="en">
                <a:solidFill>
                  <a:schemeClr val="dk1"/>
                </a:solidFill>
              </a:rPr>
              <a:t>Confidence that your deployment of workloads is in accordance with what you have purchased.  Knowledge of if you are over or under deployed</a:t>
            </a:r>
            <a:endParaRPr b="1" i="1">
              <a:solidFill>
                <a:schemeClr val="dk1"/>
              </a:solidFill>
            </a:endParaRPr>
          </a:p>
          <a:p>
            <a:pPr indent="0" lvl="0" marL="0" rtl="0" algn="l">
              <a:spcBef>
                <a:spcPts val="0"/>
              </a:spcBef>
              <a:spcAft>
                <a:spcPts val="0"/>
              </a:spcAft>
              <a:buClr>
                <a:schemeClr val="dk1"/>
              </a:buClr>
              <a:buSzPts val="1100"/>
              <a:buFont typeface="Arial"/>
              <a:buNone/>
            </a:pPr>
            <a:r>
              <a:t/>
            </a:r>
            <a:endParaRPr b="1" i="1">
              <a:solidFill>
                <a:schemeClr val="dk1"/>
              </a:solidFill>
            </a:endParaRPr>
          </a:p>
          <a:p>
            <a:pPr indent="0" lvl="0" marL="0" rtl="0" algn="l">
              <a:spcBef>
                <a:spcPts val="0"/>
              </a:spcBef>
              <a:spcAft>
                <a:spcPts val="0"/>
              </a:spcAft>
              <a:buClr>
                <a:schemeClr val="dk1"/>
              </a:buClr>
              <a:buSzPts val="1100"/>
              <a:buFont typeface="Arial"/>
              <a:buNone/>
            </a:pPr>
            <a:r>
              <a:t/>
            </a:r>
            <a:endParaRPr b="1" i="1">
              <a:solidFill>
                <a:schemeClr val="dk1"/>
              </a:solidFill>
            </a:endParaRPr>
          </a:p>
          <a:p>
            <a:pPr indent="0" lvl="0" marL="0" rtl="0" algn="l">
              <a:spcBef>
                <a:spcPts val="0"/>
              </a:spcBef>
              <a:spcAft>
                <a:spcPts val="0"/>
              </a:spcAft>
              <a:buClr>
                <a:schemeClr val="dk1"/>
              </a:buClr>
              <a:buSzPts val="1100"/>
              <a:buFont typeface="Arial"/>
              <a:buNone/>
            </a:pPr>
            <a:r>
              <a:rPr b="1" i="1" lang="en">
                <a:solidFill>
                  <a:schemeClr val="dk1"/>
                </a:solidFill>
              </a:rPr>
              <a:t>NOTE TO SPEAKER:</a:t>
            </a:r>
            <a:r>
              <a:rPr lang="en">
                <a:solidFill>
                  <a:schemeClr val="dk1"/>
                </a:solidFill>
              </a:rPr>
              <a:t>  If you are working with an experienced Satellite customer then you can skip breakout slides below and only show this slide.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If presenting all slides:</a:t>
            </a:r>
            <a:endParaRPr b="1">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In addition to the four primary use cases we discussed, Satellite also has many other capabilities that are critical to our customers.</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These include but are not limited to features like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Security compliance through OpenSCAP</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The ability to have multi users, each with their own roles and responsibilities with Satellite, enabling multi-tenancy</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Built in auditing and reporting capabilities which vary depending on the specific item that you want to audit or report on</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And predictive analytics enabled through Red Hat Insights.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If presenting this slide as a standalone suggested speaker notes:</a:t>
            </a:r>
            <a:endParaRPr b="1">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Red Hat Satellite is a scalable platform to manage patching, provisioning, and subscription management of your Red Hat infrastructure.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On screen you see the Satellite coat of arms which in the center captures the four primary use cases for Satellite.</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Patching and software management simplifies the process of managing hundreds or thousands of systems, enabling you to easily patch security vulnerabilities or deploy custom packages to your content hosts.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Subscriptions can be easily managed and tracked across your enterprise</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Provisioning of servers can be simplified using profiles and new hosts can be quickly discovered, reducing the overall time it takes to provision new systems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And centralized configuration management can be used to detect and remediate drift and enable a standard operating environment.</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Satellite has many additional capabilities such as integration with Red Hat Insights for predictive analytics and security compliance through OpenSCAP.</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t>
            </a:r>
            <a:endParaRPr>
              <a:solidFill>
                <a:schemeClr val="dk1"/>
              </a:solidFill>
            </a:endParaRPr>
          </a:p>
          <a:p>
            <a:pPr indent="0" lvl="0" marL="0" rtl="0" algn="l">
              <a:spcBef>
                <a:spcPts val="800"/>
              </a:spcBef>
              <a:spcAft>
                <a:spcPts val="0"/>
              </a:spcAft>
              <a:buClr>
                <a:schemeClr val="dk1"/>
              </a:buClr>
              <a:buSzPts val="1100"/>
              <a:buFont typeface="Arial"/>
              <a:buNone/>
            </a:pPr>
            <a:r>
              <a:rPr lang="en" sz="1200">
                <a:solidFill>
                  <a:srgbClr val="333132"/>
                </a:solidFill>
                <a:latin typeface="Overpass"/>
                <a:ea typeface="Overpass"/>
                <a:cs typeface="Overpass"/>
                <a:sym typeface="Overpass"/>
              </a:rPr>
              <a:t>• Simplifies management of content, including security errata</a:t>
            </a:r>
            <a:endParaRPr sz="1200">
              <a:solidFill>
                <a:srgbClr val="333132"/>
              </a:solidFill>
              <a:latin typeface="Overpass"/>
              <a:ea typeface="Overpass"/>
              <a:cs typeface="Overpass"/>
              <a:sym typeface="Overpass"/>
            </a:endParaRPr>
          </a:p>
          <a:p>
            <a:pPr indent="0" lvl="0" marL="0" rtl="0" algn="l">
              <a:spcBef>
                <a:spcPts val="800"/>
              </a:spcBef>
              <a:spcAft>
                <a:spcPts val="0"/>
              </a:spcAft>
              <a:buClr>
                <a:schemeClr val="dk1"/>
              </a:buClr>
              <a:buSzPts val="1100"/>
              <a:buFont typeface="Arial"/>
              <a:buNone/>
            </a:pPr>
            <a:r>
              <a:rPr lang="en" sz="1200">
                <a:solidFill>
                  <a:srgbClr val="333132"/>
                </a:solidFill>
                <a:latin typeface="Overpass"/>
                <a:ea typeface="Overpass"/>
                <a:cs typeface="Overpass"/>
                <a:sym typeface="Overpass"/>
              </a:rPr>
              <a:t>•Makes it easy to manage and track subscriptions</a:t>
            </a:r>
            <a:endParaRPr sz="1200">
              <a:solidFill>
                <a:srgbClr val="333132"/>
              </a:solidFill>
              <a:latin typeface="Overpass"/>
              <a:ea typeface="Overpass"/>
              <a:cs typeface="Overpass"/>
              <a:sym typeface="Overpass"/>
            </a:endParaRPr>
          </a:p>
          <a:p>
            <a:pPr indent="0" lvl="0" marL="0" rtl="0" algn="l">
              <a:spcBef>
                <a:spcPts val="800"/>
              </a:spcBef>
              <a:spcAft>
                <a:spcPts val="0"/>
              </a:spcAft>
              <a:buClr>
                <a:schemeClr val="dk1"/>
              </a:buClr>
              <a:buFont typeface="Arial"/>
              <a:buNone/>
            </a:pPr>
            <a:r>
              <a:rPr lang="en" sz="1200">
                <a:solidFill>
                  <a:srgbClr val="333132"/>
                </a:solidFill>
                <a:latin typeface="Overpass"/>
                <a:ea typeface="Overpass"/>
                <a:cs typeface="Overpass"/>
                <a:sym typeface="Overpass"/>
              </a:rPr>
              <a:t>• Enables provisioning on bare metal, virtualized and </a:t>
            </a:r>
            <a:br>
              <a:rPr lang="en" sz="900">
                <a:solidFill>
                  <a:schemeClr val="dk1"/>
                </a:solidFill>
              </a:rPr>
            </a:br>
            <a:r>
              <a:rPr lang="en" sz="1200">
                <a:solidFill>
                  <a:srgbClr val="333132"/>
                </a:solidFill>
                <a:latin typeface="Overpass"/>
                <a:ea typeface="Overpass"/>
                <a:cs typeface="Overpass"/>
                <a:sym typeface="Overpass"/>
              </a:rPr>
              <a:t>   cloud-based infrastructures</a:t>
            </a:r>
            <a:endParaRPr sz="1200">
              <a:solidFill>
                <a:schemeClr val="dk1"/>
              </a:solidFill>
            </a:endParaRPr>
          </a:p>
          <a:p>
            <a:pPr indent="0" lvl="0" marL="0" rtl="0" algn="l">
              <a:spcBef>
                <a:spcPts val="0"/>
              </a:spcBef>
              <a:spcAft>
                <a:spcPts val="0"/>
              </a:spcAft>
              <a:buClr>
                <a:schemeClr val="dk1"/>
              </a:buClr>
              <a:buFont typeface="Arial"/>
              <a:buNone/>
            </a:pPr>
            <a:r>
              <a:t/>
            </a:r>
            <a:endParaRPr sz="1200">
              <a:solidFill>
                <a:srgbClr val="333132"/>
              </a:solidFill>
              <a:latin typeface="Overpass"/>
              <a:ea typeface="Overpass"/>
              <a:cs typeface="Overpass"/>
              <a:sym typeface="Overpass"/>
            </a:endParaRPr>
          </a:p>
          <a:p>
            <a:pPr indent="0" lvl="0" marL="0" rtl="0" algn="l">
              <a:spcBef>
                <a:spcPts val="0"/>
              </a:spcBef>
              <a:spcAft>
                <a:spcPts val="0"/>
              </a:spcAft>
              <a:buClr>
                <a:schemeClr val="dk1"/>
              </a:buClr>
              <a:buFont typeface="Arial"/>
              <a:buNone/>
            </a:pPr>
            <a:r>
              <a:rPr lang="en" sz="1200">
                <a:solidFill>
                  <a:srgbClr val="333132"/>
                </a:solidFill>
                <a:latin typeface="Overpass"/>
                <a:ea typeface="Overpass"/>
                <a:cs typeface="Overpass"/>
                <a:sym typeface="Overpass"/>
              </a:rPr>
              <a:t>• Provides life-cycle management for Red Hat infrastructure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On screen you see the Satellite coat of arms which in the center captures the four primary use cases for Satellite.</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Patching and software management simplifies the process of managing hundreds or thousands of systems, enabling you to easily patch security vulnerabilities or deploy custom packages to your content hosts.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Subscriptions can be easily managed and tracked across your enterprise</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Provisioning of servers can be simplified using profiles and new hosts can be quickly discovered, reducing the overall time it takes to provision new systems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And centralized configuration management can be used to detect and remediate drift and enable a standard operating environment.</a:t>
            </a:r>
            <a:endParaRPr>
              <a:solidFill>
                <a:schemeClr val="dk1"/>
              </a:solidFill>
            </a:endParaRPr>
          </a:p>
          <a:p>
            <a:pPr indent="0" lvl="0" marL="0" rtl="0" algn="l">
              <a:spcBef>
                <a:spcPts val="0"/>
              </a:spcBef>
              <a:spcAft>
                <a:spcPts val="0"/>
              </a:spcAft>
              <a:buClr>
                <a:schemeClr val="dk1"/>
              </a:buClr>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25" name="Shape 1225"/>
        <p:cNvGrpSpPr/>
        <p:nvPr/>
      </p:nvGrpSpPr>
      <p:grpSpPr>
        <a:xfrm>
          <a:off x="0" y="0"/>
          <a:ext cx="0" cy="0"/>
          <a:chOff x="0" y="0"/>
          <a:chExt cx="0" cy="0"/>
        </a:xfrm>
      </p:grpSpPr>
      <p:sp>
        <p:nvSpPr>
          <p:cNvPr id="1226" name="Google Shape;1226;g566d4dcb24_0_901:notes"/>
          <p:cNvSpPr/>
          <p:nvPr>
            <p:ph idx="2" type="sldImg"/>
          </p:nvPr>
        </p:nvSpPr>
        <p:spPr>
          <a:xfrm>
            <a:off x="382072"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227" name="Google Shape;1227;g566d4dcb24_0_9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32" name="Shape 1232"/>
        <p:cNvGrpSpPr/>
        <p:nvPr/>
      </p:nvGrpSpPr>
      <p:grpSpPr>
        <a:xfrm>
          <a:off x="0" y="0"/>
          <a:ext cx="0" cy="0"/>
          <a:chOff x="0" y="0"/>
          <a:chExt cx="0" cy="0"/>
        </a:xfrm>
      </p:grpSpPr>
      <p:sp>
        <p:nvSpPr>
          <p:cNvPr id="1233" name="Google Shape;1233;g589600f4e3_25_83:notes"/>
          <p:cNvSpPr/>
          <p:nvPr>
            <p:ph idx="2" type="sldImg"/>
          </p:nvPr>
        </p:nvSpPr>
        <p:spPr>
          <a:xfrm>
            <a:off x="382072"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234" name="Google Shape;1234;g589600f4e3_25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While this doesn’t directly impact Satellite, we do want to make sure you are aware that as of Summit 2019 all RHEL subscriptions now include Red Hat Insights.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is true for any supported version of RHEL that has access to the Red Hat Insights client - typically RHEL 6.10 and above.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5" name="Shape 1245"/>
        <p:cNvGrpSpPr/>
        <p:nvPr/>
      </p:nvGrpSpPr>
      <p:grpSpPr>
        <a:xfrm>
          <a:off x="0" y="0"/>
          <a:ext cx="0" cy="0"/>
          <a:chOff x="0" y="0"/>
          <a:chExt cx="0" cy="0"/>
        </a:xfrm>
      </p:grpSpPr>
      <p:sp>
        <p:nvSpPr>
          <p:cNvPr id="1246" name="Google Shape;1246;g566d4dcb24_0_906:notes"/>
          <p:cNvSpPr/>
          <p:nvPr>
            <p:ph idx="2" type="sldImg"/>
          </p:nvPr>
        </p:nvSpPr>
        <p:spPr>
          <a:xfrm>
            <a:off x="382063"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247" name="Google Shape;1247;g566d4dcb24_0_9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 purchase Satellite you buy R</a:t>
            </a:r>
            <a:r>
              <a:rPr lang="en"/>
              <a:t>ed Hat Smart Management.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Smart Management includes Red Hat Satellite as well as the new cloud management services for Red Hat Enterprise Linux.</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initial services included in cloud management services for Red Hat Enterprise Linux are:</a:t>
            </a:r>
            <a:endParaRPr/>
          </a:p>
          <a:p>
            <a:pPr indent="-317500" lvl="0" marL="457200" rtl="0" algn="l">
              <a:spcBef>
                <a:spcPts val="0"/>
              </a:spcBef>
              <a:spcAft>
                <a:spcPts val="0"/>
              </a:spcAft>
              <a:buSzPts val="1400"/>
              <a:buChar char="●"/>
            </a:pPr>
            <a:r>
              <a:rPr lang="en"/>
              <a:t>Vulnerability - which looks at all CVEs with an errata</a:t>
            </a:r>
            <a:endParaRPr/>
          </a:p>
          <a:p>
            <a:pPr indent="-317500" lvl="0" marL="457200" rtl="0" algn="l">
              <a:spcBef>
                <a:spcPts val="0"/>
              </a:spcBef>
              <a:spcAft>
                <a:spcPts val="0"/>
              </a:spcAft>
              <a:buSzPts val="1400"/>
              <a:buChar char="●"/>
            </a:pPr>
            <a:r>
              <a:rPr lang="en"/>
              <a:t>Compliance - which looks at compliance to security policies via OpenSCAP</a:t>
            </a:r>
            <a:endParaRPr/>
          </a:p>
          <a:p>
            <a:pPr indent="-317500" lvl="0" marL="457200" rtl="0" algn="l">
              <a:spcBef>
                <a:spcPts val="0"/>
              </a:spcBef>
              <a:spcAft>
                <a:spcPts val="0"/>
              </a:spcAft>
              <a:buSzPts val="1400"/>
              <a:buChar char="●"/>
            </a:pPr>
            <a:r>
              <a:rPr lang="en"/>
              <a:t>System Comparison - which enables you to compare a system to other systems.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More information on cloud management services for Red Hat Enterprise Linux can be found in the links below:</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Smart Management OneStop: </a:t>
            </a:r>
            <a:r>
              <a:rPr lang="en" u="sng">
                <a:solidFill>
                  <a:schemeClr val="hlink"/>
                </a:solidFill>
                <a:hlinkClick r:id="rId2"/>
              </a:rPr>
              <a:t>https://redhat.highspot.com/items/5cd19bffa2e3a92d2c5dc879#2</a:t>
            </a:r>
            <a:r>
              <a:rPr lang="en"/>
              <a:t> </a:t>
            </a:r>
            <a:endParaRPr/>
          </a:p>
          <a:p>
            <a:pPr indent="0" lvl="0" marL="0" rtl="0" algn="l">
              <a:spcBef>
                <a:spcPts val="0"/>
              </a:spcBef>
              <a:spcAft>
                <a:spcPts val="0"/>
              </a:spcAft>
              <a:buNone/>
            </a:pPr>
            <a:r>
              <a:rPr lang="en"/>
              <a:t>Smart Management master deck:  </a:t>
            </a:r>
            <a:r>
              <a:rPr lang="en" u="sng">
                <a:solidFill>
                  <a:schemeClr val="hlink"/>
                </a:solidFill>
                <a:hlinkClick r:id="rId3"/>
              </a:rPr>
              <a:t>https://docs.google.com/presentation/d/1k9IJqCNMJCCbM33v0k5sxQU_1CyKopSEIpw-2Zgjo7U/edit?usp=sharing</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also pointed out earlier that Red Hat Insights is now included with your RHEL subscription.</a:t>
            </a:r>
            <a:endParaRPr/>
          </a:p>
          <a:p>
            <a:pPr indent="0" lvl="0" marL="0" rtl="0" algn="l">
              <a:spcBef>
                <a:spcPts val="0"/>
              </a:spcBef>
              <a:spcAft>
                <a:spcPts val="0"/>
              </a:spcAft>
              <a:buNone/>
            </a:pPr>
            <a:r>
              <a:rPr lang="en"/>
              <a:t>Prior to this Insights was included with Smart Management.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Now every RHEL customer has Insights access, including all Smart Management customers, and Smart Management customers get Satellite as well as the new cloud management services.  </a:t>
            </a:r>
            <a:endParaRPr/>
          </a:p>
          <a:p>
            <a:pPr indent="0" lvl="0" marL="0" rtl="0" algn="l">
              <a:spcBef>
                <a:spcPts val="0"/>
              </a:spcBef>
              <a:spcAft>
                <a:spcPts val="0"/>
              </a:spcAft>
              <a:buNone/>
            </a:pPr>
            <a:r>
              <a:rPr lang="en"/>
              <a:t>We’re working to continually add value to both your RHEL and your Smart Management subscriptions.</a:t>
            </a:r>
            <a:endParaRPr/>
          </a:p>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75" name="Shape 1275"/>
        <p:cNvGrpSpPr/>
        <p:nvPr/>
      </p:nvGrpSpPr>
      <p:grpSpPr>
        <a:xfrm>
          <a:off x="0" y="0"/>
          <a:ext cx="0" cy="0"/>
          <a:chOff x="0" y="0"/>
          <a:chExt cx="0" cy="0"/>
        </a:xfrm>
      </p:grpSpPr>
      <p:sp>
        <p:nvSpPr>
          <p:cNvPr id="1276" name="Google Shape;1276;g577f8edb46_23_1458:notes"/>
          <p:cNvSpPr/>
          <p:nvPr>
            <p:ph idx="2" type="sldImg"/>
          </p:nvPr>
        </p:nvSpPr>
        <p:spPr>
          <a:xfrm>
            <a:off x="382072"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277" name="Google Shape;1277;g577f8edb46_23_14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Red Hat Smart Management offers you the flexibility to choose how to manage your RHEL hosts - from Red Hat Satellite located on premise in your datacenter, or from cloud management services offering management from cloud.redhat.com.</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Which tool you use may depend on your specific business needs, but note that these are complementary products and you can absolutely use both at the same time.</a:t>
            </a:r>
            <a:endParaRPr/>
          </a:p>
          <a:p>
            <a:pPr indent="0" lvl="0" marL="0" rtl="0" algn="l">
              <a:spcBef>
                <a:spcPts val="0"/>
              </a:spcBef>
              <a:spcAft>
                <a:spcPts val="0"/>
              </a:spcAft>
              <a:buNone/>
            </a:pPr>
            <a:r>
              <a:rPr lang="en"/>
              <a:t>The Smart Management packaging give access to both Satellite and cloud management services.</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3" name="Shape 1033"/>
        <p:cNvGrpSpPr/>
        <p:nvPr/>
      </p:nvGrpSpPr>
      <p:grpSpPr>
        <a:xfrm>
          <a:off x="0" y="0"/>
          <a:ext cx="0" cy="0"/>
          <a:chOff x="0" y="0"/>
          <a:chExt cx="0" cy="0"/>
        </a:xfrm>
      </p:grpSpPr>
      <p:sp>
        <p:nvSpPr>
          <p:cNvPr id="1034" name="Google Shape;1034;g566d4dcb24_0_351:notes"/>
          <p:cNvSpPr/>
          <p:nvPr>
            <p:ph idx="2" type="sldImg"/>
          </p:nvPr>
        </p:nvSpPr>
        <p:spPr>
          <a:xfrm>
            <a:off x="382072"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035" name="Google Shape;1035;g566d4dcb24_0_3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2" name="Shape 1292"/>
        <p:cNvGrpSpPr/>
        <p:nvPr/>
      </p:nvGrpSpPr>
      <p:grpSpPr>
        <a:xfrm>
          <a:off x="0" y="0"/>
          <a:ext cx="0" cy="0"/>
          <a:chOff x="0" y="0"/>
          <a:chExt cx="0" cy="0"/>
        </a:xfrm>
      </p:grpSpPr>
      <p:sp>
        <p:nvSpPr>
          <p:cNvPr id="1293" name="Google Shape;1293;g33e2d3ede4_0_0:notes"/>
          <p:cNvSpPr/>
          <p:nvPr>
            <p:ph idx="2" type="sldImg"/>
          </p:nvPr>
        </p:nvSpPr>
        <p:spPr>
          <a:xfrm>
            <a:off x="382072"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294" name="Google Shape;1294;g33e2d3ede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When you purchase your Smart Management subscription you get quantity 50 of MCT3718.</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This lets you consume 50 of any combination of Satellite Servers and Capsule Servers</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Enabling you to add more Satellite for test or dec, add capsules in the cloud, or add load balanced capsules.  Whatever you need.</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50 is more than what 99% of Satellite customers need, and if you need more than that then contact your Red Hat representative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Note for rep:  Enter a BU guidance ticket with some details on why your customers needs more subscriptions.  The MBU may ask questions, but in general the request should be approved easily.</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0" name="Shape 1300"/>
        <p:cNvGrpSpPr/>
        <p:nvPr/>
      </p:nvGrpSpPr>
      <p:grpSpPr>
        <a:xfrm>
          <a:off x="0" y="0"/>
          <a:ext cx="0" cy="0"/>
          <a:chOff x="0" y="0"/>
          <a:chExt cx="0" cy="0"/>
        </a:xfrm>
      </p:grpSpPr>
      <p:sp>
        <p:nvSpPr>
          <p:cNvPr id="1301" name="Google Shape;1301;g5b4ff4561e_26_0:notes"/>
          <p:cNvSpPr/>
          <p:nvPr>
            <p:ph idx="2" type="sldImg"/>
          </p:nvPr>
        </p:nvSpPr>
        <p:spPr>
          <a:xfrm>
            <a:off x="382072"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302" name="Google Shape;1302;g5b4ff4561e_2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8" name="Shape 1308"/>
        <p:cNvGrpSpPr/>
        <p:nvPr/>
      </p:nvGrpSpPr>
      <p:grpSpPr>
        <a:xfrm>
          <a:off x="0" y="0"/>
          <a:ext cx="0" cy="0"/>
          <a:chOff x="0" y="0"/>
          <a:chExt cx="0" cy="0"/>
        </a:xfrm>
      </p:grpSpPr>
      <p:sp>
        <p:nvSpPr>
          <p:cNvPr id="1309" name="Google Shape;1309;g566d4dcb24_0_809:notes"/>
          <p:cNvSpPr/>
          <p:nvPr>
            <p:ph idx="2" type="sldImg"/>
          </p:nvPr>
        </p:nvSpPr>
        <p:spPr>
          <a:xfrm>
            <a:off x="382072"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310" name="Google Shape;1310;g566d4dcb24_0_8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15" name="Shape 1315"/>
        <p:cNvGrpSpPr/>
        <p:nvPr/>
      </p:nvGrpSpPr>
      <p:grpSpPr>
        <a:xfrm>
          <a:off x="0" y="0"/>
          <a:ext cx="0" cy="0"/>
          <a:chOff x="0" y="0"/>
          <a:chExt cx="0" cy="0"/>
        </a:xfrm>
      </p:grpSpPr>
      <p:sp>
        <p:nvSpPr>
          <p:cNvPr id="1316" name="Google Shape;1316;g62f52189a1_0_142:notes"/>
          <p:cNvSpPr/>
          <p:nvPr>
            <p:ph idx="2" type="sldImg"/>
          </p:nvPr>
        </p:nvSpPr>
        <p:spPr>
          <a:xfrm>
            <a:off x="382072"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317" name="Google Shape;1317;g62f52189a1_0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There are two primary components for Satellite that you need to be aware of when planning a deployment.</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The Satellite Server synchronizes the content from the Red Hat Customer Portal and provides life cycle management, role based access control, GUI/CLI/API access, and integrated subscription management.</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The Satellite Capsule Server mirrors content from the Satellite Server to facilitate content federation across geographical locations.  Host systems can pull content from the geo-located Capsule Server instead of the Satellite Server.  Capsule Servers help to scale the Satellite environment as the number of managed systems increase.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32" name="Shape 1332"/>
        <p:cNvGrpSpPr/>
        <p:nvPr/>
      </p:nvGrpSpPr>
      <p:grpSpPr>
        <a:xfrm>
          <a:off x="0" y="0"/>
          <a:ext cx="0" cy="0"/>
          <a:chOff x="0" y="0"/>
          <a:chExt cx="0" cy="0"/>
        </a:xfrm>
      </p:grpSpPr>
      <p:sp>
        <p:nvSpPr>
          <p:cNvPr id="1333" name="Google Shape;1333;g6540e5145c_0_0:notes"/>
          <p:cNvSpPr/>
          <p:nvPr>
            <p:ph idx="2" type="sldImg"/>
          </p:nvPr>
        </p:nvSpPr>
        <p:spPr>
          <a:xfrm>
            <a:off x="382072"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334" name="Google Shape;1334;g6540e5145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Font typeface="Arial"/>
              <a:buNone/>
            </a:pPr>
            <a:r>
              <a:rPr lang="en">
                <a:solidFill>
                  <a:schemeClr val="dk1"/>
                </a:solidFill>
              </a:rPr>
              <a:t>Many things done by the Satellite Server can also be done with the Capsule.</a:t>
            </a:r>
            <a:endParaRPr>
              <a:solidFill>
                <a:schemeClr val="dk1"/>
              </a:solidFill>
            </a:endParaRPr>
          </a:p>
          <a:p>
            <a:pPr indent="0" lvl="0" marL="0" rtl="0" algn="l">
              <a:spcBef>
                <a:spcPts val="0"/>
              </a:spcBef>
              <a:spcAft>
                <a:spcPts val="0"/>
              </a:spcAft>
              <a:buClr>
                <a:schemeClr val="dk1"/>
              </a:buClr>
              <a:buFont typeface="Arial"/>
              <a:buNone/>
            </a:pPr>
            <a:r>
              <a:t/>
            </a:r>
            <a:endParaRPr>
              <a:solidFill>
                <a:schemeClr val="dk1"/>
              </a:solidFill>
            </a:endParaRPr>
          </a:p>
          <a:p>
            <a:pPr indent="0" lvl="0" marL="0" rtl="0" algn="l">
              <a:spcBef>
                <a:spcPts val="0"/>
              </a:spcBef>
              <a:spcAft>
                <a:spcPts val="0"/>
              </a:spcAft>
              <a:buClr>
                <a:schemeClr val="dk1"/>
              </a:buClr>
              <a:buFont typeface="Arial"/>
              <a:buNone/>
            </a:pPr>
            <a:r>
              <a:rPr lang="en">
                <a:solidFill>
                  <a:schemeClr val="dk1"/>
                </a:solidFill>
              </a:rPr>
              <a:t>Why would an organization use Capsules?</a:t>
            </a:r>
            <a:endParaRPr>
              <a:solidFill>
                <a:schemeClr val="dk1"/>
              </a:solidFill>
            </a:endParaRPr>
          </a:p>
          <a:p>
            <a:pPr indent="0" lvl="0" marL="0" rtl="0" algn="l">
              <a:spcBef>
                <a:spcPts val="0"/>
              </a:spcBef>
              <a:spcAft>
                <a:spcPts val="0"/>
              </a:spcAft>
              <a:buClr>
                <a:schemeClr val="dk1"/>
              </a:buClr>
              <a:buFont typeface="Arial"/>
              <a:buNone/>
            </a:pPr>
            <a:r>
              <a:rPr lang="en">
                <a:solidFill>
                  <a:schemeClr val="dk1"/>
                </a:solidFill>
              </a:rPr>
              <a:t>Savings because the workload is distributed between the Sat Server and Capsule, leading to better scalability</a:t>
            </a:r>
            <a:endParaRPr>
              <a:solidFill>
                <a:schemeClr val="dk1"/>
              </a:solidFill>
            </a:endParaRPr>
          </a:p>
          <a:p>
            <a:pPr indent="0" lvl="0" marL="0" rtl="0" algn="l">
              <a:spcBef>
                <a:spcPts val="0"/>
              </a:spcBef>
              <a:spcAft>
                <a:spcPts val="0"/>
              </a:spcAft>
              <a:buClr>
                <a:schemeClr val="dk1"/>
              </a:buClr>
              <a:buFont typeface="Arial"/>
              <a:buNone/>
            </a:pPr>
            <a:r>
              <a:rPr lang="en">
                <a:solidFill>
                  <a:schemeClr val="dk1"/>
                </a:solidFill>
              </a:rPr>
              <a:t>Quality of service.  Most organizations are geographically dispersed and the Capsule allows them to bring many services as close to the client as possible, leading to better quality of service.  Systems can be provisioned and patched faster and easier.</a:t>
            </a:r>
            <a:endParaRPr>
              <a:solidFill>
                <a:schemeClr val="dk1"/>
              </a:solidFill>
            </a:endParaRPr>
          </a:p>
          <a:p>
            <a:pPr indent="0" lvl="0" marL="0" rtl="0" algn="l">
              <a:spcBef>
                <a:spcPts val="0"/>
              </a:spcBef>
              <a:spcAft>
                <a:spcPts val="0"/>
              </a:spcAft>
              <a:buClr>
                <a:schemeClr val="dk1"/>
              </a:buClr>
              <a:buFont typeface="Arial"/>
              <a:buNone/>
            </a:pPr>
            <a:r>
              <a:rPr lang="en">
                <a:solidFill>
                  <a:schemeClr val="dk1"/>
                </a:solidFill>
              </a:rPr>
              <a:t>Automation….to provision a system, you often have to connect to external services.  You can do that easily with the Capsule server, as they are closer to the services needed for connection</a:t>
            </a:r>
            <a:endParaRPr>
              <a:solidFill>
                <a:schemeClr val="dk1"/>
              </a:solidFill>
            </a:endParaRPr>
          </a:p>
          <a:p>
            <a:pPr indent="0" lvl="0" marL="0" rtl="0" algn="l">
              <a:spcBef>
                <a:spcPts val="0"/>
              </a:spcBef>
              <a:spcAft>
                <a:spcPts val="0"/>
              </a:spcAft>
              <a:buClr>
                <a:schemeClr val="dk1"/>
              </a:buClr>
              <a:buFont typeface="Arial"/>
              <a:buNone/>
            </a:pPr>
            <a:r>
              <a:t/>
            </a:r>
            <a:endParaRPr>
              <a:solidFill>
                <a:schemeClr val="dk1"/>
              </a:solidFill>
            </a:endParaRPr>
          </a:p>
          <a:p>
            <a:pPr indent="0" lvl="0" marL="0" rtl="0" algn="l">
              <a:spcBef>
                <a:spcPts val="0"/>
              </a:spcBef>
              <a:spcAft>
                <a:spcPts val="0"/>
              </a:spcAft>
              <a:buClr>
                <a:schemeClr val="dk1"/>
              </a:buClr>
              <a:buFont typeface="Arial"/>
              <a:buNone/>
            </a:pPr>
            <a:r>
              <a:rPr lang="en">
                <a:solidFill>
                  <a:schemeClr val="dk1"/>
                </a:solidFill>
              </a:rPr>
              <a:t>What can reside on the Capsule? All install options (on right of slide) -- turn on as many or as few as you need for your deployment.</a:t>
            </a:r>
            <a:endParaRPr>
              <a:solidFill>
                <a:schemeClr val="dk1"/>
              </a:solidFill>
            </a:endParaRPr>
          </a:p>
          <a:p>
            <a:pPr indent="0" lvl="0" marL="0" rtl="0" algn="l">
              <a:spcBef>
                <a:spcPts val="0"/>
              </a:spcBef>
              <a:spcAft>
                <a:spcPts val="0"/>
              </a:spcAft>
              <a:buClr>
                <a:schemeClr val="dk1"/>
              </a:buClr>
              <a:buFont typeface="Arial"/>
              <a:buNone/>
            </a:pPr>
            <a:r>
              <a:t/>
            </a:r>
            <a:endParaRPr>
              <a:solidFill>
                <a:schemeClr val="dk1"/>
              </a:solidFill>
            </a:endParaRPr>
          </a:p>
          <a:p>
            <a:pPr indent="0" lvl="0" marL="0" rtl="0" algn="l">
              <a:spcBef>
                <a:spcPts val="0"/>
              </a:spcBef>
              <a:spcAft>
                <a:spcPts val="0"/>
              </a:spcAft>
              <a:buClr>
                <a:schemeClr val="dk1"/>
              </a:buClr>
              <a:buFont typeface="Arial"/>
              <a:buNone/>
            </a:pPr>
            <a:r>
              <a:rPr lang="en">
                <a:solidFill>
                  <a:schemeClr val="dk1"/>
                </a:solidFill>
              </a:rPr>
              <a:t>Puppet master/certificate authority -- Puppet Master “tells” the client what to do. “I want this config file to look like this”</a:t>
            </a:r>
            <a:endParaRPr>
              <a:solidFill>
                <a:schemeClr val="dk1"/>
              </a:solidFill>
            </a:endParaRPr>
          </a:p>
          <a:p>
            <a:pPr indent="0" lvl="0" marL="0" rtl="0" algn="l">
              <a:spcBef>
                <a:spcPts val="0"/>
              </a:spcBef>
              <a:spcAft>
                <a:spcPts val="0"/>
              </a:spcAft>
              <a:buClr>
                <a:schemeClr val="dk1"/>
              </a:buClr>
              <a:buFont typeface="Arial"/>
              <a:buNone/>
            </a:pPr>
            <a:r>
              <a:rPr lang="en">
                <a:solidFill>
                  <a:schemeClr val="dk1"/>
                </a:solidFill>
              </a:rPr>
              <a:t>Content mirror -- selectively mirror content to the Capsule (based on user needs)</a:t>
            </a:r>
            <a:endParaRPr>
              <a:solidFill>
                <a:schemeClr val="dk1"/>
              </a:solidFill>
            </a:endParaRPr>
          </a:p>
          <a:p>
            <a:pPr indent="0" lvl="0" marL="0" rtl="0" algn="l">
              <a:spcBef>
                <a:spcPts val="0"/>
              </a:spcBef>
              <a:spcAft>
                <a:spcPts val="0"/>
              </a:spcAft>
              <a:buClr>
                <a:schemeClr val="dk1"/>
              </a:buClr>
              <a:buFont typeface="Arial"/>
              <a:buNone/>
            </a:pPr>
            <a:r>
              <a:rPr lang="en">
                <a:solidFill>
                  <a:schemeClr val="dk1"/>
                </a:solidFill>
              </a:rPr>
              <a:t>Provision, discover, configure</a:t>
            </a:r>
            <a:endParaRPr>
              <a:solidFill>
                <a:schemeClr val="dk1"/>
              </a:solidFill>
            </a:endParaRPr>
          </a:p>
          <a:p>
            <a:pPr indent="0" lvl="0" marL="0" rtl="0" algn="l">
              <a:spcBef>
                <a:spcPts val="0"/>
              </a:spcBef>
              <a:spcAft>
                <a:spcPts val="0"/>
              </a:spcAft>
              <a:buClr>
                <a:schemeClr val="dk1"/>
              </a:buClr>
              <a:buFont typeface="Arial"/>
              <a:buNone/>
            </a:pPr>
            <a:r>
              <a:rPr lang="en">
                <a:solidFill>
                  <a:schemeClr val="dk1"/>
                </a:solidFill>
              </a:rPr>
              <a:t>Security compliance reporting -- Capsule aggregates SCAP reports from clients and reports back to Sat Server (asynchronous)</a:t>
            </a:r>
            <a:endParaRPr>
              <a:solidFill>
                <a:schemeClr val="dk1"/>
              </a:solidFill>
            </a:endParaRPr>
          </a:p>
          <a:p>
            <a:pPr indent="0" lvl="0" marL="0" rtl="0" algn="l">
              <a:spcBef>
                <a:spcPts val="0"/>
              </a:spcBef>
              <a:spcAft>
                <a:spcPts val="0"/>
              </a:spcAft>
              <a:buClr>
                <a:schemeClr val="dk1"/>
              </a:buClr>
              <a:buFont typeface="Arial"/>
              <a:buNone/>
            </a:pPr>
            <a:r>
              <a:rPr lang="en">
                <a:solidFill>
                  <a:schemeClr val="dk1"/>
                </a:solidFill>
              </a:rPr>
              <a:t>Enrollment in identity</a:t>
            </a:r>
            <a:endParaRPr>
              <a:solidFill>
                <a:schemeClr val="dk1"/>
              </a:solidFill>
            </a:endParaRPr>
          </a:p>
          <a:p>
            <a:pPr indent="0" lvl="0" marL="0" rtl="0" algn="l">
              <a:spcBef>
                <a:spcPts val="0"/>
              </a:spcBef>
              <a:spcAft>
                <a:spcPts val="0"/>
              </a:spcAft>
              <a:buClr>
                <a:schemeClr val="dk1"/>
              </a:buClr>
              <a:buFont typeface="Arial"/>
              <a:buNone/>
            </a:pPr>
            <a:r>
              <a:rPr lang="en">
                <a:solidFill>
                  <a:schemeClr val="dk1"/>
                </a:solidFill>
              </a:rPr>
              <a:t>Remote Execution</a:t>
            </a:r>
            <a:endParaRPr>
              <a:solidFill>
                <a:schemeClr val="dk1"/>
              </a:solidFill>
            </a:endParaRPr>
          </a:p>
          <a:p>
            <a:pPr indent="0" lvl="0" marL="0" rtl="0" algn="l">
              <a:spcBef>
                <a:spcPts val="0"/>
              </a:spcBef>
              <a:spcAft>
                <a:spcPts val="0"/>
              </a:spcAft>
              <a:buClr>
                <a:schemeClr val="dk1"/>
              </a:buClr>
              <a:buFont typeface="Arial"/>
              <a:buNone/>
            </a:pPr>
            <a:r>
              <a:rPr lang="en">
                <a:solidFill>
                  <a:schemeClr val="dk1"/>
                </a:solidFill>
              </a:rPr>
              <a:t>Reverse Proxy -- enables Capsule to forward specific types of traffic to the Sat Server (Subscription Management, for example)</a:t>
            </a:r>
            <a:endParaRPr>
              <a:solidFill>
                <a:schemeClr val="dk1"/>
              </a:solidFill>
            </a:endParaRPr>
          </a:p>
          <a:p>
            <a:pPr indent="0" lvl="0" marL="0" rtl="0" algn="l">
              <a:spcBef>
                <a:spcPts val="0"/>
              </a:spcBef>
              <a:spcAft>
                <a:spcPts val="0"/>
              </a:spcAft>
              <a:buClr>
                <a:schemeClr val="dk1"/>
              </a:buClr>
              <a:buFont typeface="Arial"/>
              <a:buNone/>
            </a:pPr>
            <a:r>
              <a:rPr lang="en">
                <a:solidFill>
                  <a:schemeClr val="dk1"/>
                </a:solidFill>
              </a:rPr>
              <a:t>Power on/off -- BMC support to turn a system off/on, even without an OS</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59" name="Shape 1359"/>
        <p:cNvGrpSpPr/>
        <p:nvPr/>
      </p:nvGrpSpPr>
      <p:grpSpPr>
        <a:xfrm>
          <a:off x="0" y="0"/>
          <a:ext cx="0" cy="0"/>
          <a:chOff x="0" y="0"/>
          <a:chExt cx="0" cy="0"/>
        </a:xfrm>
      </p:grpSpPr>
      <p:sp>
        <p:nvSpPr>
          <p:cNvPr id="1360" name="Google Shape;1360;g6540e5145c_0_30:notes"/>
          <p:cNvSpPr/>
          <p:nvPr>
            <p:ph idx="2" type="sldImg"/>
          </p:nvPr>
        </p:nvSpPr>
        <p:spPr>
          <a:xfrm>
            <a:off x="382063"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361" name="Google Shape;1361;g6540e5145c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Start with the simplest scenario which is 1 Satellite and 1 Capsule connected to the internet</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You have a group of hosts that you want to manage with Satellite.</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These hosts are in the Atlanta datacenter</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The hosts are connected to the Capsule.  The Capsule is located closest to the hosts</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The Capsule is connected to the Satellite</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 The Satellite is connected to the internet.  From the internet we download content from Red Hat, Github, or any third party content provider</a:t>
            </a:r>
            <a:endParaRPr>
              <a:solidFill>
                <a:schemeClr val="dk1"/>
              </a:solidFill>
            </a:endParaRPr>
          </a:p>
          <a:p>
            <a:pPr indent="457200" lvl="0" marL="0" rtl="0" algn="l">
              <a:spcBef>
                <a:spcPts val="0"/>
              </a:spcBef>
              <a:spcAft>
                <a:spcPts val="0"/>
              </a:spcAft>
              <a:buClr>
                <a:schemeClr val="dk1"/>
              </a:buClr>
              <a:buSzPts val="1100"/>
              <a:buFont typeface="Arial"/>
              <a:buNone/>
            </a:pPr>
            <a:r>
              <a:rPr lang="en">
                <a:solidFill>
                  <a:schemeClr val="dk1"/>
                </a:solidFill>
              </a:rPr>
              <a:t>Through the Internet we also connect to cloud.redhat.com and Red Hat Insights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79" name="Shape 1379"/>
        <p:cNvGrpSpPr/>
        <p:nvPr/>
      </p:nvGrpSpPr>
      <p:grpSpPr>
        <a:xfrm>
          <a:off x="0" y="0"/>
          <a:ext cx="0" cy="0"/>
          <a:chOff x="0" y="0"/>
          <a:chExt cx="0" cy="0"/>
        </a:xfrm>
      </p:grpSpPr>
      <p:sp>
        <p:nvSpPr>
          <p:cNvPr id="1380" name="Google Shape;1380;g6540e5145c_0_49:notes"/>
          <p:cNvSpPr/>
          <p:nvPr>
            <p:ph idx="2" type="sldImg"/>
          </p:nvPr>
        </p:nvSpPr>
        <p:spPr>
          <a:xfrm>
            <a:off x="382063"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381" name="Google Shape;1381;g6540e5145c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Scenario 2 - second capsule in the cloud or on premise</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Capsules can also be extended out to the cloud or to a remote datacenter where they are closest to the hosts</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Hosts in the cloud can also connect to any Satellite or Capsule Server</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94" name="Shape 1394"/>
        <p:cNvGrpSpPr/>
        <p:nvPr/>
      </p:nvGrpSpPr>
      <p:grpSpPr>
        <a:xfrm>
          <a:off x="0" y="0"/>
          <a:ext cx="0" cy="0"/>
          <a:chOff x="0" y="0"/>
          <a:chExt cx="0" cy="0"/>
        </a:xfrm>
      </p:grpSpPr>
      <p:sp>
        <p:nvSpPr>
          <p:cNvPr id="1395" name="Google Shape;1395;g6540e5145c_0_63:notes"/>
          <p:cNvSpPr/>
          <p:nvPr>
            <p:ph idx="2" type="sldImg"/>
          </p:nvPr>
        </p:nvSpPr>
        <p:spPr>
          <a:xfrm>
            <a:off x="382063"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396" name="Google Shape;1396;g6540e5145c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Scenario 3 - Remote datacenter / load balancing</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You can also load balance your capsules to provide a higher level of scalability.  You need to provide a load balancer and behind that you can connect two or more capsule servers which will connect back to your Satellite.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12" name="Shape 1412"/>
        <p:cNvGrpSpPr/>
        <p:nvPr/>
      </p:nvGrpSpPr>
      <p:grpSpPr>
        <a:xfrm>
          <a:off x="0" y="0"/>
          <a:ext cx="0" cy="0"/>
          <a:chOff x="0" y="0"/>
          <a:chExt cx="0" cy="0"/>
        </a:xfrm>
      </p:grpSpPr>
      <p:sp>
        <p:nvSpPr>
          <p:cNvPr id="1413" name="Google Shape;1413;g6540e5145c_0_80:notes"/>
          <p:cNvSpPr/>
          <p:nvPr>
            <p:ph idx="2" type="sldImg"/>
          </p:nvPr>
        </p:nvSpPr>
        <p:spPr>
          <a:xfrm>
            <a:off x="382063"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414" name="Google Shape;1414;g6540e5145c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050">
                <a:solidFill>
                  <a:srgbClr val="202124"/>
                </a:solidFill>
                <a:highlight>
                  <a:srgbClr val="F8F9FA"/>
                </a:highlight>
                <a:latin typeface="Roboto"/>
                <a:ea typeface="Roboto"/>
                <a:cs typeface="Roboto"/>
                <a:sym typeface="Roboto"/>
              </a:rPr>
              <a:t>You also have an isolated datacenter configured in much the same way, but no access to the Internet.  This environment is disconnected, airgapped, or isolated - whichever term you like to use.</a:t>
            </a:r>
            <a:endParaRPr sz="1050">
              <a:solidFill>
                <a:srgbClr val="202124"/>
              </a:solidFill>
              <a:highlight>
                <a:srgbClr val="F8F9FA"/>
              </a:highlight>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050">
              <a:solidFill>
                <a:srgbClr val="202124"/>
              </a:solidFill>
              <a:highlight>
                <a:srgbClr val="F8F9FA"/>
              </a:highlight>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 sz="1050">
                <a:solidFill>
                  <a:srgbClr val="202124"/>
                </a:solidFill>
                <a:highlight>
                  <a:srgbClr val="F8F9FA"/>
                </a:highlight>
                <a:latin typeface="Roboto"/>
                <a:ea typeface="Roboto"/>
                <a:cs typeface="Roboto"/>
                <a:sym typeface="Roboto"/>
              </a:rPr>
              <a:t>Your main Satellite in the Atlanta datacenter downloads the content and the Satellite admin organizes the content into content view as needed.</a:t>
            </a:r>
            <a:endParaRPr sz="1050">
              <a:solidFill>
                <a:srgbClr val="202124"/>
              </a:solidFill>
              <a:highlight>
                <a:srgbClr val="F8F9FA"/>
              </a:highlight>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sz="1050">
                <a:solidFill>
                  <a:srgbClr val="202124"/>
                </a:solidFill>
                <a:highlight>
                  <a:srgbClr val="F8F9FA"/>
                </a:highlight>
                <a:latin typeface="Roboto"/>
                <a:ea typeface="Roboto"/>
                <a:cs typeface="Roboto"/>
                <a:sym typeface="Roboto"/>
              </a:rPr>
              <a:t>The Satellite admin then exports that content to a thumb drive, optical disc, or whichever media is preferred.</a:t>
            </a:r>
            <a:endParaRPr sz="1050">
              <a:solidFill>
                <a:srgbClr val="202124"/>
              </a:solidFill>
              <a:highlight>
                <a:srgbClr val="F8F9FA"/>
              </a:highlight>
              <a:latin typeface="Roboto"/>
              <a:ea typeface="Roboto"/>
              <a:cs typeface="Roboto"/>
              <a:sym typeface="Roboto"/>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sz="1050">
                <a:solidFill>
                  <a:srgbClr val="202124"/>
                </a:solidFill>
                <a:highlight>
                  <a:srgbClr val="F8F9FA"/>
                </a:highlight>
                <a:latin typeface="Roboto"/>
                <a:ea typeface="Roboto"/>
                <a:cs typeface="Roboto"/>
                <a:sym typeface="Roboto"/>
              </a:rPr>
              <a:t>The data is then imported into the Satellite in the isolated datacenter.</a:t>
            </a:r>
            <a:endParaRPr sz="1050">
              <a:solidFill>
                <a:srgbClr val="202124"/>
              </a:solidFill>
              <a:highlight>
                <a:srgbClr val="F8F9FA"/>
              </a:highlight>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050">
              <a:solidFill>
                <a:srgbClr val="202124"/>
              </a:solidFill>
              <a:highlight>
                <a:srgbClr val="F8F9FA"/>
              </a:highlight>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 sz="1050">
                <a:solidFill>
                  <a:srgbClr val="202124"/>
                </a:solidFill>
                <a:highlight>
                  <a:srgbClr val="F8F9FA"/>
                </a:highlight>
                <a:latin typeface="Roboto"/>
                <a:ea typeface="Roboto"/>
                <a:cs typeface="Roboto"/>
                <a:sym typeface="Roboto"/>
              </a:rPr>
              <a:t>It should be noted that this process imports the content as well as the metdata that make up the content view.</a:t>
            </a:r>
            <a:endParaRPr sz="1050">
              <a:solidFill>
                <a:srgbClr val="202124"/>
              </a:solidFill>
              <a:highlight>
                <a:srgbClr val="F8F9FA"/>
              </a:highlight>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050">
              <a:solidFill>
                <a:srgbClr val="202124"/>
              </a:solidFill>
              <a:highlight>
                <a:srgbClr val="F8F9FA"/>
              </a:highlight>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 sz="1050">
                <a:solidFill>
                  <a:srgbClr val="202124"/>
                </a:solidFill>
                <a:highlight>
                  <a:srgbClr val="F8F9FA"/>
                </a:highlight>
                <a:latin typeface="Roboto"/>
                <a:ea typeface="Roboto"/>
                <a:cs typeface="Roboto"/>
                <a:sym typeface="Roboto"/>
              </a:rPr>
              <a:t>If you are exporting a content view version, then the content view needs to already exist on the host where you are importing the content view.</a:t>
            </a:r>
            <a:endParaRPr sz="1050">
              <a:solidFill>
                <a:srgbClr val="202124"/>
              </a:solidFill>
              <a:highlight>
                <a:srgbClr val="F8F9FA"/>
              </a:highlight>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 sz="1050">
                <a:solidFill>
                  <a:srgbClr val="202124"/>
                </a:solidFill>
                <a:highlight>
                  <a:srgbClr val="F8F9FA"/>
                </a:highlight>
                <a:latin typeface="Roboto"/>
                <a:ea typeface="Roboto"/>
                <a:cs typeface="Roboto"/>
                <a:sym typeface="Roboto"/>
              </a:rPr>
              <a:t>And any underlying repositories do need to already exist before you import a content view version.</a:t>
            </a:r>
            <a:endParaRPr sz="1050">
              <a:solidFill>
                <a:srgbClr val="202124"/>
              </a:solidFill>
              <a:highlight>
                <a:srgbClr val="F8F9FA"/>
              </a:highlight>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050">
              <a:solidFill>
                <a:srgbClr val="202124"/>
              </a:solidFill>
              <a:highlight>
                <a:srgbClr val="F8F9FA"/>
              </a:highlight>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 sz="1050">
                <a:solidFill>
                  <a:srgbClr val="202124"/>
                </a:solidFill>
                <a:highlight>
                  <a:srgbClr val="F8F9FA"/>
                </a:highlight>
                <a:latin typeface="Roboto"/>
                <a:ea typeface="Roboto"/>
                <a:cs typeface="Roboto"/>
                <a:sym typeface="Roboto"/>
              </a:rPr>
              <a:t>This will greatly simplify the import and export of content view, helping to keep Satellites and Capsules that are in disconnected environments as close to the main Satellite as possible</a:t>
            </a:r>
            <a:endParaRPr sz="1050">
              <a:solidFill>
                <a:srgbClr val="202124"/>
              </a:solidFill>
              <a:highlight>
                <a:srgbClr val="F8F9FA"/>
              </a:highlight>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31" name="Shape 1431"/>
        <p:cNvGrpSpPr/>
        <p:nvPr/>
      </p:nvGrpSpPr>
      <p:grpSpPr>
        <a:xfrm>
          <a:off x="0" y="0"/>
          <a:ext cx="0" cy="0"/>
          <a:chOff x="0" y="0"/>
          <a:chExt cx="0" cy="0"/>
        </a:xfrm>
      </p:grpSpPr>
      <p:sp>
        <p:nvSpPr>
          <p:cNvPr id="1432" name="Google Shape;1432;g6540e5145c_0_98:notes"/>
          <p:cNvSpPr/>
          <p:nvPr>
            <p:ph idx="2" type="sldImg"/>
          </p:nvPr>
        </p:nvSpPr>
        <p:spPr>
          <a:xfrm>
            <a:off x="382063"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433" name="Google Shape;1433;g6540e5145c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It is also possible that you have a group of hosts that exist outside of your Satellite environment.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 your Phoenix datacenter perhaps there is a development group that is spinning up and destroying systems that only live for hours, days, weeks, or months.</a:t>
            </a:r>
            <a:endParaRPr/>
          </a:p>
          <a:p>
            <a:pPr indent="0" lvl="0" marL="0" rtl="0" algn="l">
              <a:spcBef>
                <a:spcPts val="0"/>
              </a:spcBef>
              <a:spcAft>
                <a:spcPts val="0"/>
              </a:spcAft>
              <a:buNone/>
            </a:pPr>
            <a:r>
              <a:rPr lang="en"/>
              <a:t>They don’t connect to the Satellite environment since their systems are so short lived.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However they do need to be aware of vulnerabilities or compliance issues that may be present.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These hosts connect directly to cloud management services for Red Hat Enterprise Linux, included in your Smart Management subscription.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Once the systems mature and are connected via Satellite, no changes are necessary - all hosts can be registered to Satellite and cloud management services for Red Hat Enterprise Linux.</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1" name="Shape 1041"/>
        <p:cNvGrpSpPr/>
        <p:nvPr/>
      </p:nvGrpSpPr>
      <p:grpSpPr>
        <a:xfrm>
          <a:off x="0" y="0"/>
          <a:ext cx="0" cy="0"/>
          <a:chOff x="0" y="0"/>
          <a:chExt cx="0" cy="0"/>
        </a:xfrm>
      </p:grpSpPr>
      <p:sp>
        <p:nvSpPr>
          <p:cNvPr id="1042" name="Google Shape;1042;g566d4dcb24_0_361:notes"/>
          <p:cNvSpPr/>
          <p:nvPr>
            <p:ph idx="2" type="sldImg"/>
          </p:nvPr>
        </p:nvSpPr>
        <p:spPr>
          <a:xfrm>
            <a:off x="382072"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043" name="Google Shape;1043;g566d4dcb24_0_3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48" name="Shape 1448"/>
        <p:cNvGrpSpPr/>
        <p:nvPr/>
      </p:nvGrpSpPr>
      <p:grpSpPr>
        <a:xfrm>
          <a:off x="0" y="0"/>
          <a:ext cx="0" cy="0"/>
          <a:chOff x="0" y="0"/>
          <a:chExt cx="0" cy="0"/>
        </a:xfrm>
      </p:grpSpPr>
      <p:sp>
        <p:nvSpPr>
          <p:cNvPr id="1449" name="Google Shape;1449;g6540e5145c_0_114:notes"/>
          <p:cNvSpPr/>
          <p:nvPr>
            <p:ph idx="2" type="sldImg"/>
          </p:nvPr>
        </p:nvSpPr>
        <p:spPr>
          <a:xfrm>
            <a:off x="382063"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450" name="Google Shape;1450;g6540e5145c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When you put all of these scenarios together you can see that Satellite supports a complex enterprise environment.</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7" name="Shape 1467"/>
        <p:cNvGrpSpPr/>
        <p:nvPr/>
      </p:nvGrpSpPr>
      <p:grpSpPr>
        <a:xfrm>
          <a:off x="0" y="0"/>
          <a:ext cx="0" cy="0"/>
          <a:chOff x="0" y="0"/>
          <a:chExt cx="0" cy="0"/>
        </a:xfrm>
      </p:grpSpPr>
      <p:sp>
        <p:nvSpPr>
          <p:cNvPr id="1468" name="Google Shape;1468;g566d4dcb24_0_876:notes"/>
          <p:cNvSpPr/>
          <p:nvPr>
            <p:ph idx="2" type="sldImg"/>
          </p:nvPr>
        </p:nvSpPr>
        <p:spPr>
          <a:xfrm>
            <a:off x="382072"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469" name="Google Shape;1469;g566d4dcb24_0_8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74" name="Shape 1474"/>
        <p:cNvGrpSpPr/>
        <p:nvPr/>
      </p:nvGrpSpPr>
      <p:grpSpPr>
        <a:xfrm>
          <a:off x="0" y="0"/>
          <a:ext cx="0" cy="0"/>
          <a:chOff x="0" y="0"/>
          <a:chExt cx="0" cy="0"/>
        </a:xfrm>
      </p:grpSpPr>
      <p:sp>
        <p:nvSpPr>
          <p:cNvPr id="1475" name="Google Shape;1475;g566d4dcb24_0_841:notes"/>
          <p:cNvSpPr/>
          <p:nvPr>
            <p:ph idx="2" type="sldImg"/>
          </p:nvPr>
        </p:nvSpPr>
        <p:spPr>
          <a:xfrm>
            <a:off x="382072"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476" name="Google Shape;1476;g566d4dcb24_0_8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If you are a already running Satellite 6, upgrading to the latest version of Satellite is pretty simple and you can refer to the Satellite 6.3 upgrading and updating Red Hat Satellite Guide for full details.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If you are running Satellite 5 today then a transition is needed from Satellite 5 to Satellite 6.  The same documentation page has several resources including a transitioning guide and a FAQ, but you may also want to reach out to your account manager to discuss consulting options.</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85" name="Shape 1485"/>
        <p:cNvGrpSpPr/>
        <p:nvPr/>
      </p:nvGrpSpPr>
      <p:grpSpPr>
        <a:xfrm>
          <a:off x="0" y="0"/>
          <a:ext cx="0" cy="0"/>
          <a:chOff x="0" y="0"/>
          <a:chExt cx="0" cy="0"/>
        </a:xfrm>
      </p:grpSpPr>
      <p:sp>
        <p:nvSpPr>
          <p:cNvPr id="1486" name="Google Shape;1486;g566d4dcb24_0_881:notes"/>
          <p:cNvSpPr/>
          <p:nvPr>
            <p:ph idx="2" type="sldImg"/>
          </p:nvPr>
        </p:nvSpPr>
        <p:spPr>
          <a:xfrm>
            <a:off x="382072"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487" name="Google Shape;1487;g566d4dcb24_0_8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The upgrade helper can assist you in moving from older versions of Satellite 6 to the latest version and will also include extra steps to help prevent any known issues.</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The Helper will ask you what portions of Satellite you are using like OpenSCAP or Puppet and include the appropriate steps for upgrading any of these additional components.</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94" name="Shape 1494"/>
        <p:cNvGrpSpPr/>
        <p:nvPr/>
      </p:nvGrpSpPr>
      <p:grpSpPr>
        <a:xfrm>
          <a:off x="0" y="0"/>
          <a:ext cx="0" cy="0"/>
          <a:chOff x="0" y="0"/>
          <a:chExt cx="0" cy="0"/>
        </a:xfrm>
      </p:grpSpPr>
      <p:sp>
        <p:nvSpPr>
          <p:cNvPr id="1495" name="Google Shape;1495;g566d4dcb24_0_1204:notes"/>
          <p:cNvSpPr/>
          <p:nvPr>
            <p:ph idx="2" type="sldImg"/>
          </p:nvPr>
        </p:nvSpPr>
        <p:spPr>
          <a:xfrm>
            <a:off x="382072"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496" name="Google Shape;1496;g566d4dcb24_0_12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01" name="Shape 1501"/>
        <p:cNvGrpSpPr/>
        <p:nvPr/>
      </p:nvGrpSpPr>
      <p:grpSpPr>
        <a:xfrm>
          <a:off x="0" y="0"/>
          <a:ext cx="0" cy="0"/>
          <a:chOff x="0" y="0"/>
          <a:chExt cx="0" cy="0"/>
        </a:xfrm>
      </p:grpSpPr>
      <p:sp>
        <p:nvSpPr>
          <p:cNvPr id="1502" name="Google Shape;1502;g62f52189a1_0_182:notes"/>
          <p:cNvSpPr/>
          <p:nvPr>
            <p:ph idx="2" type="sldImg"/>
          </p:nvPr>
        </p:nvSpPr>
        <p:spPr>
          <a:xfrm>
            <a:off x="382072"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503" name="Google Shape;1503;g62f52189a1_0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21" name="Shape 1521"/>
        <p:cNvGrpSpPr/>
        <p:nvPr/>
      </p:nvGrpSpPr>
      <p:grpSpPr>
        <a:xfrm>
          <a:off x="0" y="0"/>
          <a:ext cx="0" cy="0"/>
          <a:chOff x="0" y="0"/>
          <a:chExt cx="0" cy="0"/>
        </a:xfrm>
      </p:grpSpPr>
      <p:sp>
        <p:nvSpPr>
          <p:cNvPr id="1522" name="Google Shape;1522;g62f52189a1_0_207:notes"/>
          <p:cNvSpPr/>
          <p:nvPr>
            <p:ph idx="2" type="sldImg"/>
          </p:nvPr>
        </p:nvSpPr>
        <p:spPr>
          <a:xfrm>
            <a:off x="382072"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523" name="Google Shape;1523;g62f52189a1_0_2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46" name="Shape 1546"/>
        <p:cNvGrpSpPr/>
        <p:nvPr/>
      </p:nvGrpSpPr>
      <p:grpSpPr>
        <a:xfrm>
          <a:off x="0" y="0"/>
          <a:ext cx="0" cy="0"/>
          <a:chOff x="0" y="0"/>
          <a:chExt cx="0" cy="0"/>
        </a:xfrm>
      </p:grpSpPr>
      <p:sp>
        <p:nvSpPr>
          <p:cNvPr id="1547" name="Google Shape;1547;g566d4dcb24_0_1243:notes"/>
          <p:cNvSpPr/>
          <p:nvPr>
            <p:ph idx="2" type="sldImg"/>
          </p:nvPr>
        </p:nvSpPr>
        <p:spPr>
          <a:xfrm>
            <a:off x="382063"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548" name="Google Shape;1548;g566d4dcb24_0_12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54" name="Shape 1554"/>
        <p:cNvGrpSpPr/>
        <p:nvPr/>
      </p:nvGrpSpPr>
      <p:grpSpPr>
        <a:xfrm>
          <a:off x="0" y="0"/>
          <a:ext cx="0" cy="0"/>
          <a:chOff x="0" y="0"/>
          <a:chExt cx="0" cy="0"/>
        </a:xfrm>
      </p:grpSpPr>
      <p:sp>
        <p:nvSpPr>
          <p:cNvPr id="1555" name="Google Shape;1555;g62f52189a1_0_234:notes"/>
          <p:cNvSpPr/>
          <p:nvPr>
            <p:ph idx="2" type="sldImg"/>
          </p:nvPr>
        </p:nvSpPr>
        <p:spPr>
          <a:xfrm>
            <a:off x="382072"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556" name="Google Shape;1556;g62f52189a1_0_2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66" name="Shape 1566"/>
        <p:cNvGrpSpPr/>
        <p:nvPr/>
      </p:nvGrpSpPr>
      <p:grpSpPr>
        <a:xfrm>
          <a:off x="0" y="0"/>
          <a:ext cx="0" cy="0"/>
          <a:chOff x="0" y="0"/>
          <a:chExt cx="0" cy="0"/>
        </a:xfrm>
      </p:grpSpPr>
      <p:sp>
        <p:nvSpPr>
          <p:cNvPr id="1567" name="Google Shape;1567;g566d4dcb24_0_1677:notes"/>
          <p:cNvSpPr/>
          <p:nvPr>
            <p:ph idx="2" type="sldImg"/>
          </p:nvPr>
        </p:nvSpPr>
        <p:spPr>
          <a:xfrm>
            <a:off x="382063"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568" name="Google Shape;1568;g566d4dcb24_0_16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8" name="Shape 1048"/>
        <p:cNvGrpSpPr/>
        <p:nvPr/>
      </p:nvGrpSpPr>
      <p:grpSpPr>
        <a:xfrm>
          <a:off x="0" y="0"/>
          <a:ext cx="0" cy="0"/>
          <a:chOff x="0" y="0"/>
          <a:chExt cx="0" cy="0"/>
        </a:xfrm>
      </p:grpSpPr>
      <p:sp>
        <p:nvSpPr>
          <p:cNvPr id="1049" name="Google Shape;1049;g566d4dcb24_0_511:notes"/>
          <p:cNvSpPr/>
          <p:nvPr>
            <p:ph idx="2" type="sldImg"/>
          </p:nvPr>
        </p:nvSpPr>
        <p:spPr>
          <a:xfrm>
            <a:off x="382072"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050" name="Google Shape;1050;g566d4dcb24_0_5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74" name="Shape 1574"/>
        <p:cNvGrpSpPr/>
        <p:nvPr/>
      </p:nvGrpSpPr>
      <p:grpSpPr>
        <a:xfrm>
          <a:off x="0" y="0"/>
          <a:ext cx="0" cy="0"/>
          <a:chOff x="0" y="0"/>
          <a:chExt cx="0" cy="0"/>
        </a:xfrm>
      </p:grpSpPr>
      <p:sp>
        <p:nvSpPr>
          <p:cNvPr id="1575" name="Google Shape;1575;g62f52189a1_0_252:notes"/>
          <p:cNvSpPr/>
          <p:nvPr>
            <p:ph idx="2" type="sldImg"/>
          </p:nvPr>
        </p:nvSpPr>
        <p:spPr>
          <a:xfrm>
            <a:off x="382072"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576" name="Google Shape;1576;g62f52189a1_0_2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6.5 introduced these reports: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304800" lvl="0" marL="457200" rtl="0" algn="l">
              <a:lnSpc>
                <a:spcPct val="115000"/>
              </a:lnSpc>
              <a:spcBef>
                <a:spcPts val="600"/>
              </a:spcBef>
              <a:spcAft>
                <a:spcPts val="0"/>
              </a:spcAft>
              <a:buClr>
                <a:schemeClr val="dk1"/>
              </a:buClr>
              <a:buSzPts val="1200"/>
              <a:buFont typeface="Overpass"/>
              <a:buChar char="●"/>
            </a:pPr>
            <a:r>
              <a:rPr lang="en" sz="1200">
                <a:solidFill>
                  <a:schemeClr val="dk1"/>
                </a:solidFill>
                <a:latin typeface="Overpass"/>
                <a:ea typeface="Overpass"/>
                <a:cs typeface="Overpass"/>
                <a:sym typeface="Overpass"/>
              </a:rPr>
              <a:t>Host Statuses</a:t>
            </a:r>
            <a:endParaRPr sz="1200">
              <a:solidFill>
                <a:schemeClr val="dk1"/>
              </a:solidFill>
              <a:latin typeface="Overpass"/>
              <a:ea typeface="Overpass"/>
              <a:cs typeface="Overpass"/>
              <a:sym typeface="Overpass"/>
            </a:endParaRPr>
          </a:p>
          <a:p>
            <a:pPr indent="-304800" lvl="0" marL="457200" rtl="0" algn="l">
              <a:lnSpc>
                <a:spcPct val="115000"/>
              </a:lnSpc>
              <a:spcBef>
                <a:spcPts val="0"/>
              </a:spcBef>
              <a:spcAft>
                <a:spcPts val="0"/>
              </a:spcAft>
              <a:buClr>
                <a:schemeClr val="dk1"/>
              </a:buClr>
              <a:buSzPts val="1200"/>
              <a:buFont typeface="Overpass"/>
              <a:buChar char="●"/>
            </a:pPr>
            <a:r>
              <a:rPr lang="en" sz="1200">
                <a:solidFill>
                  <a:schemeClr val="dk1"/>
                </a:solidFill>
                <a:latin typeface="Overpass"/>
                <a:ea typeface="Overpass"/>
                <a:cs typeface="Overpass"/>
                <a:sym typeface="Overpass"/>
              </a:rPr>
              <a:t>Subscriptions </a:t>
            </a:r>
            <a:endParaRPr sz="1200">
              <a:solidFill>
                <a:schemeClr val="dk1"/>
              </a:solidFill>
              <a:latin typeface="Overpass"/>
              <a:ea typeface="Overpass"/>
              <a:cs typeface="Overpass"/>
              <a:sym typeface="Overpass"/>
            </a:endParaRPr>
          </a:p>
          <a:p>
            <a:pPr indent="-304800" lvl="0" marL="457200" rtl="0" algn="l">
              <a:lnSpc>
                <a:spcPct val="115000"/>
              </a:lnSpc>
              <a:spcBef>
                <a:spcPts val="0"/>
              </a:spcBef>
              <a:spcAft>
                <a:spcPts val="0"/>
              </a:spcAft>
              <a:buClr>
                <a:schemeClr val="dk1"/>
              </a:buClr>
              <a:buSzPts val="1200"/>
              <a:buFont typeface="Overpass"/>
              <a:buChar char="●"/>
            </a:pPr>
            <a:r>
              <a:rPr lang="en" sz="1200">
                <a:solidFill>
                  <a:schemeClr val="dk1"/>
                </a:solidFill>
                <a:latin typeface="Overpass"/>
                <a:ea typeface="Overpass"/>
                <a:cs typeface="Overpass"/>
                <a:sym typeface="Overpass"/>
              </a:rPr>
              <a:t>Registered Hosts</a:t>
            </a:r>
            <a:endParaRPr sz="1200">
              <a:solidFill>
                <a:schemeClr val="dk1"/>
              </a:solidFill>
              <a:latin typeface="Overpass"/>
              <a:ea typeface="Overpass"/>
              <a:cs typeface="Overpass"/>
              <a:sym typeface="Overpass"/>
            </a:endParaRPr>
          </a:p>
          <a:p>
            <a:pPr indent="-304800" lvl="0" marL="457200" rtl="0" algn="l">
              <a:lnSpc>
                <a:spcPct val="115000"/>
              </a:lnSpc>
              <a:spcBef>
                <a:spcPts val="0"/>
              </a:spcBef>
              <a:spcAft>
                <a:spcPts val="0"/>
              </a:spcAft>
              <a:buClr>
                <a:schemeClr val="dk1"/>
              </a:buClr>
              <a:buSzPts val="1200"/>
              <a:buFont typeface="Overpass"/>
              <a:buChar char="●"/>
            </a:pPr>
            <a:r>
              <a:rPr lang="en" sz="1200">
                <a:solidFill>
                  <a:schemeClr val="dk1"/>
                </a:solidFill>
                <a:latin typeface="Overpass"/>
                <a:ea typeface="Overpass"/>
                <a:cs typeface="Overpass"/>
                <a:sym typeface="Overpass"/>
              </a:rPr>
              <a:t>Applicable Errata</a:t>
            </a:r>
            <a:endParaRPr sz="1200">
              <a:solidFill>
                <a:schemeClr val="dk1"/>
              </a:solidFill>
              <a:latin typeface="Overpass"/>
              <a:ea typeface="Overpass"/>
              <a:cs typeface="Overpass"/>
              <a:sym typeface="Overpass"/>
            </a:endParaRPr>
          </a:p>
          <a:p>
            <a:pPr indent="0" lvl="0" marL="0" rtl="0" algn="l">
              <a:lnSpc>
                <a:spcPct val="115000"/>
              </a:lnSpc>
              <a:spcBef>
                <a:spcPts val="600"/>
              </a:spcBef>
              <a:spcAft>
                <a:spcPts val="0"/>
              </a:spcAft>
              <a:buClr>
                <a:schemeClr val="dk1"/>
              </a:buClr>
              <a:buSzPts val="1100"/>
              <a:buFont typeface="Arial"/>
              <a:buNone/>
            </a:pPr>
            <a:r>
              <a:t/>
            </a:r>
            <a:endParaRPr sz="1200">
              <a:solidFill>
                <a:schemeClr val="dk1"/>
              </a:solidFill>
              <a:latin typeface="Overpass"/>
              <a:ea typeface="Overpass"/>
              <a:cs typeface="Overpass"/>
              <a:sym typeface="Overpass"/>
            </a:endParaRPr>
          </a:p>
          <a:p>
            <a:pPr indent="0" lvl="0" marL="0" rtl="0" algn="l">
              <a:lnSpc>
                <a:spcPct val="115000"/>
              </a:lnSpc>
              <a:spcBef>
                <a:spcPts val="600"/>
              </a:spcBef>
              <a:spcAft>
                <a:spcPts val="0"/>
              </a:spcAft>
              <a:buClr>
                <a:schemeClr val="dk1"/>
              </a:buClr>
              <a:buSzPts val="1100"/>
              <a:buFont typeface="Arial"/>
              <a:buNone/>
            </a:pPr>
            <a:r>
              <a:rPr lang="en" sz="1200">
                <a:solidFill>
                  <a:schemeClr val="dk1"/>
                </a:solidFill>
                <a:latin typeface="Overpass"/>
                <a:ea typeface="Overpass"/>
                <a:cs typeface="Overpass"/>
                <a:sym typeface="Overpass"/>
              </a:rPr>
              <a:t>6.6 added:</a:t>
            </a:r>
            <a:endParaRPr sz="1200">
              <a:solidFill>
                <a:schemeClr val="dk1"/>
              </a:solidFill>
              <a:latin typeface="Overpass"/>
              <a:ea typeface="Overpass"/>
              <a:cs typeface="Overpass"/>
              <a:sym typeface="Overpass"/>
            </a:endParaRPr>
          </a:p>
          <a:p>
            <a:pPr indent="0" lvl="0" marL="0" rtl="0" algn="l">
              <a:lnSpc>
                <a:spcPct val="115000"/>
              </a:lnSpc>
              <a:spcBef>
                <a:spcPts val="600"/>
              </a:spcBef>
              <a:spcAft>
                <a:spcPts val="0"/>
              </a:spcAft>
              <a:buClr>
                <a:schemeClr val="dk1"/>
              </a:buClr>
              <a:buSzPts val="1100"/>
              <a:buFont typeface="Arial"/>
              <a:buNone/>
            </a:pPr>
            <a:r>
              <a:rPr lang="en" sz="1200">
                <a:solidFill>
                  <a:schemeClr val="dk1"/>
                </a:solidFill>
                <a:latin typeface="Overpass"/>
                <a:ea typeface="Overpass"/>
                <a:cs typeface="Overpass"/>
                <a:sym typeface="Overpass"/>
              </a:rPr>
              <a:t>Applied errata report</a:t>
            </a:r>
            <a:endParaRPr sz="1200">
              <a:solidFill>
                <a:schemeClr val="dk1"/>
              </a:solidFill>
              <a:latin typeface="Overpass"/>
              <a:ea typeface="Overpass"/>
              <a:cs typeface="Overpass"/>
              <a:sym typeface="Overpass"/>
            </a:endParaRPr>
          </a:p>
          <a:p>
            <a:pPr indent="0" lvl="0" marL="0" rtl="0" algn="l">
              <a:lnSpc>
                <a:spcPct val="115000"/>
              </a:lnSpc>
              <a:spcBef>
                <a:spcPts val="600"/>
              </a:spcBef>
              <a:spcAft>
                <a:spcPts val="0"/>
              </a:spcAft>
              <a:buClr>
                <a:schemeClr val="dk1"/>
              </a:buClr>
              <a:buSzPts val="1100"/>
              <a:buFont typeface="Arial"/>
              <a:buNone/>
            </a:pPr>
            <a:r>
              <a:rPr lang="en" sz="1200">
                <a:solidFill>
                  <a:schemeClr val="dk1"/>
                </a:solidFill>
                <a:latin typeface="Overpass"/>
                <a:ea typeface="Overpass"/>
                <a:cs typeface="Overpass"/>
                <a:sym typeface="Overpass"/>
              </a:rPr>
              <a:t>Task report</a:t>
            </a:r>
            <a:endParaRPr sz="1200">
              <a:solidFill>
                <a:schemeClr val="dk1"/>
              </a:solidFill>
              <a:latin typeface="Overpass"/>
              <a:ea typeface="Overpass"/>
              <a:cs typeface="Overpass"/>
              <a:sym typeface="Overpass"/>
            </a:endParaRPr>
          </a:p>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85" name="Shape 1585"/>
        <p:cNvGrpSpPr/>
        <p:nvPr/>
      </p:nvGrpSpPr>
      <p:grpSpPr>
        <a:xfrm>
          <a:off x="0" y="0"/>
          <a:ext cx="0" cy="0"/>
          <a:chOff x="0" y="0"/>
          <a:chExt cx="0" cy="0"/>
        </a:xfrm>
      </p:grpSpPr>
      <p:sp>
        <p:nvSpPr>
          <p:cNvPr id="1586" name="Google Shape;1586;g566d4dcb24_0_1653:notes"/>
          <p:cNvSpPr/>
          <p:nvPr>
            <p:ph idx="2" type="sldImg"/>
          </p:nvPr>
        </p:nvSpPr>
        <p:spPr>
          <a:xfrm>
            <a:off x="382063"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587" name="Google Shape;1587;g566d4dcb24_0_16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93" name="Shape 1593"/>
        <p:cNvGrpSpPr/>
        <p:nvPr/>
      </p:nvGrpSpPr>
      <p:grpSpPr>
        <a:xfrm>
          <a:off x="0" y="0"/>
          <a:ext cx="0" cy="0"/>
          <a:chOff x="0" y="0"/>
          <a:chExt cx="0" cy="0"/>
        </a:xfrm>
      </p:grpSpPr>
      <p:sp>
        <p:nvSpPr>
          <p:cNvPr id="1594" name="Google Shape;1594;g62f52189a1_0_266:notes"/>
          <p:cNvSpPr/>
          <p:nvPr>
            <p:ph idx="2" type="sldImg"/>
          </p:nvPr>
        </p:nvSpPr>
        <p:spPr>
          <a:xfrm>
            <a:off x="382072"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595" name="Google Shape;1595;g62f52189a1_0_2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u="sng">
                <a:solidFill>
                  <a:schemeClr val="dk1"/>
                </a:solidFill>
              </a:rPr>
              <a:t>Insights Rules for Satellite</a:t>
            </a:r>
            <a:endParaRPr u="sng">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Insights now includes &gt;60 rules for Satellite.  Many were based off of the performance guide and these help to identify performance issues or possible misconfigurations with your Satellite Server.</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Requires that you are using Insights and you have the insights-client installed on your Satellite and/or Capsules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u="sng">
                <a:solidFill>
                  <a:schemeClr val="dk1"/>
                </a:solidFill>
              </a:rPr>
              <a:t>Content View Filters Dependency Resolution</a:t>
            </a:r>
            <a:endParaRPr u="sng">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When using CV filters Satellite will check for dependencies to help reduce failures that might be generated by bad filters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For example: filter removes glibc, but package requires glibc</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This doesn't alert you, it just resolves the dependency.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This is a CV attribute, and is opt-in.  Note that this DOES slow down publishing considerably (50-100%)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u="sng">
                <a:solidFill>
                  <a:schemeClr val="dk1"/>
                </a:solidFill>
              </a:rPr>
              <a:t>Image Builder</a:t>
            </a:r>
            <a:endParaRPr u="sng">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 user of Image Builder is able to pull content from Satellite in order to make install DVDs and images for deployment on bare metal. The Image Builder user is able to push the deployment images into Satellite. Satellite is then able to provision these images to bare metal either via (1) the anaconda image directive or (2) by using an image enhanced discovery ISO.</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04" name="Shape 1604"/>
        <p:cNvGrpSpPr/>
        <p:nvPr/>
      </p:nvGrpSpPr>
      <p:grpSpPr>
        <a:xfrm>
          <a:off x="0" y="0"/>
          <a:ext cx="0" cy="0"/>
          <a:chOff x="0" y="0"/>
          <a:chExt cx="0" cy="0"/>
        </a:xfrm>
      </p:grpSpPr>
      <p:sp>
        <p:nvSpPr>
          <p:cNvPr id="1605" name="Google Shape;1605;g62f52189a1_0_272:notes"/>
          <p:cNvSpPr/>
          <p:nvPr>
            <p:ph idx="2" type="sldImg"/>
          </p:nvPr>
        </p:nvSpPr>
        <p:spPr>
          <a:xfrm>
            <a:off x="382072"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606" name="Google Shape;1606;g62f52189a1_0_2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16" name="Shape 1616"/>
        <p:cNvGrpSpPr/>
        <p:nvPr/>
      </p:nvGrpSpPr>
      <p:grpSpPr>
        <a:xfrm>
          <a:off x="0" y="0"/>
          <a:ext cx="0" cy="0"/>
          <a:chOff x="0" y="0"/>
          <a:chExt cx="0" cy="0"/>
        </a:xfrm>
      </p:grpSpPr>
      <p:sp>
        <p:nvSpPr>
          <p:cNvPr id="1617" name="Google Shape;1617;g566d4dcb24_0_1721:notes"/>
          <p:cNvSpPr/>
          <p:nvPr>
            <p:ph idx="2" type="sldImg"/>
          </p:nvPr>
        </p:nvSpPr>
        <p:spPr>
          <a:xfrm>
            <a:off x="382063"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618" name="Google Shape;1618;g566d4dcb24_0_17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24" name="Shape 1624"/>
        <p:cNvGrpSpPr/>
        <p:nvPr/>
      </p:nvGrpSpPr>
      <p:grpSpPr>
        <a:xfrm>
          <a:off x="0" y="0"/>
          <a:ext cx="0" cy="0"/>
          <a:chOff x="0" y="0"/>
          <a:chExt cx="0" cy="0"/>
        </a:xfrm>
      </p:grpSpPr>
      <p:sp>
        <p:nvSpPr>
          <p:cNvPr id="1625" name="Google Shape;1625;g566d4dcb24_0_1728:notes"/>
          <p:cNvSpPr/>
          <p:nvPr>
            <p:ph idx="2" type="sldImg"/>
          </p:nvPr>
        </p:nvSpPr>
        <p:spPr>
          <a:xfrm>
            <a:off x="382072"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626" name="Google Shape;1626;g566d4dcb24_0_17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53" name="Shape 1653"/>
        <p:cNvGrpSpPr/>
        <p:nvPr/>
      </p:nvGrpSpPr>
      <p:grpSpPr>
        <a:xfrm>
          <a:off x="0" y="0"/>
          <a:ext cx="0" cy="0"/>
          <a:chOff x="0" y="0"/>
          <a:chExt cx="0" cy="0"/>
        </a:xfrm>
      </p:grpSpPr>
      <p:sp>
        <p:nvSpPr>
          <p:cNvPr id="1654" name="Google Shape;1654;g62f52189a1_0_409:notes"/>
          <p:cNvSpPr/>
          <p:nvPr>
            <p:ph idx="2" type="sldImg"/>
          </p:nvPr>
        </p:nvSpPr>
        <p:spPr>
          <a:xfrm>
            <a:off x="382072"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655" name="Google Shape;1655;g62f52189a1_0_4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71" name="Shape 1671"/>
        <p:cNvGrpSpPr/>
        <p:nvPr/>
      </p:nvGrpSpPr>
      <p:grpSpPr>
        <a:xfrm>
          <a:off x="0" y="0"/>
          <a:ext cx="0" cy="0"/>
          <a:chOff x="0" y="0"/>
          <a:chExt cx="0" cy="0"/>
        </a:xfrm>
      </p:grpSpPr>
      <p:sp>
        <p:nvSpPr>
          <p:cNvPr id="1672" name="Google Shape;1672;g566d4dcb24_0_1753:notes"/>
          <p:cNvSpPr/>
          <p:nvPr>
            <p:ph idx="2" type="sldImg"/>
          </p:nvPr>
        </p:nvSpPr>
        <p:spPr>
          <a:xfrm>
            <a:off x="382063"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673" name="Google Shape;1673;g566d4dcb24_0_17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77" name="Shape 1677"/>
        <p:cNvGrpSpPr/>
        <p:nvPr/>
      </p:nvGrpSpPr>
      <p:grpSpPr>
        <a:xfrm>
          <a:off x="0" y="0"/>
          <a:ext cx="0" cy="0"/>
          <a:chOff x="0" y="0"/>
          <a:chExt cx="0" cy="0"/>
        </a:xfrm>
      </p:grpSpPr>
      <p:sp>
        <p:nvSpPr>
          <p:cNvPr id="1678" name="Google Shape;1678;g577f8edb46_23_1179:notes"/>
          <p:cNvSpPr/>
          <p:nvPr>
            <p:ph idx="2" type="sldImg"/>
          </p:nvPr>
        </p:nvSpPr>
        <p:spPr>
          <a:xfrm>
            <a:off x="382063"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679" name="Google Shape;1679;g577f8edb46_23_1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84" name="Shape 1684"/>
        <p:cNvGrpSpPr/>
        <p:nvPr/>
      </p:nvGrpSpPr>
      <p:grpSpPr>
        <a:xfrm>
          <a:off x="0" y="0"/>
          <a:ext cx="0" cy="0"/>
          <a:chOff x="0" y="0"/>
          <a:chExt cx="0" cy="0"/>
        </a:xfrm>
      </p:grpSpPr>
      <p:sp>
        <p:nvSpPr>
          <p:cNvPr id="1685" name="Google Shape;1685;g5f1ed11e14_0_5:notes"/>
          <p:cNvSpPr/>
          <p:nvPr>
            <p:ph idx="2" type="sldImg"/>
          </p:nvPr>
        </p:nvSpPr>
        <p:spPr>
          <a:xfrm>
            <a:off x="382072"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686" name="Google Shape;1686;g5f1ed11e14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5" name="Shape 1055"/>
        <p:cNvGrpSpPr/>
        <p:nvPr/>
      </p:nvGrpSpPr>
      <p:grpSpPr>
        <a:xfrm>
          <a:off x="0" y="0"/>
          <a:ext cx="0" cy="0"/>
          <a:chOff x="0" y="0"/>
          <a:chExt cx="0" cy="0"/>
        </a:xfrm>
      </p:grpSpPr>
      <p:sp>
        <p:nvSpPr>
          <p:cNvPr id="1056" name="Google Shape;1056;g62f52189a1_0_62:notes"/>
          <p:cNvSpPr/>
          <p:nvPr>
            <p:ph idx="2" type="sldImg"/>
          </p:nvPr>
        </p:nvSpPr>
        <p:spPr>
          <a:xfrm>
            <a:off x="382072"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057" name="Google Shape;1057;g62f52189a1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Font typeface="Arial"/>
              <a:buNone/>
            </a:pPr>
            <a:r>
              <a:rPr lang="en">
                <a:solidFill>
                  <a:schemeClr val="dk1"/>
                </a:solidFill>
              </a:rPr>
              <a:t>It's important for customers to have a systematic way to manage their infrastructure. Without standard processes, their organization could at best have inefficiencies, and at worst be open to all kinds of security breaches, compliance issues, and audit difficulties.</a:t>
            </a:r>
            <a:endParaRPr>
              <a:solidFill>
                <a:schemeClr val="dk1"/>
              </a:solidFill>
            </a:endParaRPr>
          </a:p>
          <a:p>
            <a:pPr indent="0" lvl="0" marL="0" rtl="0" algn="l">
              <a:spcBef>
                <a:spcPts val="0"/>
              </a:spcBef>
              <a:spcAft>
                <a:spcPts val="0"/>
              </a:spcAft>
              <a:buClr>
                <a:schemeClr val="dk1"/>
              </a:buClr>
              <a:buFont typeface="Arial"/>
              <a:buNone/>
            </a:pPr>
            <a:r>
              <a:t/>
            </a:r>
            <a:endParaRPr>
              <a:solidFill>
                <a:schemeClr val="dk1"/>
              </a:solidFill>
            </a:endParaRPr>
          </a:p>
          <a:p>
            <a:pPr indent="0" lvl="0" marL="0" rtl="0" algn="l">
              <a:spcBef>
                <a:spcPts val="0"/>
              </a:spcBef>
              <a:spcAft>
                <a:spcPts val="0"/>
              </a:spcAft>
              <a:buClr>
                <a:schemeClr val="dk1"/>
              </a:buClr>
              <a:buFont typeface="Arial"/>
              <a:buNone/>
            </a:pPr>
            <a:r>
              <a:rPr lang="en">
                <a:solidFill>
                  <a:schemeClr val="dk1"/>
                </a:solidFill>
              </a:rPr>
              <a:t>So help them think about how they currently manage their environment.</a:t>
            </a:r>
            <a:endParaRPr>
              <a:solidFill>
                <a:schemeClr val="dk1"/>
              </a:solidFill>
            </a:endParaRPr>
          </a:p>
          <a:p>
            <a:pPr indent="0" lvl="0" marL="0" rtl="0" algn="l">
              <a:spcBef>
                <a:spcPts val="0"/>
              </a:spcBef>
              <a:spcAft>
                <a:spcPts val="0"/>
              </a:spcAft>
              <a:buClr>
                <a:schemeClr val="dk1"/>
              </a:buClr>
              <a:buFont typeface="Arial"/>
              <a:buNone/>
            </a:pPr>
            <a:r>
              <a:rPr lang="en">
                <a:solidFill>
                  <a:schemeClr val="dk1"/>
                </a:solidFill>
              </a:rPr>
              <a:t>Are they confident they can respond quickly to the next zero-day vulnerability?</a:t>
            </a:r>
            <a:endParaRPr>
              <a:solidFill>
                <a:schemeClr val="dk1"/>
              </a:solidFill>
            </a:endParaRPr>
          </a:p>
          <a:p>
            <a:pPr indent="0" lvl="0" marL="0" rtl="0" algn="l">
              <a:spcBef>
                <a:spcPts val="0"/>
              </a:spcBef>
              <a:spcAft>
                <a:spcPts val="0"/>
              </a:spcAft>
              <a:buClr>
                <a:schemeClr val="dk1"/>
              </a:buClr>
              <a:buFont typeface="Arial"/>
              <a:buNone/>
            </a:pPr>
            <a:r>
              <a:t/>
            </a:r>
            <a:endParaRPr>
              <a:solidFill>
                <a:schemeClr val="dk1"/>
              </a:solidFill>
            </a:endParaRPr>
          </a:p>
          <a:p>
            <a:pPr indent="0" lvl="0" marL="0" rtl="0" algn="l">
              <a:spcBef>
                <a:spcPts val="0"/>
              </a:spcBef>
              <a:spcAft>
                <a:spcPts val="0"/>
              </a:spcAft>
              <a:buClr>
                <a:schemeClr val="dk1"/>
              </a:buClr>
              <a:buFont typeface="Arial"/>
              <a:buNone/>
            </a:pPr>
            <a:r>
              <a:rPr lang="en">
                <a:solidFill>
                  <a:schemeClr val="dk1"/>
                </a:solidFill>
              </a:rPr>
              <a:t>Do they believe that the people and processes they have in place are built to scale? Can those same people and processes keep up with the changing needs of the business?  Customers often spend a lot of money to get great talent. Do they want that talent spending their time doing menial tasks that could be automated?  Imagine the impact those resources could make if they had more bandwidth to be deployed on other strategic projects.</a:t>
            </a:r>
            <a:endParaRPr>
              <a:solidFill>
                <a:schemeClr val="dk1"/>
              </a:solidFill>
            </a:endParaRPr>
          </a:p>
          <a:p>
            <a:pPr indent="0" lvl="0" marL="0" rtl="0" algn="l">
              <a:spcBef>
                <a:spcPts val="0"/>
              </a:spcBef>
              <a:spcAft>
                <a:spcPts val="0"/>
              </a:spcAft>
              <a:buClr>
                <a:schemeClr val="dk1"/>
              </a:buClr>
              <a:buFont typeface="Arial"/>
              <a:buNone/>
            </a:pPr>
            <a:r>
              <a:t/>
            </a:r>
            <a:endParaRPr>
              <a:solidFill>
                <a:schemeClr val="dk1"/>
              </a:solidFill>
            </a:endParaRPr>
          </a:p>
          <a:p>
            <a:pPr indent="0" lvl="0" marL="0" rtl="0" algn="l">
              <a:spcBef>
                <a:spcPts val="0"/>
              </a:spcBef>
              <a:spcAft>
                <a:spcPts val="0"/>
              </a:spcAft>
              <a:buClr>
                <a:schemeClr val="dk1"/>
              </a:buClr>
              <a:buFont typeface="Arial"/>
              <a:buNone/>
            </a:pPr>
            <a:r>
              <a:rPr lang="en">
                <a:solidFill>
                  <a:schemeClr val="dk1"/>
                </a:solidFill>
              </a:rPr>
              <a:t>Finally, most organizations face some kind of compliance requirements – whether that's industry-mandated compliance or simply compliance with internal regulations.  Ask your customers how they handle that today and it could open up a valuable dialog.</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91" name="Shape 1691"/>
        <p:cNvGrpSpPr/>
        <p:nvPr/>
      </p:nvGrpSpPr>
      <p:grpSpPr>
        <a:xfrm>
          <a:off x="0" y="0"/>
          <a:ext cx="0" cy="0"/>
          <a:chOff x="0" y="0"/>
          <a:chExt cx="0" cy="0"/>
        </a:xfrm>
      </p:grpSpPr>
      <p:sp>
        <p:nvSpPr>
          <p:cNvPr id="1692" name="Google Shape;1692;g62f52189a1_0_1304:notes"/>
          <p:cNvSpPr/>
          <p:nvPr>
            <p:ph idx="2" type="sldImg"/>
          </p:nvPr>
        </p:nvSpPr>
        <p:spPr>
          <a:xfrm>
            <a:off x="382072"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693" name="Google Shape;1693;g62f52189a1_0_13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09" name="Shape 1709"/>
        <p:cNvGrpSpPr/>
        <p:nvPr/>
      </p:nvGrpSpPr>
      <p:grpSpPr>
        <a:xfrm>
          <a:off x="0" y="0"/>
          <a:ext cx="0" cy="0"/>
          <a:chOff x="0" y="0"/>
          <a:chExt cx="0" cy="0"/>
        </a:xfrm>
      </p:grpSpPr>
      <p:sp>
        <p:nvSpPr>
          <p:cNvPr id="1710" name="Google Shape;1710;g6540e5145c_0_611:notes"/>
          <p:cNvSpPr/>
          <p:nvPr>
            <p:ph idx="2" type="sldImg"/>
          </p:nvPr>
        </p:nvSpPr>
        <p:spPr>
          <a:xfrm>
            <a:off x="382063"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711" name="Google Shape;1711;g6540e5145c_0_6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In all supported RHEL subscriptions</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29" name="Shape 1729"/>
        <p:cNvGrpSpPr/>
        <p:nvPr/>
      </p:nvGrpSpPr>
      <p:grpSpPr>
        <a:xfrm>
          <a:off x="0" y="0"/>
          <a:ext cx="0" cy="0"/>
          <a:chOff x="0" y="0"/>
          <a:chExt cx="0" cy="0"/>
        </a:xfrm>
      </p:grpSpPr>
      <p:sp>
        <p:nvSpPr>
          <p:cNvPr id="1730" name="Google Shape;1730;g62f52189a1_0_1297:notes"/>
          <p:cNvSpPr/>
          <p:nvPr>
            <p:ph idx="2" type="sldImg"/>
          </p:nvPr>
        </p:nvSpPr>
        <p:spPr>
          <a:xfrm>
            <a:off x="382072"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731" name="Google Shape;1731;g62f52189a1_0_12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36" name="Shape 1736"/>
        <p:cNvGrpSpPr/>
        <p:nvPr/>
      </p:nvGrpSpPr>
      <p:grpSpPr>
        <a:xfrm>
          <a:off x="0" y="0"/>
          <a:ext cx="0" cy="0"/>
          <a:chOff x="0" y="0"/>
          <a:chExt cx="0" cy="0"/>
        </a:xfrm>
      </p:grpSpPr>
      <p:sp>
        <p:nvSpPr>
          <p:cNvPr id="1737" name="Google Shape;1737;g62f52189a1_0_298:notes"/>
          <p:cNvSpPr/>
          <p:nvPr>
            <p:ph idx="2" type="sldImg"/>
          </p:nvPr>
        </p:nvSpPr>
        <p:spPr>
          <a:xfrm>
            <a:off x="382072"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738" name="Google Shape;1738;g62f52189a1_0_2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66" name="Shape 1766"/>
        <p:cNvGrpSpPr/>
        <p:nvPr/>
      </p:nvGrpSpPr>
      <p:grpSpPr>
        <a:xfrm>
          <a:off x="0" y="0"/>
          <a:ext cx="0" cy="0"/>
          <a:chOff x="0" y="0"/>
          <a:chExt cx="0" cy="0"/>
        </a:xfrm>
      </p:grpSpPr>
      <p:sp>
        <p:nvSpPr>
          <p:cNvPr id="1767" name="Google Shape;1767;g62f52189a1_0_292:notes"/>
          <p:cNvSpPr/>
          <p:nvPr>
            <p:ph idx="2" type="sldImg"/>
          </p:nvPr>
        </p:nvSpPr>
        <p:spPr>
          <a:xfrm>
            <a:off x="382072"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768" name="Google Shape;1768;g62f52189a1_0_2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73" name="Shape 1773"/>
        <p:cNvGrpSpPr/>
        <p:nvPr/>
      </p:nvGrpSpPr>
      <p:grpSpPr>
        <a:xfrm>
          <a:off x="0" y="0"/>
          <a:ext cx="0" cy="0"/>
          <a:chOff x="0" y="0"/>
          <a:chExt cx="0" cy="0"/>
        </a:xfrm>
      </p:grpSpPr>
      <p:sp>
        <p:nvSpPr>
          <p:cNvPr id="1774" name="Google Shape;1774;g5f1ed11e14_0_11:notes"/>
          <p:cNvSpPr/>
          <p:nvPr>
            <p:ph idx="2" type="sldImg"/>
          </p:nvPr>
        </p:nvSpPr>
        <p:spPr>
          <a:xfrm>
            <a:off x="382063"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775" name="Google Shape;1775;g5f1ed11e14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42900" lvl="0" marL="457200" rtl="0" algn="l">
              <a:lnSpc>
                <a:spcPct val="115000"/>
              </a:lnSpc>
              <a:spcBef>
                <a:spcPts val="600"/>
              </a:spcBef>
              <a:spcAft>
                <a:spcPts val="0"/>
              </a:spcAft>
              <a:buClr>
                <a:schemeClr val="dk1"/>
              </a:buClr>
              <a:buSzPts val="1800"/>
              <a:buFont typeface="Proxima Nova"/>
              <a:buChar char="●"/>
            </a:pPr>
            <a:r>
              <a:rPr lang="en" sz="1800">
                <a:solidFill>
                  <a:schemeClr val="dk1"/>
                </a:solidFill>
                <a:latin typeface="Proxima Nova"/>
                <a:ea typeface="Proxima Nova"/>
                <a:cs typeface="Proxima Nova"/>
                <a:sym typeface="Proxima Nova"/>
              </a:rPr>
              <a:t>Lifecycle Environments should match software lifecycle environments.</a:t>
            </a:r>
            <a:endParaRPr sz="1800">
              <a:solidFill>
                <a:schemeClr val="dk1"/>
              </a:solidFill>
              <a:latin typeface="Proxima Nova"/>
              <a:ea typeface="Proxima Nova"/>
              <a:cs typeface="Proxima Nova"/>
              <a:sym typeface="Proxima Nova"/>
            </a:endParaRPr>
          </a:p>
          <a:p>
            <a:pPr indent="-342900" lvl="1" marL="914400" rtl="0" algn="l">
              <a:lnSpc>
                <a:spcPct val="115000"/>
              </a:lnSpc>
              <a:spcBef>
                <a:spcPts val="0"/>
              </a:spcBef>
              <a:spcAft>
                <a:spcPts val="0"/>
              </a:spcAft>
              <a:buClr>
                <a:schemeClr val="dk1"/>
              </a:buClr>
              <a:buSzPts val="1800"/>
              <a:buFont typeface="Proxima Nova"/>
              <a:buChar char="○"/>
            </a:pPr>
            <a:r>
              <a:rPr lang="en" sz="1800">
                <a:solidFill>
                  <a:schemeClr val="dk1"/>
                </a:solidFill>
                <a:latin typeface="Proxima Nova"/>
                <a:ea typeface="Proxima Nova"/>
                <a:cs typeface="Proxima Nova"/>
                <a:sym typeface="Proxima Nova"/>
              </a:rPr>
              <a:t>Example: Most of your servers follow this lifecycle path to production:</a:t>
            </a:r>
            <a:endParaRPr sz="1800">
              <a:solidFill>
                <a:schemeClr val="dk1"/>
              </a:solidFill>
              <a:latin typeface="Proxima Nova"/>
              <a:ea typeface="Proxima Nova"/>
              <a:cs typeface="Proxima Nova"/>
              <a:sym typeface="Proxima Nova"/>
            </a:endParaRPr>
          </a:p>
          <a:p>
            <a:pPr indent="0" lvl="0" marL="0" rtl="0" algn="l">
              <a:lnSpc>
                <a:spcPct val="115000"/>
              </a:lnSpc>
              <a:spcBef>
                <a:spcPts val="600"/>
              </a:spcBef>
              <a:spcAft>
                <a:spcPts val="0"/>
              </a:spcAft>
              <a:buClr>
                <a:schemeClr val="dk1"/>
              </a:buClr>
              <a:buSzPts val="1100"/>
              <a:buFont typeface="Arial"/>
              <a:buNone/>
            </a:pPr>
            <a:r>
              <a:rPr lang="en" sz="1800">
                <a:solidFill>
                  <a:schemeClr val="dk1"/>
                </a:solidFill>
                <a:latin typeface="Proxima Nova"/>
                <a:ea typeface="Proxima Nova"/>
                <a:cs typeface="Proxima Nova"/>
                <a:sym typeface="Proxima Nova"/>
              </a:rPr>
              <a:t>                     	Dev → QA →  Production</a:t>
            </a:r>
            <a:endParaRPr sz="1800">
              <a:solidFill>
                <a:schemeClr val="dk1"/>
              </a:solidFill>
              <a:latin typeface="Proxima Nova"/>
              <a:ea typeface="Proxima Nova"/>
              <a:cs typeface="Proxima Nova"/>
              <a:sym typeface="Proxima Nova"/>
            </a:endParaRPr>
          </a:p>
          <a:p>
            <a:pPr indent="-342900" lvl="1" marL="914400" rtl="0" algn="l">
              <a:lnSpc>
                <a:spcPct val="115000"/>
              </a:lnSpc>
              <a:spcBef>
                <a:spcPts val="480"/>
              </a:spcBef>
              <a:spcAft>
                <a:spcPts val="0"/>
              </a:spcAft>
              <a:buClr>
                <a:schemeClr val="dk1"/>
              </a:buClr>
              <a:buSzPts val="1800"/>
              <a:buFont typeface="Proxima Nova"/>
              <a:buChar char="○"/>
            </a:pPr>
            <a:r>
              <a:rPr lang="en" sz="1800">
                <a:solidFill>
                  <a:schemeClr val="dk1"/>
                </a:solidFill>
                <a:latin typeface="Proxima Nova"/>
                <a:ea typeface="Proxima Nova"/>
                <a:cs typeface="Proxima Nova"/>
                <a:sym typeface="Proxima Nova"/>
              </a:rPr>
              <a:t>SAP environments follow:</a:t>
            </a:r>
            <a:endParaRPr sz="1800">
              <a:solidFill>
                <a:schemeClr val="dk1"/>
              </a:solidFill>
              <a:latin typeface="Proxima Nova"/>
              <a:ea typeface="Proxima Nova"/>
              <a:cs typeface="Proxima Nova"/>
              <a:sym typeface="Proxima Nova"/>
            </a:endParaRPr>
          </a:p>
          <a:p>
            <a:pPr indent="0" lvl="0" marL="0" rtl="0" algn="l">
              <a:lnSpc>
                <a:spcPct val="115000"/>
              </a:lnSpc>
              <a:spcBef>
                <a:spcPts val="600"/>
              </a:spcBef>
              <a:spcAft>
                <a:spcPts val="0"/>
              </a:spcAft>
              <a:buClr>
                <a:schemeClr val="dk1"/>
              </a:buClr>
              <a:buSzPts val="1100"/>
              <a:buFont typeface="Arial"/>
              <a:buNone/>
            </a:pPr>
            <a:r>
              <a:rPr lang="en" sz="1800">
                <a:solidFill>
                  <a:schemeClr val="dk1"/>
                </a:solidFill>
                <a:latin typeface="Proxima Nova"/>
                <a:ea typeface="Proxima Nova"/>
                <a:cs typeface="Proxima Nova"/>
                <a:sym typeface="Proxima Nova"/>
              </a:rPr>
              <a:t>                    	Dev → QA → UAT → Staging → Production</a:t>
            </a:r>
            <a:endParaRPr sz="1800">
              <a:solidFill>
                <a:schemeClr val="dk1"/>
              </a:solidFill>
              <a:latin typeface="Proxima Nova"/>
              <a:ea typeface="Proxima Nova"/>
              <a:cs typeface="Proxima Nova"/>
              <a:sym typeface="Proxima Nova"/>
            </a:endParaRPr>
          </a:p>
          <a:p>
            <a:pPr indent="-342900" lvl="0" marL="457200" rtl="0" algn="l">
              <a:lnSpc>
                <a:spcPct val="115000"/>
              </a:lnSpc>
              <a:spcBef>
                <a:spcPts val="600"/>
              </a:spcBef>
              <a:spcAft>
                <a:spcPts val="0"/>
              </a:spcAft>
              <a:buClr>
                <a:schemeClr val="dk1"/>
              </a:buClr>
              <a:buSzPts val="1800"/>
              <a:buFont typeface="Proxima Nova"/>
              <a:buChar char="●"/>
            </a:pPr>
            <a:r>
              <a:rPr lang="en" sz="1800">
                <a:solidFill>
                  <a:schemeClr val="dk1"/>
                </a:solidFill>
                <a:latin typeface="Proxima Nova"/>
                <a:ea typeface="Proxima Nova"/>
                <a:cs typeface="Proxima Nova"/>
                <a:sym typeface="Proxima Nova"/>
              </a:rPr>
              <a:t>In this case you would have 2 promotion paths, one for most servers and one for SAP.</a:t>
            </a:r>
            <a:endParaRPr sz="1800">
              <a:solidFill>
                <a:schemeClr val="dk1"/>
              </a:solidFill>
              <a:latin typeface="Proxima Nova"/>
              <a:ea typeface="Proxima Nova"/>
              <a:cs typeface="Proxima Nova"/>
              <a:sym typeface="Proxima Nova"/>
            </a:endParaRPr>
          </a:p>
          <a:p>
            <a:pPr indent="-342900" lvl="0" marL="457200" rtl="0" algn="l">
              <a:lnSpc>
                <a:spcPct val="115000"/>
              </a:lnSpc>
              <a:spcBef>
                <a:spcPts val="0"/>
              </a:spcBef>
              <a:spcAft>
                <a:spcPts val="0"/>
              </a:spcAft>
              <a:buClr>
                <a:schemeClr val="dk1"/>
              </a:buClr>
              <a:buSzPts val="1800"/>
              <a:buFont typeface="Proxima Nova"/>
              <a:buChar char="●"/>
            </a:pPr>
            <a:r>
              <a:rPr lang="en" sz="1800">
                <a:solidFill>
                  <a:schemeClr val="dk1"/>
                </a:solidFill>
                <a:latin typeface="Proxima Nova"/>
                <a:ea typeface="Proxima Nova"/>
                <a:cs typeface="Proxima Nova"/>
                <a:sym typeface="Proxima Nova"/>
              </a:rPr>
              <a:t>Lifecycle Environments can be selectively synchronized to Capsules</a:t>
            </a:r>
            <a:endParaRPr sz="1800">
              <a:solidFill>
                <a:schemeClr val="dk1"/>
              </a:solidFill>
              <a:latin typeface="Proxima Nova"/>
              <a:ea typeface="Proxima Nova"/>
              <a:cs typeface="Proxima Nova"/>
              <a:sym typeface="Proxima Nova"/>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29" name="Shape 1829"/>
        <p:cNvGrpSpPr/>
        <p:nvPr/>
      </p:nvGrpSpPr>
      <p:grpSpPr>
        <a:xfrm>
          <a:off x="0" y="0"/>
          <a:ext cx="0" cy="0"/>
          <a:chOff x="0" y="0"/>
          <a:chExt cx="0" cy="0"/>
        </a:xfrm>
      </p:grpSpPr>
      <p:sp>
        <p:nvSpPr>
          <p:cNvPr id="1830" name="Google Shape;1830;g5f1ed11e14_0_66:notes"/>
          <p:cNvSpPr/>
          <p:nvPr>
            <p:ph idx="2" type="sldImg"/>
          </p:nvPr>
        </p:nvSpPr>
        <p:spPr>
          <a:xfrm>
            <a:off x="382063"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831" name="Google Shape;1831;g5f1ed11e14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Life-cycle environments should match software life-cycle environments.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Example: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Your serves follow this life-cycle path to production:</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Dev, QA, Prod</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SAP environments go:</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Dev, QA, UAT, Staging, Production</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Can have multiple promotion paths</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Life-cycle environments can be selectively synchronized to capsules</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55" name="Shape 1855"/>
        <p:cNvGrpSpPr/>
        <p:nvPr/>
      </p:nvGrpSpPr>
      <p:grpSpPr>
        <a:xfrm>
          <a:off x="0" y="0"/>
          <a:ext cx="0" cy="0"/>
          <a:chOff x="0" y="0"/>
          <a:chExt cx="0" cy="0"/>
        </a:xfrm>
      </p:grpSpPr>
      <p:sp>
        <p:nvSpPr>
          <p:cNvPr id="1856" name="Google Shape;1856;g5f1ed11e14_0_91:notes"/>
          <p:cNvSpPr/>
          <p:nvPr>
            <p:ph idx="2" type="sldImg"/>
          </p:nvPr>
        </p:nvSpPr>
        <p:spPr>
          <a:xfrm>
            <a:off x="382072"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857" name="Google Shape;1857;g5f1ed11e14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62" name="Shape 1862"/>
        <p:cNvGrpSpPr/>
        <p:nvPr/>
      </p:nvGrpSpPr>
      <p:grpSpPr>
        <a:xfrm>
          <a:off x="0" y="0"/>
          <a:ext cx="0" cy="0"/>
          <a:chOff x="0" y="0"/>
          <a:chExt cx="0" cy="0"/>
        </a:xfrm>
      </p:grpSpPr>
      <p:sp>
        <p:nvSpPr>
          <p:cNvPr id="1863" name="Google Shape;1863;g5f1ed11e14_0_97:notes"/>
          <p:cNvSpPr/>
          <p:nvPr>
            <p:ph idx="2" type="sldImg"/>
          </p:nvPr>
        </p:nvSpPr>
        <p:spPr>
          <a:xfrm>
            <a:off x="382063"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864" name="Google Shape;1864;g5f1ed11e14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42900" lvl="0" marL="457200" rtl="0" algn="l">
              <a:lnSpc>
                <a:spcPct val="115000"/>
              </a:lnSpc>
              <a:spcBef>
                <a:spcPts val="600"/>
              </a:spcBef>
              <a:spcAft>
                <a:spcPts val="0"/>
              </a:spcAft>
              <a:buClr>
                <a:schemeClr val="dk1"/>
              </a:buClr>
              <a:buSzPts val="1800"/>
              <a:buFont typeface="Proxima Nova"/>
              <a:buChar char="●"/>
            </a:pPr>
            <a:r>
              <a:rPr lang="en" sz="1800">
                <a:solidFill>
                  <a:schemeClr val="dk1"/>
                </a:solidFill>
                <a:latin typeface="Proxima Nova"/>
                <a:ea typeface="Proxima Nova"/>
                <a:cs typeface="Proxima Nova"/>
                <a:sym typeface="Proxima Nova"/>
              </a:rPr>
              <a:t>Content Views (CVs) are a custom subset of the total repositories in your </a:t>
            </a:r>
            <a:r>
              <a:rPr lang="en" sz="1800">
                <a:solidFill>
                  <a:schemeClr val="dk1"/>
                </a:solidFill>
                <a:latin typeface="Proxima Nova"/>
                <a:ea typeface="Proxima Nova"/>
                <a:cs typeface="Proxima Nova"/>
                <a:sym typeface="Proxima Nova"/>
              </a:rPr>
              <a:t>environment</a:t>
            </a:r>
            <a:r>
              <a:rPr lang="en" sz="1800">
                <a:solidFill>
                  <a:schemeClr val="dk1"/>
                </a:solidFill>
                <a:latin typeface="Proxima Nova"/>
                <a:ea typeface="Proxima Nova"/>
                <a:cs typeface="Proxima Nova"/>
                <a:sym typeface="Proxima Nova"/>
              </a:rPr>
              <a:t> - CV is a snapshot of the packages you want your environment to include - </a:t>
            </a:r>
            <a:endParaRPr sz="1800">
              <a:solidFill>
                <a:schemeClr val="dk1"/>
              </a:solidFill>
              <a:latin typeface="Proxima Nova"/>
              <a:ea typeface="Proxima Nova"/>
              <a:cs typeface="Proxima Nova"/>
              <a:sym typeface="Proxima Nova"/>
            </a:endParaRPr>
          </a:p>
          <a:p>
            <a:pPr indent="-342900" lvl="1" marL="914400" rtl="0" algn="l">
              <a:lnSpc>
                <a:spcPct val="115000"/>
              </a:lnSpc>
              <a:spcBef>
                <a:spcPts val="0"/>
              </a:spcBef>
              <a:spcAft>
                <a:spcPts val="0"/>
              </a:spcAft>
              <a:buClr>
                <a:schemeClr val="dk1"/>
              </a:buClr>
              <a:buSzPts val="1800"/>
              <a:buFont typeface="Proxima Nova"/>
              <a:buChar char="○"/>
            </a:pPr>
            <a:r>
              <a:rPr lang="en" sz="1800">
                <a:solidFill>
                  <a:schemeClr val="dk1"/>
                </a:solidFill>
                <a:latin typeface="Proxima Nova"/>
                <a:ea typeface="Proxima Nova"/>
                <a:cs typeface="Proxima Nova"/>
                <a:sym typeface="Proxima Nova"/>
              </a:rPr>
              <a:t>You can use a CV to define specific versions of software</a:t>
            </a:r>
            <a:endParaRPr sz="1800">
              <a:solidFill>
                <a:schemeClr val="dk1"/>
              </a:solidFill>
              <a:latin typeface="Proxima Nova"/>
              <a:ea typeface="Proxima Nova"/>
              <a:cs typeface="Proxima Nova"/>
              <a:sym typeface="Proxima Nova"/>
            </a:endParaRPr>
          </a:p>
          <a:p>
            <a:pPr indent="-342900" lvl="2" marL="1371600" rtl="0" algn="l">
              <a:lnSpc>
                <a:spcPct val="115000"/>
              </a:lnSpc>
              <a:spcBef>
                <a:spcPts val="0"/>
              </a:spcBef>
              <a:spcAft>
                <a:spcPts val="0"/>
              </a:spcAft>
              <a:buClr>
                <a:schemeClr val="dk1"/>
              </a:buClr>
              <a:buSzPts val="1800"/>
              <a:buFont typeface="Proxima Nova"/>
              <a:buChar char="■"/>
            </a:pPr>
            <a:r>
              <a:rPr lang="en" sz="1800">
                <a:solidFill>
                  <a:schemeClr val="dk1"/>
                </a:solidFill>
                <a:latin typeface="Proxima Nova"/>
                <a:ea typeface="Proxima Nova"/>
                <a:cs typeface="Proxima Nova"/>
                <a:sym typeface="Proxima Nova"/>
              </a:rPr>
              <a:t>The Production environment might use older, stable package versions</a:t>
            </a:r>
            <a:endParaRPr sz="1800">
              <a:solidFill>
                <a:schemeClr val="dk1"/>
              </a:solidFill>
              <a:latin typeface="Proxima Nova"/>
              <a:ea typeface="Proxima Nova"/>
              <a:cs typeface="Proxima Nova"/>
              <a:sym typeface="Proxima Nova"/>
            </a:endParaRPr>
          </a:p>
          <a:p>
            <a:pPr indent="-342900" lvl="2" marL="1371600" rtl="0" algn="l">
              <a:lnSpc>
                <a:spcPct val="115000"/>
              </a:lnSpc>
              <a:spcBef>
                <a:spcPts val="0"/>
              </a:spcBef>
              <a:spcAft>
                <a:spcPts val="0"/>
              </a:spcAft>
              <a:buClr>
                <a:schemeClr val="dk1"/>
              </a:buClr>
              <a:buSzPts val="1800"/>
              <a:buFont typeface="Proxima Nova"/>
              <a:buChar char="■"/>
            </a:pPr>
            <a:r>
              <a:rPr lang="en" sz="1800">
                <a:solidFill>
                  <a:schemeClr val="dk1"/>
                </a:solidFill>
                <a:latin typeface="Proxima Nova"/>
                <a:ea typeface="Proxima Nova"/>
                <a:cs typeface="Proxima Nova"/>
                <a:sym typeface="Proxima Nova"/>
              </a:rPr>
              <a:t>The Test or Development environments might use newer package versions</a:t>
            </a:r>
            <a:endParaRPr sz="1800">
              <a:solidFill>
                <a:schemeClr val="dk1"/>
              </a:solidFill>
              <a:latin typeface="Proxima Nova"/>
              <a:ea typeface="Proxima Nova"/>
              <a:cs typeface="Proxima Nova"/>
              <a:sym typeface="Proxima Nova"/>
            </a:endParaRPr>
          </a:p>
          <a:p>
            <a:pPr indent="-342900" lvl="0" marL="457200" rtl="0" algn="l">
              <a:lnSpc>
                <a:spcPct val="115000"/>
              </a:lnSpc>
              <a:spcBef>
                <a:spcPts val="0"/>
              </a:spcBef>
              <a:spcAft>
                <a:spcPts val="0"/>
              </a:spcAft>
              <a:buClr>
                <a:schemeClr val="dk1"/>
              </a:buClr>
              <a:buSzPts val="1800"/>
              <a:buFont typeface="Proxima Nova"/>
              <a:buChar char="●"/>
            </a:pPr>
            <a:r>
              <a:rPr lang="en" sz="1800">
                <a:solidFill>
                  <a:schemeClr val="dk1"/>
                </a:solidFill>
                <a:latin typeface="Proxima Nova"/>
                <a:ea typeface="Proxima Nova"/>
                <a:cs typeface="Proxima Nova"/>
                <a:sym typeface="Proxima Nova"/>
              </a:rPr>
              <a:t>Activation Keys allow you to enable/disable CVs as needed</a:t>
            </a:r>
            <a:endParaRPr sz="1800">
              <a:solidFill>
                <a:schemeClr val="dk1"/>
              </a:solidFill>
              <a:latin typeface="Proxima Nova"/>
              <a:ea typeface="Proxima Nova"/>
              <a:cs typeface="Proxima Nova"/>
              <a:sym typeface="Proxima Nova"/>
            </a:endParaRPr>
          </a:p>
          <a:p>
            <a:pPr indent="-342900" lvl="0" marL="457200" rtl="0" algn="l">
              <a:lnSpc>
                <a:spcPct val="115000"/>
              </a:lnSpc>
              <a:spcBef>
                <a:spcPts val="0"/>
              </a:spcBef>
              <a:spcAft>
                <a:spcPts val="0"/>
              </a:spcAft>
              <a:buClr>
                <a:schemeClr val="dk1"/>
              </a:buClr>
              <a:buSzPts val="1800"/>
              <a:buFont typeface="Proxima Nova"/>
              <a:buChar char="●"/>
            </a:pPr>
            <a:r>
              <a:rPr lang="en" sz="1800">
                <a:solidFill>
                  <a:schemeClr val="dk1"/>
                </a:solidFill>
                <a:latin typeface="Proxima Nova"/>
                <a:ea typeface="Proxima Nova"/>
                <a:cs typeface="Proxima Nova"/>
                <a:sym typeface="Proxima Nova"/>
              </a:rPr>
              <a:t>Composite Content Views (CCVs) are made up of multiple CVs</a:t>
            </a:r>
            <a:endParaRPr sz="1800">
              <a:solidFill>
                <a:schemeClr val="dk1"/>
              </a:solidFill>
              <a:latin typeface="Proxima Nova"/>
              <a:ea typeface="Proxima Nova"/>
              <a:cs typeface="Proxima Nova"/>
              <a:sym typeface="Proxima Nova"/>
            </a:endParaRPr>
          </a:p>
          <a:p>
            <a:pPr indent="-342900" lvl="1" marL="914400" rtl="0" algn="l">
              <a:lnSpc>
                <a:spcPct val="115000"/>
              </a:lnSpc>
              <a:spcBef>
                <a:spcPts val="0"/>
              </a:spcBef>
              <a:spcAft>
                <a:spcPts val="0"/>
              </a:spcAft>
              <a:buClr>
                <a:schemeClr val="dk1"/>
              </a:buClr>
              <a:buSzPts val="1800"/>
              <a:buFont typeface="Proxima Nova"/>
              <a:buChar char="○"/>
            </a:pPr>
            <a:r>
              <a:rPr lang="en" sz="1800">
                <a:solidFill>
                  <a:schemeClr val="dk1"/>
                </a:solidFill>
                <a:latin typeface="Proxima Nova"/>
                <a:ea typeface="Proxima Nova"/>
                <a:cs typeface="Proxima Nova"/>
                <a:sym typeface="Proxima Nova"/>
              </a:rPr>
              <a:t>These can be auto-published when any component CV is published</a:t>
            </a:r>
            <a:endParaRPr sz="1800">
              <a:solidFill>
                <a:schemeClr val="dk1"/>
              </a:solidFill>
              <a:latin typeface="Proxima Nova"/>
              <a:ea typeface="Proxima Nova"/>
              <a:cs typeface="Proxima Nova"/>
              <a:sym typeface="Proxima Nova"/>
            </a:endParaRPr>
          </a:p>
          <a:p>
            <a:pPr indent="0" lvl="0" marL="0" rtl="0" algn="l">
              <a:lnSpc>
                <a:spcPct val="115000"/>
              </a:lnSpc>
              <a:spcBef>
                <a:spcPts val="600"/>
              </a:spcBef>
              <a:spcAft>
                <a:spcPts val="0"/>
              </a:spcAft>
              <a:buClr>
                <a:schemeClr val="dk1"/>
              </a:buClr>
              <a:buSzPts val="1100"/>
              <a:buFont typeface="Arial"/>
              <a:buNone/>
            </a:pPr>
            <a:r>
              <a:t/>
            </a:r>
            <a:endParaRPr sz="1800">
              <a:solidFill>
                <a:schemeClr val="dk1"/>
              </a:solidFill>
              <a:latin typeface="Proxima Nova"/>
              <a:ea typeface="Proxima Nova"/>
              <a:cs typeface="Proxima Nova"/>
              <a:sym typeface="Proxima Nova"/>
            </a:endParaRPr>
          </a:p>
          <a:p>
            <a:pPr indent="0" lvl="0" marL="0" rtl="0" algn="l">
              <a:lnSpc>
                <a:spcPct val="115000"/>
              </a:lnSpc>
              <a:spcBef>
                <a:spcPts val="600"/>
              </a:spcBef>
              <a:spcAft>
                <a:spcPts val="0"/>
              </a:spcAft>
              <a:buClr>
                <a:schemeClr val="dk1"/>
              </a:buClr>
              <a:buSzPts val="1100"/>
              <a:buFont typeface="Arial"/>
              <a:buNone/>
            </a:pPr>
            <a:r>
              <a:t/>
            </a:r>
            <a:endParaRPr sz="1800">
              <a:solidFill>
                <a:schemeClr val="dk1"/>
              </a:solidFill>
              <a:latin typeface="Proxima Nova"/>
              <a:ea typeface="Proxima Nova"/>
              <a:cs typeface="Proxima Nova"/>
              <a:sym typeface="Proxima Nova"/>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80" name="Shape 1880"/>
        <p:cNvGrpSpPr/>
        <p:nvPr/>
      </p:nvGrpSpPr>
      <p:grpSpPr>
        <a:xfrm>
          <a:off x="0" y="0"/>
          <a:ext cx="0" cy="0"/>
          <a:chOff x="0" y="0"/>
          <a:chExt cx="0" cy="0"/>
        </a:xfrm>
      </p:grpSpPr>
      <p:sp>
        <p:nvSpPr>
          <p:cNvPr id="1881" name="Google Shape;1881;g5f1ed11e14_0_114:notes"/>
          <p:cNvSpPr/>
          <p:nvPr>
            <p:ph idx="2" type="sldImg"/>
          </p:nvPr>
        </p:nvSpPr>
        <p:spPr>
          <a:xfrm>
            <a:off x="382063"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882" name="Google Shape;1882;g5f1ed11e14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Satellite serves as the on-premise repository of Red Hat Products, packages, Puppet Modules, and custom repos.</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Administrators use Satellite’s advanced content management system to construct standard builds in the form of Content Views</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Content Views are added to host groups.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This combines content with provisioning templates and puppet classes</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Activation keys can be added</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Allows for the optional specification of subnet and domain</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Permits host group stacking for modularity</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Composite content views can be added to host groups</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Content views are published and promoted into life cycle environments</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Host groups coalesce provisioning artifacts</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Capsules supply content, drive PXE build &amp; config</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2" name="Shape 1072"/>
        <p:cNvGrpSpPr/>
        <p:nvPr/>
      </p:nvGrpSpPr>
      <p:grpSpPr>
        <a:xfrm>
          <a:off x="0" y="0"/>
          <a:ext cx="0" cy="0"/>
          <a:chOff x="0" y="0"/>
          <a:chExt cx="0" cy="0"/>
        </a:xfrm>
      </p:grpSpPr>
      <p:sp>
        <p:nvSpPr>
          <p:cNvPr id="1073" name="Google Shape;1073;g62f52189a1_0_82:notes"/>
          <p:cNvSpPr/>
          <p:nvPr>
            <p:ph idx="2" type="sldImg"/>
          </p:nvPr>
        </p:nvSpPr>
        <p:spPr>
          <a:xfrm>
            <a:off x="382072"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074" name="Google Shape;1074;g62f52189a1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Font typeface="Arial"/>
              <a:buNone/>
            </a:pPr>
            <a:r>
              <a:rPr lang="en">
                <a:solidFill>
                  <a:schemeClr val="dk1"/>
                </a:solidFill>
              </a:rPr>
              <a:t>Let's look at how Satellite can help.</a:t>
            </a:r>
            <a:endParaRPr>
              <a:solidFill>
                <a:schemeClr val="dk1"/>
              </a:solidFill>
            </a:endParaRPr>
          </a:p>
          <a:p>
            <a:pPr indent="0" lvl="0" marL="0" rtl="0" algn="l">
              <a:spcBef>
                <a:spcPts val="0"/>
              </a:spcBef>
              <a:spcAft>
                <a:spcPts val="0"/>
              </a:spcAft>
              <a:buClr>
                <a:schemeClr val="dk1"/>
              </a:buClr>
              <a:buFont typeface="Arial"/>
              <a:buNone/>
            </a:pPr>
            <a:r>
              <a:t/>
            </a:r>
            <a:endParaRPr>
              <a:solidFill>
                <a:schemeClr val="dk1"/>
              </a:solidFill>
            </a:endParaRPr>
          </a:p>
          <a:p>
            <a:pPr indent="0" lvl="0" marL="0" rtl="0" algn="l">
              <a:spcBef>
                <a:spcPts val="0"/>
              </a:spcBef>
              <a:spcAft>
                <a:spcPts val="0"/>
              </a:spcAft>
              <a:buClr>
                <a:schemeClr val="dk1"/>
              </a:buClr>
              <a:buFont typeface="Arial"/>
              <a:buNone/>
            </a:pPr>
            <a:r>
              <a:rPr lang="en">
                <a:solidFill>
                  <a:schemeClr val="dk1"/>
                </a:solidFill>
              </a:rPr>
              <a:t>Red Hat Satellite lets their organization easily address security, bug-fix, and enhancement errata. For example, you can use it to identify and quickly respond to vulnerabilities like Shellshock, Heartbleed, and GHOST.  One of our customers in Europe heard about Shellshock and was able to patch thousands of systems in minutes -- finishing right before his boss called in a panic to tell him about the bug he’d just heard about.  </a:t>
            </a:r>
            <a:endParaRPr>
              <a:solidFill>
                <a:schemeClr val="dk1"/>
              </a:solidFill>
            </a:endParaRPr>
          </a:p>
          <a:p>
            <a:pPr indent="0" lvl="0" marL="0" rtl="0" algn="l">
              <a:spcBef>
                <a:spcPts val="0"/>
              </a:spcBef>
              <a:spcAft>
                <a:spcPts val="0"/>
              </a:spcAft>
              <a:buClr>
                <a:schemeClr val="dk1"/>
              </a:buClr>
              <a:buFont typeface="Arial"/>
              <a:buNone/>
            </a:pPr>
            <a:r>
              <a:t/>
            </a:r>
            <a:endParaRPr>
              <a:solidFill>
                <a:schemeClr val="dk1"/>
              </a:solidFill>
            </a:endParaRPr>
          </a:p>
          <a:p>
            <a:pPr indent="0" lvl="0" marL="0" rtl="0" algn="l">
              <a:spcBef>
                <a:spcPts val="0"/>
              </a:spcBef>
              <a:spcAft>
                <a:spcPts val="0"/>
              </a:spcAft>
              <a:buClr>
                <a:schemeClr val="dk1"/>
              </a:buClr>
              <a:buFont typeface="Arial"/>
              <a:buNone/>
            </a:pPr>
            <a:r>
              <a:rPr lang="en">
                <a:solidFill>
                  <a:schemeClr val="dk1"/>
                </a:solidFill>
              </a:rPr>
              <a:t>Related to scalability, Red Hat Satellite automates workflows and streamlines content management. This makes administrators much more efficient, and enables them to have time to work on strategic initiatives rather than spending all day on tedious, Manual error-prone tasks.</a:t>
            </a:r>
            <a:endParaRPr>
              <a:solidFill>
                <a:schemeClr val="dk1"/>
              </a:solidFill>
            </a:endParaRPr>
          </a:p>
          <a:p>
            <a:pPr indent="0" lvl="0" marL="0" rtl="0" algn="l">
              <a:spcBef>
                <a:spcPts val="0"/>
              </a:spcBef>
              <a:spcAft>
                <a:spcPts val="0"/>
              </a:spcAft>
              <a:buClr>
                <a:schemeClr val="dk1"/>
              </a:buClr>
              <a:buFont typeface="Arial"/>
              <a:buNone/>
            </a:pPr>
            <a:r>
              <a:t/>
            </a:r>
            <a:endParaRPr>
              <a:solidFill>
                <a:schemeClr val="dk1"/>
              </a:solidFill>
            </a:endParaRPr>
          </a:p>
          <a:p>
            <a:pPr indent="0" lvl="0" marL="0" rtl="0" algn="l">
              <a:spcBef>
                <a:spcPts val="0"/>
              </a:spcBef>
              <a:spcAft>
                <a:spcPts val="0"/>
              </a:spcAft>
              <a:buClr>
                <a:schemeClr val="dk1"/>
              </a:buClr>
              <a:buFont typeface="Arial"/>
              <a:buNone/>
            </a:pPr>
            <a:r>
              <a:rPr lang="en">
                <a:solidFill>
                  <a:schemeClr val="dk1"/>
                </a:solidFill>
              </a:rPr>
              <a:t>Red Hat Satellite also gives customers peace of mind related to compliance.  As an example, if a customer is mandated to have systems compliant with,PCI, you must make sure the systems are configured and stay configured in a secure manner. We built industry-standard scanning and remediation tools, such as OpenSCAP, into Satellite to help you audit systems and remediate them if required</a:t>
            </a:r>
            <a:endParaRPr>
              <a:solidFill>
                <a:schemeClr val="dk1"/>
              </a:solidFill>
            </a:endParaRPr>
          </a:p>
          <a:p>
            <a:pPr indent="0" lvl="0" marL="0" rtl="0" algn="l">
              <a:spcBef>
                <a:spcPts val="0"/>
              </a:spcBef>
              <a:spcAft>
                <a:spcPts val="0"/>
              </a:spcAft>
              <a:buClr>
                <a:schemeClr val="dk1"/>
              </a:buClr>
              <a:buFont typeface="Arial"/>
              <a:buNone/>
            </a:pPr>
            <a:r>
              <a:t/>
            </a:r>
            <a:endParaRPr>
              <a:solidFill>
                <a:schemeClr val="dk1"/>
              </a:solidFill>
            </a:endParaRPr>
          </a:p>
          <a:p>
            <a:pPr indent="0" lvl="0" marL="0" rtl="0" algn="l">
              <a:spcBef>
                <a:spcPts val="0"/>
              </a:spcBef>
              <a:spcAft>
                <a:spcPts val="0"/>
              </a:spcAft>
              <a:buClr>
                <a:schemeClr val="dk1"/>
              </a:buClr>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14" name="Shape 1914"/>
        <p:cNvGrpSpPr/>
        <p:nvPr/>
      </p:nvGrpSpPr>
      <p:grpSpPr>
        <a:xfrm>
          <a:off x="0" y="0"/>
          <a:ext cx="0" cy="0"/>
          <a:chOff x="0" y="0"/>
          <a:chExt cx="0" cy="0"/>
        </a:xfrm>
      </p:grpSpPr>
      <p:sp>
        <p:nvSpPr>
          <p:cNvPr id="1915" name="Google Shape;1915;g5f1ed11e14_0_150:notes"/>
          <p:cNvSpPr/>
          <p:nvPr>
            <p:ph idx="2" type="sldImg"/>
          </p:nvPr>
        </p:nvSpPr>
        <p:spPr>
          <a:xfrm>
            <a:off x="382063"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916" name="Google Shape;1916;g5f1ed11e14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42900" lvl="0" marL="457200" rtl="0" algn="l">
              <a:lnSpc>
                <a:spcPct val="115000"/>
              </a:lnSpc>
              <a:spcBef>
                <a:spcPts val="600"/>
              </a:spcBef>
              <a:spcAft>
                <a:spcPts val="0"/>
              </a:spcAft>
              <a:buClr>
                <a:schemeClr val="dk1"/>
              </a:buClr>
              <a:buSzPts val="1800"/>
              <a:buFont typeface="Proxima Nova"/>
              <a:buChar char="●"/>
            </a:pPr>
            <a:r>
              <a:rPr lang="en" sz="1800">
                <a:solidFill>
                  <a:schemeClr val="dk1"/>
                </a:solidFill>
                <a:latin typeface="Proxima Nova"/>
                <a:ea typeface="Proxima Nova"/>
                <a:cs typeface="Proxima Nova"/>
                <a:sym typeface="Proxima Nova"/>
              </a:rPr>
              <a:t>Composite Content Views (CCVs) are made up of multiple content views</a:t>
            </a:r>
            <a:endParaRPr sz="1800">
              <a:solidFill>
                <a:schemeClr val="dk1"/>
              </a:solidFill>
              <a:latin typeface="Proxima Nova"/>
              <a:ea typeface="Proxima Nova"/>
              <a:cs typeface="Proxima Nova"/>
              <a:sym typeface="Proxima Nova"/>
            </a:endParaRPr>
          </a:p>
          <a:p>
            <a:pPr indent="-342900" lvl="1" marL="914400" rtl="0" algn="l">
              <a:lnSpc>
                <a:spcPct val="115000"/>
              </a:lnSpc>
              <a:spcBef>
                <a:spcPts val="0"/>
              </a:spcBef>
              <a:spcAft>
                <a:spcPts val="0"/>
              </a:spcAft>
              <a:buClr>
                <a:schemeClr val="dk1"/>
              </a:buClr>
              <a:buSzPts val="1800"/>
              <a:buFont typeface="Proxima Nova"/>
              <a:buChar char="○"/>
            </a:pPr>
            <a:r>
              <a:rPr lang="en" sz="1800">
                <a:solidFill>
                  <a:schemeClr val="dk1"/>
                </a:solidFill>
                <a:latin typeface="Proxima Nova"/>
                <a:ea typeface="Proxima Nova"/>
                <a:cs typeface="Proxima Nova"/>
                <a:sym typeface="Proxima Nova"/>
              </a:rPr>
              <a:t>These can be auto-published when any component CV is published</a:t>
            </a:r>
            <a:endParaRPr sz="1800">
              <a:solidFill>
                <a:schemeClr val="dk1"/>
              </a:solidFill>
              <a:latin typeface="Proxima Nova"/>
              <a:ea typeface="Proxima Nova"/>
              <a:cs typeface="Proxima Nova"/>
              <a:sym typeface="Proxima Nova"/>
            </a:endParaRPr>
          </a:p>
          <a:p>
            <a:pPr indent="0" lvl="0" marL="0" rtl="0" algn="l">
              <a:lnSpc>
                <a:spcPct val="115000"/>
              </a:lnSpc>
              <a:spcBef>
                <a:spcPts val="600"/>
              </a:spcBef>
              <a:spcAft>
                <a:spcPts val="0"/>
              </a:spcAft>
              <a:buClr>
                <a:schemeClr val="dk1"/>
              </a:buClr>
              <a:buSzPts val="1100"/>
              <a:buFont typeface="Arial"/>
              <a:buNone/>
            </a:pPr>
            <a:r>
              <a:t/>
            </a:r>
            <a:endParaRPr sz="1800">
              <a:solidFill>
                <a:schemeClr val="dk1"/>
              </a:solidFill>
              <a:latin typeface="Proxima Nova"/>
              <a:ea typeface="Proxima Nova"/>
              <a:cs typeface="Proxima Nova"/>
              <a:sym typeface="Proxima Nova"/>
            </a:endParaRPr>
          </a:p>
          <a:p>
            <a:pPr indent="0" lvl="0" marL="0" rtl="0" algn="l">
              <a:lnSpc>
                <a:spcPct val="115000"/>
              </a:lnSpc>
              <a:spcBef>
                <a:spcPts val="600"/>
              </a:spcBef>
              <a:spcAft>
                <a:spcPts val="0"/>
              </a:spcAft>
              <a:buClr>
                <a:schemeClr val="dk1"/>
              </a:buClr>
              <a:buSzPts val="1100"/>
              <a:buFont typeface="Arial"/>
              <a:buNone/>
            </a:pPr>
            <a:r>
              <a:t/>
            </a:r>
            <a:endParaRPr sz="1800">
              <a:solidFill>
                <a:schemeClr val="dk1"/>
              </a:solidFill>
              <a:latin typeface="Proxima Nova"/>
              <a:ea typeface="Proxima Nova"/>
              <a:cs typeface="Proxima Nova"/>
              <a:sym typeface="Proxima Nova"/>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26" name="Shape 1926"/>
        <p:cNvGrpSpPr/>
        <p:nvPr/>
      </p:nvGrpSpPr>
      <p:grpSpPr>
        <a:xfrm>
          <a:off x="0" y="0"/>
          <a:ext cx="0" cy="0"/>
          <a:chOff x="0" y="0"/>
          <a:chExt cx="0" cy="0"/>
        </a:xfrm>
      </p:grpSpPr>
      <p:sp>
        <p:nvSpPr>
          <p:cNvPr id="1927" name="Google Shape;1927;g5f1ed11e14_0_161:notes"/>
          <p:cNvSpPr/>
          <p:nvPr>
            <p:ph idx="2" type="sldImg"/>
          </p:nvPr>
        </p:nvSpPr>
        <p:spPr>
          <a:xfrm>
            <a:off x="382063"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928" name="Google Shape;1928;g5f1ed11e14_0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Satellite serves as the on-premise repository of Red Hat Products, packages, Puppet Modules, and custom repos.</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Administrators use Satellite’s advanced content management system to construct standard builds in the form of Content Views</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Content Views are added to host groups.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This combines content with provisioning templates and puppet classes</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Activation keys can be added</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Allows for the optional specification of subnet and domain</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Permits host group stacking for modularity</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Composite content views can be added to host groups</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Content views are published and promoted into life cycle environments</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Host groups coalesce provisioning artifacts</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Capsules supply content, drive PXE build &amp; config</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49" name="Shape 1949"/>
        <p:cNvGrpSpPr/>
        <p:nvPr/>
      </p:nvGrpSpPr>
      <p:grpSpPr>
        <a:xfrm>
          <a:off x="0" y="0"/>
          <a:ext cx="0" cy="0"/>
          <a:chOff x="0" y="0"/>
          <a:chExt cx="0" cy="0"/>
        </a:xfrm>
      </p:grpSpPr>
      <p:sp>
        <p:nvSpPr>
          <p:cNvPr id="1950" name="Google Shape;1950;g5f1ed11e14_0_186:notes"/>
          <p:cNvSpPr/>
          <p:nvPr>
            <p:ph idx="2" type="sldImg"/>
          </p:nvPr>
        </p:nvSpPr>
        <p:spPr>
          <a:xfrm>
            <a:off x="382072"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951" name="Google Shape;1951;g5f1ed11e14_0_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56" name="Shape 1956"/>
        <p:cNvGrpSpPr/>
        <p:nvPr/>
      </p:nvGrpSpPr>
      <p:grpSpPr>
        <a:xfrm>
          <a:off x="0" y="0"/>
          <a:ext cx="0" cy="0"/>
          <a:chOff x="0" y="0"/>
          <a:chExt cx="0" cy="0"/>
        </a:xfrm>
      </p:grpSpPr>
      <p:sp>
        <p:nvSpPr>
          <p:cNvPr id="1957" name="Google Shape;1957;g5f1ed11e14_0_192:notes"/>
          <p:cNvSpPr/>
          <p:nvPr>
            <p:ph idx="2" type="sldImg"/>
          </p:nvPr>
        </p:nvSpPr>
        <p:spPr>
          <a:xfrm>
            <a:off x="382063"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958" name="Google Shape;1958;g5f1ed11e14_0_1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is an example of this in action.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 CCV2.0 you have a BaseOS CV2.0 and a WebApp CV1.0.</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If you update the WebApp CV to include a newer version of Python, this can automatically update the CCV to version 3.0.</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Now when you promote CCV 3.0 through the lifecycle environment the development environment gets updated to the latest.</a:t>
            </a:r>
            <a:endParaRPr/>
          </a:p>
          <a:p>
            <a:pPr indent="0" lvl="0" marL="0" rtl="0" algn="l">
              <a:spcBef>
                <a:spcPts val="0"/>
              </a:spcBef>
              <a:spcAft>
                <a:spcPts val="0"/>
              </a:spcAft>
              <a:buNone/>
            </a:pPr>
            <a:r>
              <a:rPr lang="en"/>
              <a:t>The QA and Prod environments stay at CCV2.0 until you promote to that environment.</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90" name="Shape 1990"/>
        <p:cNvGrpSpPr/>
        <p:nvPr/>
      </p:nvGrpSpPr>
      <p:grpSpPr>
        <a:xfrm>
          <a:off x="0" y="0"/>
          <a:ext cx="0" cy="0"/>
          <a:chOff x="0" y="0"/>
          <a:chExt cx="0" cy="0"/>
        </a:xfrm>
      </p:grpSpPr>
      <p:sp>
        <p:nvSpPr>
          <p:cNvPr id="1991" name="Google Shape;1991;g5b67af3c69_74_0:notes"/>
          <p:cNvSpPr/>
          <p:nvPr>
            <p:ph idx="2" type="sldImg"/>
          </p:nvPr>
        </p:nvSpPr>
        <p:spPr>
          <a:xfrm>
            <a:off x="382063"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992" name="Google Shape;1992;g5b67af3c69_7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98" name="Shape 1998"/>
        <p:cNvGrpSpPr/>
        <p:nvPr/>
      </p:nvGrpSpPr>
      <p:grpSpPr>
        <a:xfrm>
          <a:off x="0" y="0"/>
          <a:ext cx="0" cy="0"/>
          <a:chOff x="0" y="0"/>
          <a:chExt cx="0" cy="0"/>
        </a:xfrm>
      </p:grpSpPr>
      <p:sp>
        <p:nvSpPr>
          <p:cNvPr id="1999" name="Google Shape;1999;g62f52189a1_0_430:notes"/>
          <p:cNvSpPr/>
          <p:nvPr>
            <p:ph idx="2" type="sldImg"/>
          </p:nvPr>
        </p:nvSpPr>
        <p:spPr>
          <a:xfrm>
            <a:off x="382063"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000" name="Google Shape;2000;g62f52189a1_0_4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29" name="Shape 2029"/>
        <p:cNvGrpSpPr/>
        <p:nvPr/>
      </p:nvGrpSpPr>
      <p:grpSpPr>
        <a:xfrm>
          <a:off x="0" y="0"/>
          <a:ext cx="0" cy="0"/>
          <a:chOff x="0" y="0"/>
          <a:chExt cx="0" cy="0"/>
        </a:xfrm>
      </p:grpSpPr>
      <p:sp>
        <p:nvSpPr>
          <p:cNvPr id="2030" name="Google Shape;2030;g62f52189a1_0_460:notes"/>
          <p:cNvSpPr/>
          <p:nvPr>
            <p:ph idx="2" type="sldImg"/>
          </p:nvPr>
        </p:nvSpPr>
        <p:spPr>
          <a:xfrm>
            <a:off x="382063"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031" name="Google Shape;2031;g62f52189a1_0_4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62" name="Shape 2062"/>
        <p:cNvGrpSpPr/>
        <p:nvPr/>
      </p:nvGrpSpPr>
      <p:grpSpPr>
        <a:xfrm>
          <a:off x="0" y="0"/>
          <a:ext cx="0" cy="0"/>
          <a:chOff x="0" y="0"/>
          <a:chExt cx="0" cy="0"/>
        </a:xfrm>
      </p:grpSpPr>
      <p:sp>
        <p:nvSpPr>
          <p:cNvPr id="2063" name="Google Shape;2063;g62f52189a1_0_492:notes"/>
          <p:cNvSpPr/>
          <p:nvPr>
            <p:ph idx="2" type="sldImg"/>
          </p:nvPr>
        </p:nvSpPr>
        <p:spPr>
          <a:xfrm>
            <a:off x="382063"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064" name="Google Shape;2064;g62f52189a1_0_4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97" name="Shape 2097"/>
        <p:cNvGrpSpPr/>
        <p:nvPr/>
      </p:nvGrpSpPr>
      <p:grpSpPr>
        <a:xfrm>
          <a:off x="0" y="0"/>
          <a:ext cx="0" cy="0"/>
          <a:chOff x="0" y="0"/>
          <a:chExt cx="0" cy="0"/>
        </a:xfrm>
      </p:grpSpPr>
      <p:sp>
        <p:nvSpPr>
          <p:cNvPr id="2098" name="Google Shape;2098;g62f52189a1_0_526:notes"/>
          <p:cNvSpPr/>
          <p:nvPr>
            <p:ph idx="2" type="sldImg"/>
          </p:nvPr>
        </p:nvSpPr>
        <p:spPr>
          <a:xfrm>
            <a:off x="382063"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099" name="Google Shape;2099;g62f52189a1_0_5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34" name="Shape 2134"/>
        <p:cNvGrpSpPr/>
        <p:nvPr/>
      </p:nvGrpSpPr>
      <p:grpSpPr>
        <a:xfrm>
          <a:off x="0" y="0"/>
          <a:ext cx="0" cy="0"/>
          <a:chOff x="0" y="0"/>
          <a:chExt cx="0" cy="0"/>
        </a:xfrm>
      </p:grpSpPr>
      <p:sp>
        <p:nvSpPr>
          <p:cNvPr id="2135" name="Google Shape;2135;g62f52189a1_0_562:notes"/>
          <p:cNvSpPr/>
          <p:nvPr>
            <p:ph idx="2" type="sldImg"/>
          </p:nvPr>
        </p:nvSpPr>
        <p:spPr>
          <a:xfrm>
            <a:off x="382063"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136" name="Google Shape;2136;g62f52189a1_0_5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9" name="Shape 1099"/>
        <p:cNvGrpSpPr/>
        <p:nvPr/>
      </p:nvGrpSpPr>
      <p:grpSpPr>
        <a:xfrm>
          <a:off x="0" y="0"/>
          <a:ext cx="0" cy="0"/>
          <a:chOff x="0" y="0"/>
          <a:chExt cx="0" cy="0"/>
        </a:xfrm>
      </p:grpSpPr>
      <p:sp>
        <p:nvSpPr>
          <p:cNvPr id="1100" name="Google Shape;1100;g566d4dcb24_0_706:notes"/>
          <p:cNvSpPr/>
          <p:nvPr>
            <p:ph idx="2" type="sldImg"/>
          </p:nvPr>
        </p:nvSpPr>
        <p:spPr>
          <a:xfrm>
            <a:off x="382072"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101" name="Google Shape;1101;g566d4dcb24_0_7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73" name="Shape 2173"/>
        <p:cNvGrpSpPr/>
        <p:nvPr/>
      </p:nvGrpSpPr>
      <p:grpSpPr>
        <a:xfrm>
          <a:off x="0" y="0"/>
          <a:ext cx="0" cy="0"/>
          <a:chOff x="0" y="0"/>
          <a:chExt cx="0" cy="0"/>
        </a:xfrm>
      </p:grpSpPr>
      <p:sp>
        <p:nvSpPr>
          <p:cNvPr id="2174" name="Google Shape;2174;g62f52189a1_0_600:notes"/>
          <p:cNvSpPr/>
          <p:nvPr>
            <p:ph idx="2" type="sldImg"/>
          </p:nvPr>
        </p:nvSpPr>
        <p:spPr>
          <a:xfrm>
            <a:off x="382063"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175" name="Google Shape;2175;g62f52189a1_0_6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15" name="Shape 2215"/>
        <p:cNvGrpSpPr/>
        <p:nvPr/>
      </p:nvGrpSpPr>
      <p:grpSpPr>
        <a:xfrm>
          <a:off x="0" y="0"/>
          <a:ext cx="0" cy="0"/>
          <a:chOff x="0" y="0"/>
          <a:chExt cx="0" cy="0"/>
        </a:xfrm>
      </p:grpSpPr>
      <p:sp>
        <p:nvSpPr>
          <p:cNvPr id="2216" name="Google Shape;2216;g62f52189a1_0_640:notes"/>
          <p:cNvSpPr/>
          <p:nvPr>
            <p:ph idx="2" type="sldImg"/>
          </p:nvPr>
        </p:nvSpPr>
        <p:spPr>
          <a:xfrm>
            <a:off x="382063"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217" name="Google Shape;2217;g62f52189a1_0_6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57" name="Shape 2257"/>
        <p:cNvGrpSpPr/>
        <p:nvPr/>
      </p:nvGrpSpPr>
      <p:grpSpPr>
        <a:xfrm>
          <a:off x="0" y="0"/>
          <a:ext cx="0" cy="0"/>
          <a:chOff x="0" y="0"/>
          <a:chExt cx="0" cy="0"/>
        </a:xfrm>
      </p:grpSpPr>
      <p:sp>
        <p:nvSpPr>
          <p:cNvPr id="2258" name="Google Shape;2258;g62f52189a1_0_681:notes"/>
          <p:cNvSpPr/>
          <p:nvPr>
            <p:ph idx="2" type="sldImg"/>
          </p:nvPr>
        </p:nvSpPr>
        <p:spPr>
          <a:xfrm>
            <a:off x="382063"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259" name="Google Shape;2259;g62f52189a1_0_6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01" name="Shape 2301"/>
        <p:cNvGrpSpPr/>
        <p:nvPr/>
      </p:nvGrpSpPr>
      <p:grpSpPr>
        <a:xfrm>
          <a:off x="0" y="0"/>
          <a:ext cx="0" cy="0"/>
          <a:chOff x="0" y="0"/>
          <a:chExt cx="0" cy="0"/>
        </a:xfrm>
      </p:grpSpPr>
      <p:sp>
        <p:nvSpPr>
          <p:cNvPr id="2302" name="Google Shape;2302;g62f52189a1_0_724:notes"/>
          <p:cNvSpPr/>
          <p:nvPr>
            <p:ph idx="2" type="sldImg"/>
          </p:nvPr>
        </p:nvSpPr>
        <p:spPr>
          <a:xfrm>
            <a:off x="382063"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303" name="Google Shape;2303;g62f52189a1_0_7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47" name="Shape 2347"/>
        <p:cNvGrpSpPr/>
        <p:nvPr/>
      </p:nvGrpSpPr>
      <p:grpSpPr>
        <a:xfrm>
          <a:off x="0" y="0"/>
          <a:ext cx="0" cy="0"/>
          <a:chOff x="0" y="0"/>
          <a:chExt cx="0" cy="0"/>
        </a:xfrm>
      </p:grpSpPr>
      <p:sp>
        <p:nvSpPr>
          <p:cNvPr id="2348" name="Google Shape;2348;g62f52189a1_0_769:notes"/>
          <p:cNvSpPr/>
          <p:nvPr>
            <p:ph idx="2" type="sldImg"/>
          </p:nvPr>
        </p:nvSpPr>
        <p:spPr>
          <a:xfrm>
            <a:off x="382063"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349" name="Google Shape;2349;g62f52189a1_0_7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Satellite serves as the on-premise repository of Red Hat Products, packages, Puppet Modules, and custom repos.</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Administrators use Satellite’s advanced content management system to construct standard builds in the form of Content Views</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Content Views are added to host groups.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This combines content with provisioning templates and puppet classes</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Activation keys can be added</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Allows for the optional specification of subnet and domain</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Permits host group stacking for modularity</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Composite content views can be added to host groups</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Content views are published and promoted into life cycle environments</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Host groups coalesce provisioning artifacts</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Capsules supply content, drive PXE build &amp; config</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94" name="Shape 2394"/>
        <p:cNvGrpSpPr/>
        <p:nvPr/>
      </p:nvGrpSpPr>
      <p:grpSpPr>
        <a:xfrm>
          <a:off x="0" y="0"/>
          <a:ext cx="0" cy="0"/>
          <a:chOff x="0" y="0"/>
          <a:chExt cx="0" cy="0"/>
        </a:xfrm>
      </p:grpSpPr>
      <p:sp>
        <p:nvSpPr>
          <p:cNvPr id="2395" name="Google Shape;2395;g5b7c5cbe89_9_433:notes"/>
          <p:cNvSpPr/>
          <p:nvPr>
            <p:ph idx="2" type="sldImg"/>
          </p:nvPr>
        </p:nvSpPr>
        <p:spPr>
          <a:xfrm>
            <a:off x="382063"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396" name="Google Shape;2396;g5b7c5cbe89_9_4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02" name="Shape 2402"/>
        <p:cNvGrpSpPr/>
        <p:nvPr/>
      </p:nvGrpSpPr>
      <p:grpSpPr>
        <a:xfrm>
          <a:off x="0" y="0"/>
          <a:ext cx="0" cy="0"/>
          <a:chOff x="0" y="0"/>
          <a:chExt cx="0" cy="0"/>
        </a:xfrm>
      </p:grpSpPr>
      <p:sp>
        <p:nvSpPr>
          <p:cNvPr id="2403" name="Google Shape;2403;g62f52189a1_0_982:notes"/>
          <p:cNvSpPr/>
          <p:nvPr>
            <p:ph idx="2" type="sldImg"/>
          </p:nvPr>
        </p:nvSpPr>
        <p:spPr>
          <a:xfrm>
            <a:off x="382063"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404" name="Google Shape;2404;g62f52189a1_0_9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222222"/>
                </a:solidFill>
                <a:highlight>
                  <a:schemeClr val="lt1"/>
                </a:highlight>
              </a:rPr>
              <a:t>Every RPM released by Red Hat is digitally signed with the appropriate GPG key (for example, beta or GA).</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28" name="Shape 2428"/>
        <p:cNvGrpSpPr/>
        <p:nvPr/>
      </p:nvGrpSpPr>
      <p:grpSpPr>
        <a:xfrm>
          <a:off x="0" y="0"/>
          <a:ext cx="0" cy="0"/>
          <a:chOff x="0" y="0"/>
          <a:chExt cx="0" cy="0"/>
        </a:xfrm>
      </p:grpSpPr>
      <p:sp>
        <p:nvSpPr>
          <p:cNvPr id="2429" name="Google Shape;2429;g62f52189a1_0_1007:notes"/>
          <p:cNvSpPr/>
          <p:nvPr>
            <p:ph idx="2" type="sldImg"/>
          </p:nvPr>
        </p:nvSpPr>
        <p:spPr>
          <a:xfrm>
            <a:off x="382063"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430" name="Google Shape;2430;g62f52189a1_0_10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rgbClr val="222222"/>
                </a:solidFill>
                <a:highlight>
                  <a:schemeClr val="lt1"/>
                </a:highlight>
              </a:rPr>
              <a:t>Each package or content type is pushed out to a CDN that is run by Akamai</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55" name="Shape 2455"/>
        <p:cNvGrpSpPr/>
        <p:nvPr/>
      </p:nvGrpSpPr>
      <p:grpSpPr>
        <a:xfrm>
          <a:off x="0" y="0"/>
          <a:ext cx="0" cy="0"/>
          <a:chOff x="0" y="0"/>
          <a:chExt cx="0" cy="0"/>
        </a:xfrm>
      </p:grpSpPr>
      <p:sp>
        <p:nvSpPr>
          <p:cNvPr id="2456" name="Google Shape;2456;g62f52189a1_0_1033:notes"/>
          <p:cNvSpPr/>
          <p:nvPr>
            <p:ph idx="2" type="sldImg"/>
          </p:nvPr>
        </p:nvSpPr>
        <p:spPr>
          <a:xfrm>
            <a:off x="382063"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457" name="Google Shape;2457;g62f52189a1_0_10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Content is </a:t>
            </a:r>
            <a:r>
              <a:rPr lang="en">
                <a:solidFill>
                  <a:srgbClr val="222222"/>
                </a:solidFill>
                <a:highlight>
                  <a:schemeClr val="lt1"/>
                </a:highlight>
              </a:rPr>
              <a:t>only accessible from the CDN via entitlement certificates that are issued by Red Hat</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83" name="Shape 2483"/>
        <p:cNvGrpSpPr/>
        <p:nvPr/>
      </p:nvGrpSpPr>
      <p:grpSpPr>
        <a:xfrm>
          <a:off x="0" y="0"/>
          <a:ext cx="0" cy="0"/>
          <a:chOff x="0" y="0"/>
          <a:chExt cx="0" cy="0"/>
        </a:xfrm>
      </p:grpSpPr>
      <p:sp>
        <p:nvSpPr>
          <p:cNvPr id="2484" name="Google Shape;2484;g62f52189a1_0_1060:notes"/>
          <p:cNvSpPr/>
          <p:nvPr>
            <p:ph idx="2" type="sldImg"/>
          </p:nvPr>
        </p:nvSpPr>
        <p:spPr>
          <a:xfrm>
            <a:off x="382063"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485" name="Google Shape;2485;g62f52189a1_0_10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rgbClr val="222222"/>
                </a:solidFill>
                <a:highlight>
                  <a:schemeClr val="lt1"/>
                </a:highlight>
              </a:rPr>
              <a:t>Tools, like Satellite, which need to interact with that content (such as syncing it) verify that the packages have not been modified in transit.  This is done by comparing the checksum of the package against the checksum listed in the repositories metadata.</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6" name="Shape 1106"/>
        <p:cNvGrpSpPr/>
        <p:nvPr/>
      </p:nvGrpSpPr>
      <p:grpSpPr>
        <a:xfrm>
          <a:off x="0" y="0"/>
          <a:ext cx="0" cy="0"/>
          <a:chOff x="0" y="0"/>
          <a:chExt cx="0" cy="0"/>
        </a:xfrm>
      </p:grpSpPr>
      <p:sp>
        <p:nvSpPr>
          <p:cNvPr id="1107" name="Google Shape;1107;g62f52189a1_0_112:notes"/>
          <p:cNvSpPr/>
          <p:nvPr>
            <p:ph idx="2" type="sldImg"/>
          </p:nvPr>
        </p:nvSpPr>
        <p:spPr>
          <a:xfrm>
            <a:off x="382072"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108" name="Google Shape;1108;g62f52189a1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Font typeface="Arial"/>
              <a:buNone/>
            </a:pPr>
            <a:r>
              <a:rPr b="1" lang="en">
                <a:solidFill>
                  <a:schemeClr val="dk1"/>
                </a:solidFill>
              </a:rPr>
              <a:t>Manage more than just RHEL.</a:t>
            </a:r>
            <a:r>
              <a:rPr lang="en">
                <a:solidFill>
                  <a:schemeClr val="dk1"/>
                </a:solidFill>
              </a:rPr>
              <a:t>  Red Hat Satellite provides Lifecycle management across your RH infrastructure. For example, Satellite can be used to deploy </a:t>
            </a:r>
            <a:r>
              <a:rPr lang="en">
                <a:solidFill>
                  <a:schemeClr val="dk1"/>
                </a:solidFill>
              </a:rPr>
              <a:t>RHV</a:t>
            </a:r>
            <a:r>
              <a:rPr lang="en">
                <a:solidFill>
                  <a:schemeClr val="dk1"/>
                </a:solidFill>
              </a:rPr>
              <a:t> hypervisors and configure them. For customers using only Red Hat Enterprise Linux today, as you adopt more RH infrastructure,  you will want to bring the same process lifecycle management to those platforms</a:t>
            </a:r>
            <a:endParaRPr>
              <a:solidFill>
                <a:schemeClr val="dk1"/>
              </a:solidFill>
            </a:endParaRPr>
          </a:p>
          <a:p>
            <a:pPr indent="0" lvl="0" marL="0" rtl="0" algn="l">
              <a:spcBef>
                <a:spcPts val="0"/>
              </a:spcBef>
              <a:spcAft>
                <a:spcPts val="0"/>
              </a:spcAft>
              <a:buClr>
                <a:schemeClr val="dk1"/>
              </a:buClr>
              <a:buFont typeface="Arial"/>
              <a:buNone/>
            </a:pPr>
            <a:r>
              <a:t/>
            </a:r>
            <a:endParaRPr>
              <a:solidFill>
                <a:schemeClr val="dk1"/>
              </a:solidFill>
            </a:endParaRPr>
          </a:p>
          <a:p>
            <a:pPr indent="0" lvl="0" marL="0" rtl="0" algn="l">
              <a:spcBef>
                <a:spcPts val="0"/>
              </a:spcBef>
              <a:spcAft>
                <a:spcPts val="0"/>
              </a:spcAft>
              <a:buClr>
                <a:schemeClr val="dk1"/>
              </a:buClr>
              <a:buFont typeface="Arial"/>
              <a:buNone/>
            </a:pPr>
            <a:r>
              <a:rPr b="1" lang="en">
                <a:solidFill>
                  <a:schemeClr val="dk1"/>
                </a:solidFill>
              </a:rPr>
              <a:t>Streamlined content management</a:t>
            </a:r>
            <a:r>
              <a:rPr lang="en">
                <a:solidFill>
                  <a:schemeClr val="dk1"/>
                </a:solidFill>
              </a:rPr>
              <a:t>. Based on 12+ years of customer feedback, we simplified workflows based on the most common patterns of use to streamline the user experience.</a:t>
            </a:r>
            <a:endParaRPr>
              <a:solidFill>
                <a:schemeClr val="dk1"/>
              </a:solidFill>
            </a:endParaRPr>
          </a:p>
          <a:p>
            <a:pPr indent="0" lvl="0" marL="0" rtl="0" algn="l">
              <a:spcBef>
                <a:spcPts val="0"/>
              </a:spcBef>
              <a:spcAft>
                <a:spcPts val="0"/>
              </a:spcAft>
              <a:buClr>
                <a:schemeClr val="dk1"/>
              </a:buClr>
              <a:buFont typeface="Arial"/>
              <a:buNone/>
            </a:pPr>
            <a:r>
              <a:t/>
            </a:r>
            <a:endParaRPr>
              <a:solidFill>
                <a:schemeClr val="dk1"/>
              </a:solidFill>
            </a:endParaRPr>
          </a:p>
          <a:p>
            <a:pPr indent="0" lvl="0" marL="0" rtl="0" algn="l">
              <a:spcBef>
                <a:spcPts val="0"/>
              </a:spcBef>
              <a:spcAft>
                <a:spcPts val="0"/>
              </a:spcAft>
              <a:buClr>
                <a:schemeClr val="dk1"/>
              </a:buClr>
              <a:buFont typeface="Arial"/>
              <a:buNone/>
            </a:pPr>
            <a:r>
              <a:rPr b="1" lang="en">
                <a:solidFill>
                  <a:schemeClr val="dk1"/>
                </a:solidFill>
              </a:rPr>
              <a:t>Built to scale. </a:t>
            </a:r>
            <a:r>
              <a:rPr lang="en">
                <a:solidFill>
                  <a:schemeClr val="dk1"/>
                </a:solidFill>
              </a:rPr>
              <a:t> The evolution of the Proxy concept in Satellite 5, Satellite Capsule Servers distribute CPU-intensive operations closer to the systems managed, improving performance in a more secure environment.</a:t>
            </a:r>
            <a:endParaRPr>
              <a:solidFill>
                <a:schemeClr val="dk1"/>
              </a:solidFill>
            </a:endParaRPr>
          </a:p>
          <a:p>
            <a:pPr indent="0" lvl="0" marL="0" rtl="0" algn="l">
              <a:spcBef>
                <a:spcPts val="0"/>
              </a:spcBef>
              <a:spcAft>
                <a:spcPts val="0"/>
              </a:spcAft>
              <a:buClr>
                <a:schemeClr val="dk1"/>
              </a:buClr>
              <a:buFont typeface="Arial"/>
              <a:buNone/>
            </a:pPr>
            <a:r>
              <a:t/>
            </a:r>
            <a:endParaRPr>
              <a:solidFill>
                <a:schemeClr val="dk1"/>
              </a:solidFill>
            </a:endParaRPr>
          </a:p>
          <a:p>
            <a:pPr indent="0" lvl="0" marL="0" rtl="0" algn="l">
              <a:spcBef>
                <a:spcPts val="0"/>
              </a:spcBef>
              <a:spcAft>
                <a:spcPts val="0"/>
              </a:spcAft>
              <a:buClr>
                <a:schemeClr val="dk1"/>
              </a:buClr>
              <a:buFont typeface="Arial"/>
              <a:buNone/>
            </a:pPr>
            <a:r>
              <a:rPr b="1" lang="en">
                <a:solidFill>
                  <a:schemeClr val="dk1"/>
                </a:solidFill>
                <a:latin typeface="Lucida Sans"/>
                <a:ea typeface="Lucida Sans"/>
                <a:cs typeface="Lucida Sans"/>
                <a:sym typeface="Lucida Sans"/>
              </a:rPr>
              <a:t>Simplified system integration </a:t>
            </a:r>
            <a:r>
              <a:rPr lang="en">
                <a:solidFill>
                  <a:schemeClr val="dk1"/>
                </a:solidFill>
                <a:latin typeface="Lucida Sans"/>
                <a:ea typeface="Lucida Sans"/>
                <a:cs typeface="Lucida Sans"/>
                <a:sym typeface="Lucida Sans"/>
              </a:rPr>
              <a:t>Leverages existing resources, including services for identity management (AD, LDAP, Red Hat IdM) and services for provisioning and configuration (VMWare, RHV, OpenStack, KVM, Amazon EC2, Google Compute Engine, RackSpace)</a:t>
            </a:r>
            <a:endParaRPr>
              <a:solidFill>
                <a:schemeClr val="dk1"/>
              </a:solidFill>
              <a:latin typeface="Lucida Sans"/>
              <a:ea typeface="Lucida Sans"/>
              <a:cs typeface="Lucida Sans"/>
              <a:sym typeface="Lucida Sans"/>
            </a:endParaRPr>
          </a:p>
          <a:p>
            <a:pPr indent="0" lvl="0" marL="0" rtl="0" algn="l">
              <a:spcBef>
                <a:spcPts val="0"/>
              </a:spcBef>
              <a:spcAft>
                <a:spcPts val="0"/>
              </a:spcAft>
              <a:buClr>
                <a:schemeClr val="dk1"/>
              </a:buClr>
              <a:buFont typeface="Arial"/>
              <a:buNone/>
            </a:pPr>
            <a:r>
              <a:t/>
            </a:r>
            <a:endParaRPr>
              <a:solidFill>
                <a:schemeClr val="dk1"/>
              </a:solidFill>
              <a:latin typeface="Lucida Sans"/>
              <a:ea typeface="Lucida Sans"/>
              <a:cs typeface="Lucida Sans"/>
              <a:sym typeface="Lucida Sans"/>
            </a:endParaRPr>
          </a:p>
          <a:p>
            <a:pPr indent="0" lvl="0" marL="0" rtl="0" algn="l">
              <a:spcBef>
                <a:spcPts val="0"/>
              </a:spcBef>
              <a:spcAft>
                <a:spcPts val="0"/>
              </a:spcAft>
              <a:buClr>
                <a:schemeClr val="dk1"/>
              </a:buClr>
              <a:buFont typeface="Arial"/>
              <a:buNone/>
            </a:pPr>
            <a:r>
              <a:rPr b="1" lang="en">
                <a:solidFill>
                  <a:schemeClr val="dk1"/>
                </a:solidFill>
                <a:latin typeface="Lucida Sans"/>
                <a:ea typeface="Lucida Sans"/>
                <a:cs typeface="Lucida Sans"/>
                <a:sym typeface="Lucida Sans"/>
              </a:rPr>
              <a:t>Enhanced drift and system configuration </a:t>
            </a:r>
            <a:endParaRPr>
              <a:solidFill>
                <a:schemeClr val="dk1"/>
              </a:solidFill>
            </a:endParaRPr>
          </a:p>
          <a:p>
            <a:pPr indent="-216000" lvl="0" marL="216000" rtl="0" algn="l">
              <a:spcBef>
                <a:spcPts val="0"/>
              </a:spcBef>
              <a:spcAft>
                <a:spcPts val="0"/>
              </a:spcAft>
              <a:buClr>
                <a:schemeClr val="dk1"/>
              </a:buClr>
              <a:buSzPts val="495"/>
              <a:buFont typeface="Noto Sans Symbols"/>
              <a:buChar char="●"/>
            </a:pPr>
            <a:r>
              <a:rPr lang="en">
                <a:solidFill>
                  <a:schemeClr val="dk1"/>
                </a:solidFill>
                <a:latin typeface="Lucida Sans"/>
                <a:ea typeface="Lucida Sans"/>
                <a:cs typeface="Lucida Sans"/>
                <a:sym typeface="Lucida Sans"/>
              </a:rPr>
              <a:t>Simplifies configuration from initial provisioning until eventual retirement </a:t>
            </a:r>
            <a:endParaRPr>
              <a:solidFill>
                <a:schemeClr val="dk1"/>
              </a:solidFill>
            </a:endParaRPr>
          </a:p>
          <a:p>
            <a:pPr indent="-216000" lvl="0" marL="216000" rtl="0" algn="l">
              <a:spcBef>
                <a:spcPts val="431"/>
              </a:spcBef>
              <a:spcAft>
                <a:spcPts val="0"/>
              </a:spcAft>
              <a:buClr>
                <a:schemeClr val="dk1"/>
              </a:buClr>
              <a:buSzPts val="495"/>
              <a:buFont typeface="Noto Sans Symbols"/>
              <a:buChar char="●"/>
            </a:pPr>
            <a:r>
              <a:rPr lang="en">
                <a:solidFill>
                  <a:schemeClr val="dk1"/>
                </a:solidFill>
                <a:latin typeface="Lucida Sans"/>
                <a:ea typeface="Lucida Sans"/>
                <a:cs typeface="Lucida Sans"/>
                <a:sym typeface="Lucida Sans"/>
              </a:rPr>
              <a:t>Provides ability to detect, report and remediate changes to defined state of managed systems</a:t>
            </a:r>
            <a:endParaRPr>
              <a:solidFill>
                <a:schemeClr val="dk1"/>
              </a:solidFill>
            </a:endParaRPr>
          </a:p>
          <a:p>
            <a:pPr indent="0" lvl="0" marL="0" rtl="0" algn="l">
              <a:spcBef>
                <a:spcPts val="431"/>
              </a:spcBef>
              <a:spcAft>
                <a:spcPts val="0"/>
              </a:spcAft>
              <a:buClr>
                <a:schemeClr val="dk1"/>
              </a:buClr>
              <a:buFont typeface="Arial"/>
              <a:buNone/>
            </a:pPr>
            <a:r>
              <a:t/>
            </a:r>
            <a:endParaRPr>
              <a:solidFill>
                <a:schemeClr val="dk1"/>
              </a:solidFill>
            </a:endParaRPr>
          </a:p>
          <a:p>
            <a:pPr indent="0" lvl="0" marL="0" rtl="0" algn="l">
              <a:spcBef>
                <a:spcPts val="0"/>
              </a:spcBef>
              <a:spcAft>
                <a:spcPts val="0"/>
              </a:spcAft>
              <a:buClr>
                <a:schemeClr val="dk1"/>
              </a:buClr>
              <a:buFont typeface="Arial"/>
              <a:buNone/>
            </a:pPr>
            <a:r>
              <a:t/>
            </a:r>
            <a:endParaRPr>
              <a:solidFill>
                <a:schemeClr val="dk1"/>
              </a:solidFill>
            </a:endParaRPr>
          </a:p>
          <a:p>
            <a:pPr indent="0" lvl="0" marL="0" rtl="0" algn="l">
              <a:spcBef>
                <a:spcPts val="0"/>
              </a:spcBef>
              <a:spcAft>
                <a:spcPts val="0"/>
              </a:spcAft>
              <a:buClr>
                <a:schemeClr val="dk1"/>
              </a:buClr>
              <a:buFont typeface="Arial"/>
              <a:buNone/>
            </a:pPr>
            <a:r>
              <a:t/>
            </a:r>
            <a:endParaRPr>
              <a:solidFill>
                <a:schemeClr val="dk1"/>
              </a:solidFill>
            </a:endParaRPr>
          </a:p>
          <a:p>
            <a:pPr indent="0" lvl="0" marL="0" rtl="0" algn="l">
              <a:spcBef>
                <a:spcPts val="0"/>
              </a:spcBef>
              <a:spcAft>
                <a:spcPts val="0"/>
              </a:spcAft>
              <a:buClr>
                <a:schemeClr val="dk1"/>
              </a:buClr>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12" name="Shape 2512"/>
        <p:cNvGrpSpPr/>
        <p:nvPr/>
      </p:nvGrpSpPr>
      <p:grpSpPr>
        <a:xfrm>
          <a:off x="0" y="0"/>
          <a:ext cx="0" cy="0"/>
          <a:chOff x="0" y="0"/>
          <a:chExt cx="0" cy="0"/>
        </a:xfrm>
      </p:grpSpPr>
      <p:sp>
        <p:nvSpPr>
          <p:cNvPr id="2513" name="Google Shape;2513;g62f52189a1_0_1088:notes"/>
          <p:cNvSpPr/>
          <p:nvPr>
            <p:ph idx="2" type="sldImg"/>
          </p:nvPr>
        </p:nvSpPr>
        <p:spPr>
          <a:xfrm>
            <a:off x="382063"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514" name="Google Shape;2514;g62f52189a1_0_10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rgbClr val="222222"/>
                </a:solidFill>
                <a:highlight>
                  <a:schemeClr val="lt1"/>
                </a:highlight>
              </a:rPr>
              <a:t>The client tools (like yum/rpm) also compare the checksums AND verify that the GPG signature matches.</a:t>
            </a:r>
            <a:endParaRPr>
              <a:solidFill>
                <a:srgbClr val="222222"/>
              </a:solidFill>
              <a:highlight>
                <a:schemeClr val="lt1"/>
              </a:highlight>
            </a:endParaRPr>
          </a:p>
          <a:p>
            <a:pPr indent="0" lvl="0" marL="0" rtl="0" algn="l">
              <a:spcBef>
                <a:spcPts val="0"/>
              </a:spcBef>
              <a:spcAft>
                <a:spcPts val="0"/>
              </a:spcAft>
              <a:buClr>
                <a:schemeClr val="dk1"/>
              </a:buClr>
              <a:buSzPts val="1100"/>
              <a:buFont typeface="Arial"/>
              <a:buNone/>
            </a:pPr>
            <a:r>
              <a:t/>
            </a:r>
            <a:endParaRPr>
              <a:solidFill>
                <a:srgbClr val="222222"/>
              </a:solidFill>
              <a:highlight>
                <a:schemeClr val="lt1"/>
              </a:highlight>
            </a:endParaRPr>
          </a:p>
          <a:p>
            <a:pPr indent="0" lvl="0" marL="0" rtl="0" algn="l">
              <a:spcBef>
                <a:spcPts val="0"/>
              </a:spcBef>
              <a:spcAft>
                <a:spcPts val="0"/>
              </a:spcAft>
              <a:buClr>
                <a:schemeClr val="dk1"/>
              </a:buClr>
              <a:buSzPts val="1100"/>
              <a:buFont typeface="Arial"/>
              <a:buNone/>
            </a:pPr>
            <a:r>
              <a:rPr lang="en">
                <a:solidFill>
                  <a:srgbClr val="222222"/>
                </a:solidFill>
                <a:highlight>
                  <a:schemeClr val="lt1"/>
                </a:highlight>
              </a:rPr>
              <a:t>Alternatively, if you are supporting disconnected environments Satellite has import/export capabilities, and the whole 'verify the content when you touch it' model will extend there as well.</a:t>
            </a:r>
            <a:endParaRPr>
              <a:solidFill>
                <a:srgbClr val="222222"/>
              </a:solidFill>
              <a:highlight>
                <a:schemeClr val="lt1"/>
              </a:highlight>
            </a:endParaRPr>
          </a:p>
          <a:p>
            <a:pPr indent="0" lvl="0" marL="0" rtl="0" algn="l">
              <a:spcBef>
                <a:spcPts val="0"/>
              </a:spcBef>
              <a:spcAft>
                <a:spcPts val="0"/>
              </a:spcAft>
              <a:buClr>
                <a:schemeClr val="dk1"/>
              </a:buClr>
              <a:buSzPts val="1100"/>
              <a:buFont typeface="Arial"/>
              <a:buNone/>
            </a:pPr>
            <a:r>
              <a:t/>
            </a:r>
            <a:endParaRPr>
              <a:solidFill>
                <a:srgbClr val="222222"/>
              </a:solidFill>
              <a:highlight>
                <a:schemeClr val="lt1"/>
              </a:highlight>
            </a:endParaRPr>
          </a:p>
          <a:p>
            <a:pPr indent="0" lvl="0" marL="0" rtl="0" algn="l">
              <a:spcBef>
                <a:spcPts val="0"/>
              </a:spcBef>
              <a:spcAft>
                <a:spcPts val="0"/>
              </a:spcAft>
              <a:buClr>
                <a:schemeClr val="dk1"/>
              </a:buClr>
              <a:buSzPts val="1100"/>
              <a:buFont typeface="Arial"/>
              <a:buNone/>
            </a:pPr>
            <a:r>
              <a:t/>
            </a:r>
            <a:endParaRPr>
              <a:solidFill>
                <a:srgbClr val="222222"/>
              </a:solidFill>
              <a:highlight>
                <a:schemeClr val="lt1"/>
              </a:highlight>
            </a:endParaRPr>
          </a:p>
          <a:p>
            <a:pPr indent="0" lvl="0" marL="0" rtl="0" algn="l">
              <a:spcBef>
                <a:spcPts val="0"/>
              </a:spcBef>
              <a:spcAft>
                <a:spcPts val="0"/>
              </a:spcAft>
              <a:buClr>
                <a:schemeClr val="dk1"/>
              </a:buClr>
              <a:buSzPts val="1100"/>
              <a:buFont typeface="Arial"/>
              <a:buNone/>
            </a:pPr>
            <a:r>
              <a:rPr lang="en">
                <a:solidFill>
                  <a:srgbClr val="222222"/>
                </a:solidFill>
                <a:highlight>
                  <a:schemeClr val="lt1"/>
                </a:highlight>
              </a:rPr>
              <a:t>---Additional CDN information---</a:t>
            </a:r>
            <a:endParaRPr>
              <a:solidFill>
                <a:srgbClr val="222222"/>
              </a:solidFill>
              <a:highlight>
                <a:schemeClr val="lt1"/>
              </a:highlight>
            </a:endParaRPr>
          </a:p>
          <a:p>
            <a:pPr indent="0" lvl="0" marL="0" rtl="0" algn="l">
              <a:spcBef>
                <a:spcPts val="0"/>
              </a:spcBef>
              <a:spcAft>
                <a:spcPts val="0"/>
              </a:spcAft>
              <a:buClr>
                <a:schemeClr val="dk1"/>
              </a:buClr>
              <a:buSzPts val="1100"/>
              <a:buFont typeface="Arial"/>
              <a:buNone/>
            </a:pPr>
            <a:r>
              <a:t/>
            </a:r>
            <a:endParaRPr>
              <a:solidFill>
                <a:srgbClr val="222222"/>
              </a:solidFill>
              <a:highlight>
                <a:schemeClr val="lt1"/>
              </a:highlight>
            </a:endParaRPr>
          </a:p>
          <a:p>
            <a:pPr indent="0" lvl="0" marL="0" rtl="0" algn="l">
              <a:spcBef>
                <a:spcPts val="0"/>
              </a:spcBef>
              <a:spcAft>
                <a:spcPts val="0"/>
              </a:spcAft>
              <a:buClr>
                <a:schemeClr val="dk1"/>
              </a:buClr>
              <a:buSzPts val="1100"/>
              <a:buFont typeface="Arial"/>
              <a:buNone/>
            </a:pPr>
            <a:r>
              <a:rPr lang="en">
                <a:solidFill>
                  <a:srgbClr val="222222"/>
                </a:solidFill>
                <a:highlight>
                  <a:schemeClr val="lt1"/>
                </a:highlight>
              </a:rPr>
              <a:t>The CDN itself is not protected against tampering. A miscreant could compromise a CDN mirror, replace RPMs and rewrite the metadata for the repo. Tools like Satellite would be none the wiser. </a:t>
            </a:r>
            <a:endParaRPr>
              <a:solidFill>
                <a:srgbClr val="222222"/>
              </a:solidFill>
              <a:highlight>
                <a:schemeClr val="lt1"/>
              </a:highlight>
            </a:endParaRPr>
          </a:p>
          <a:p>
            <a:pPr indent="0" lvl="0" marL="0" rtl="0" algn="l">
              <a:spcBef>
                <a:spcPts val="0"/>
              </a:spcBef>
              <a:spcAft>
                <a:spcPts val="0"/>
              </a:spcAft>
              <a:buClr>
                <a:schemeClr val="dk1"/>
              </a:buClr>
              <a:buSzPts val="1100"/>
              <a:buFont typeface="Arial"/>
              <a:buNone/>
            </a:pPr>
            <a:r>
              <a:rPr lang="en">
                <a:solidFill>
                  <a:srgbClr val="222222"/>
                </a:solidFill>
                <a:highlight>
                  <a:schemeClr val="lt1"/>
                </a:highlight>
              </a:rPr>
              <a:t>However, the client will eventually reject the RPM unless it is signed with a Red Hat GPG key</a:t>
            </a:r>
            <a:endParaRPr>
              <a:solidFill>
                <a:srgbClr val="222222"/>
              </a:solidFill>
              <a:highlight>
                <a:schemeClr val="lt1"/>
              </a:highlight>
            </a:endParaRPr>
          </a:p>
          <a:p>
            <a:pPr indent="0" lvl="0" marL="0" rtl="0" algn="l">
              <a:spcBef>
                <a:spcPts val="0"/>
              </a:spcBef>
              <a:spcAft>
                <a:spcPts val="0"/>
              </a:spcAft>
              <a:buClr>
                <a:schemeClr val="dk1"/>
              </a:buClr>
              <a:buSzPts val="1100"/>
              <a:buFont typeface="Arial"/>
              <a:buNone/>
            </a:pPr>
            <a:r>
              <a:rPr lang="en">
                <a:solidFill>
                  <a:srgbClr val="222222"/>
                </a:solidFill>
                <a:highlight>
                  <a:schemeClr val="lt1"/>
                </a:highlight>
              </a:rPr>
              <a:t> Since we know you don't want malicious RPMs just hanging out in Satellite. There is an effort to address this </a:t>
            </a:r>
            <a:endParaRPr>
              <a:solidFill>
                <a:srgbClr val="222222"/>
              </a:solidFill>
              <a:highlight>
                <a:schemeClr val="lt1"/>
              </a:highlight>
            </a:endParaRPr>
          </a:p>
          <a:p>
            <a:pPr indent="0" lvl="0" marL="0" rtl="0" algn="l">
              <a:spcBef>
                <a:spcPts val="0"/>
              </a:spcBef>
              <a:spcAft>
                <a:spcPts val="0"/>
              </a:spcAft>
              <a:buClr>
                <a:schemeClr val="dk1"/>
              </a:buClr>
              <a:buSzPts val="1100"/>
              <a:buFont typeface="Arial"/>
              <a:buNone/>
            </a:pPr>
            <a:r>
              <a:rPr lang="en">
                <a:solidFill>
                  <a:srgbClr val="222222"/>
                </a:solidFill>
                <a:highlight>
                  <a:schemeClr val="lt1"/>
                </a:highlight>
              </a:rPr>
              <a:t>(</a:t>
            </a:r>
            <a:r>
              <a:rPr lang="en" u="sng">
                <a:solidFill>
                  <a:srgbClr val="1155CC"/>
                </a:solidFill>
                <a:highlight>
                  <a:schemeClr val="lt1"/>
                </a:highlight>
                <a:hlinkClick r:id="rId2"/>
              </a:rPr>
              <a:t>https://projects.engineering.redhat.com/browse/DELIVERY-3689</a:t>
            </a:r>
            <a:r>
              <a:rPr lang="en">
                <a:solidFill>
                  <a:srgbClr val="222222"/>
                </a:solidFill>
                <a:highlight>
                  <a:schemeClr val="lt1"/>
                </a:highlight>
              </a:rPr>
              <a:t>) by digitally signed repository metadata.</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42" name="Shape 2542"/>
        <p:cNvGrpSpPr/>
        <p:nvPr/>
      </p:nvGrpSpPr>
      <p:grpSpPr>
        <a:xfrm>
          <a:off x="0" y="0"/>
          <a:ext cx="0" cy="0"/>
          <a:chOff x="0" y="0"/>
          <a:chExt cx="0" cy="0"/>
        </a:xfrm>
      </p:grpSpPr>
      <p:sp>
        <p:nvSpPr>
          <p:cNvPr id="2543" name="Google Shape;2543;g577f8edb46_23_1186:notes"/>
          <p:cNvSpPr/>
          <p:nvPr>
            <p:ph idx="2" type="sldImg"/>
          </p:nvPr>
        </p:nvSpPr>
        <p:spPr>
          <a:xfrm>
            <a:off x="382063"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544" name="Google Shape;2544;g577f8edb46_23_1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50" name="Shape 2550"/>
        <p:cNvGrpSpPr/>
        <p:nvPr/>
      </p:nvGrpSpPr>
      <p:grpSpPr>
        <a:xfrm>
          <a:off x="0" y="0"/>
          <a:ext cx="0" cy="0"/>
          <a:chOff x="0" y="0"/>
          <a:chExt cx="0" cy="0"/>
        </a:xfrm>
      </p:grpSpPr>
      <p:sp>
        <p:nvSpPr>
          <p:cNvPr id="2551" name="Google Shape;2551;g62f52189a1_0_1280:notes"/>
          <p:cNvSpPr/>
          <p:nvPr>
            <p:ph idx="2" type="sldImg"/>
          </p:nvPr>
        </p:nvSpPr>
        <p:spPr>
          <a:xfrm>
            <a:off x="382072"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552" name="Google Shape;2552;g62f52189a1_0_12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In Satellite 6.3 we introduced a couple integrations with Ansible Tower.</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These are documented best practices focusing on two use cases:</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b="1" lang="en">
                <a:solidFill>
                  <a:schemeClr val="dk1"/>
                </a:solidFill>
              </a:rPr>
              <a:t>Dynamic Inventory </a:t>
            </a:r>
            <a:r>
              <a:rPr lang="en">
                <a:solidFill>
                  <a:schemeClr val="dk1"/>
                </a:solidFill>
              </a:rPr>
              <a:t>which allows Tower to use Satellite as a dynamic inventory source. </a:t>
            </a:r>
            <a:r>
              <a:rPr b="1" lang="en">
                <a:solidFill>
                  <a:schemeClr val="dk1"/>
                </a:solidFill>
              </a:rPr>
              <a:t> </a:t>
            </a:r>
            <a:endParaRPr b="1">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And</a:t>
            </a:r>
            <a:r>
              <a:rPr b="1" lang="en">
                <a:solidFill>
                  <a:schemeClr val="dk1"/>
                </a:solidFill>
              </a:rPr>
              <a:t> Provisioning Callbacks </a:t>
            </a:r>
            <a:r>
              <a:rPr lang="en">
                <a:solidFill>
                  <a:schemeClr val="dk1"/>
                </a:solidFill>
              </a:rPr>
              <a:t>which</a:t>
            </a:r>
            <a:r>
              <a:rPr b="1" lang="en">
                <a:solidFill>
                  <a:schemeClr val="dk1"/>
                </a:solidFill>
              </a:rPr>
              <a:t> </a:t>
            </a:r>
            <a:r>
              <a:rPr lang="en">
                <a:solidFill>
                  <a:schemeClr val="dk1"/>
                </a:solidFill>
              </a:rPr>
              <a:t>Allows systems provisioned via Satellite to ‘callback’ to Tower so Ansible Tower can run playbooks after provisioning completes.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These required both Satellite and Ansible Tower.</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While neither product requires the other, using both can offer some great benefits.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64" name="Shape 2564"/>
        <p:cNvGrpSpPr/>
        <p:nvPr/>
      </p:nvGrpSpPr>
      <p:grpSpPr>
        <a:xfrm>
          <a:off x="0" y="0"/>
          <a:ext cx="0" cy="0"/>
          <a:chOff x="0" y="0"/>
          <a:chExt cx="0" cy="0"/>
        </a:xfrm>
      </p:grpSpPr>
      <p:sp>
        <p:nvSpPr>
          <p:cNvPr id="2565" name="Google Shape;2565;g6540e5145c_0_306:notes"/>
          <p:cNvSpPr/>
          <p:nvPr>
            <p:ph idx="2" type="sldImg"/>
          </p:nvPr>
        </p:nvSpPr>
        <p:spPr>
          <a:xfrm>
            <a:off x="382063"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566" name="Google Shape;2566;g6540e5145c_0_3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In Satellite 6.3 we introduced a couple integrations with Ansible Tower.</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These are documented best practices focusing on two use cases:</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b="1" lang="en">
                <a:solidFill>
                  <a:schemeClr val="dk1"/>
                </a:solidFill>
              </a:rPr>
              <a:t>Dynamic Inventory </a:t>
            </a:r>
            <a:r>
              <a:rPr lang="en">
                <a:solidFill>
                  <a:schemeClr val="dk1"/>
                </a:solidFill>
              </a:rPr>
              <a:t>which allows Tower to use Satellite as a dynamic inventory source. </a:t>
            </a:r>
            <a:r>
              <a:rPr b="1" lang="en">
                <a:solidFill>
                  <a:schemeClr val="dk1"/>
                </a:solidFill>
              </a:rPr>
              <a:t> </a:t>
            </a:r>
            <a:endParaRPr b="1">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And</a:t>
            </a:r>
            <a:r>
              <a:rPr b="1" lang="en">
                <a:solidFill>
                  <a:schemeClr val="dk1"/>
                </a:solidFill>
              </a:rPr>
              <a:t> Provisioning Callbacks </a:t>
            </a:r>
            <a:r>
              <a:rPr lang="en">
                <a:solidFill>
                  <a:schemeClr val="dk1"/>
                </a:solidFill>
              </a:rPr>
              <a:t>which</a:t>
            </a:r>
            <a:r>
              <a:rPr b="1" lang="en">
                <a:solidFill>
                  <a:schemeClr val="dk1"/>
                </a:solidFill>
              </a:rPr>
              <a:t> </a:t>
            </a:r>
            <a:r>
              <a:rPr lang="en">
                <a:solidFill>
                  <a:schemeClr val="dk1"/>
                </a:solidFill>
              </a:rPr>
              <a:t>Allows systems provisioned via Satellite to ‘callback’ to Tower so Ansible Tower can run playbooks after provisioning completes.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These required both Satellite and Ansible Tower.</a:t>
            </a:r>
            <a:endParaRPr>
              <a:solidFill>
                <a:schemeClr val="dk1"/>
              </a:solidFill>
            </a:endParaRPr>
          </a:p>
          <a:p>
            <a:pPr indent="0" lvl="0" marL="0" rtl="0" algn="l">
              <a:lnSpc>
                <a:spcPct val="115000"/>
              </a:lnSpc>
              <a:spcBef>
                <a:spcPts val="0"/>
              </a:spcBef>
              <a:spcAft>
                <a:spcPts val="0"/>
              </a:spcAft>
              <a:buNone/>
            </a:pPr>
            <a:r>
              <a:rPr lang="en">
                <a:solidFill>
                  <a:schemeClr val="dk1"/>
                </a:solidFill>
              </a:rPr>
              <a:t>While neither product requires the other, using both can offer some great benefits.</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79" name="Shape 2579"/>
        <p:cNvGrpSpPr/>
        <p:nvPr/>
      </p:nvGrpSpPr>
      <p:grpSpPr>
        <a:xfrm>
          <a:off x="0" y="0"/>
          <a:ext cx="0" cy="0"/>
          <a:chOff x="0" y="0"/>
          <a:chExt cx="0" cy="0"/>
        </a:xfrm>
      </p:grpSpPr>
      <p:sp>
        <p:nvSpPr>
          <p:cNvPr id="2580" name="Google Shape;2580;g566d4dcb24_0_1745:notes"/>
          <p:cNvSpPr/>
          <p:nvPr>
            <p:ph idx="2" type="sldImg"/>
          </p:nvPr>
        </p:nvSpPr>
        <p:spPr>
          <a:xfrm>
            <a:off x="382072"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581" name="Google Shape;2581;g566d4dcb24_0_17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Much like we saw with Insights, Satellite can be used as an inventory source inside of tower.</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The advantages here are as you provision systems with or add systems to Satellite, you can dynamically access those hosts from within Tower.</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85" name="Shape 2585"/>
        <p:cNvGrpSpPr/>
        <p:nvPr/>
      </p:nvGrpSpPr>
      <p:grpSpPr>
        <a:xfrm>
          <a:off x="0" y="0"/>
          <a:ext cx="0" cy="0"/>
          <a:chOff x="0" y="0"/>
          <a:chExt cx="0" cy="0"/>
        </a:xfrm>
      </p:grpSpPr>
      <p:sp>
        <p:nvSpPr>
          <p:cNvPr id="2586" name="Google Shape;2586;g6540e5145c_0_467:notes"/>
          <p:cNvSpPr/>
          <p:nvPr>
            <p:ph idx="2" type="sldImg"/>
          </p:nvPr>
        </p:nvSpPr>
        <p:spPr>
          <a:xfrm>
            <a:off x="382072"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587" name="Google Shape;2587;g6540e5145c_0_4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Much like we saw with Insights, Satellite can be used as an inventory source inside of tower.</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The advantages here are as you provision systems with or add systems to Satellite, you can dynamically access those hosts from within Tower.</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95" name="Shape 2595"/>
        <p:cNvGrpSpPr/>
        <p:nvPr/>
      </p:nvGrpSpPr>
      <p:grpSpPr>
        <a:xfrm>
          <a:off x="0" y="0"/>
          <a:ext cx="0" cy="0"/>
          <a:chOff x="0" y="0"/>
          <a:chExt cx="0" cy="0"/>
        </a:xfrm>
      </p:grpSpPr>
      <p:sp>
        <p:nvSpPr>
          <p:cNvPr id="2596" name="Google Shape;2596;g577f8edb46_23_1194:notes"/>
          <p:cNvSpPr/>
          <p:nvPr>
            <p:ph idx="2" type="sldImg"/>
          </p:nvPr>
        </p:nvSpPr>
        <p:spPr>
          <a:xfrm>
            <a:off x="382072"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597" name="Google Shape;2597;g577f8edb46_23_11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02" name="Shape 2602"/>
        <p:cNvGrpSpPr/>
        <p:nvPr/>
      </p:nvGrpSpPr>
      <p:grpSpPr>
        <a:xfrm>
          <a:off x="0" y="0"/>
          <a:ext cx="0" cy="0"/>
          <a:chOff x="0" y="0"/>
          <a:chExt cx="0" cy="0"/>
        </a:xfrm>
      </p:grpSpPr>
      <p:sp>
        <p:nvSpPr>
          <p:cNvPr id="2603" name="Google Shape;2603;g577f8edb46_23_1197:notes"/>
          <p:cNvSpPr/>
          <p:nvPr>
            <p:ph idx="2" type="sldImg"/>
          </p:nvPr>
        </p:nvSpPr>
        <p:spPr>
          <a:xfrm>
            <a:off x="382072"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604" name="Google Shape;2604;g577f8edb46_23_1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One of the key use cases for Satellite is provisioning.</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You can provision a host in several different ways with Satellite, both VM and bare metal.</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As part of the default provisioning templates we have built in snippets to call back to Tower to perform post-provisioning tasks.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Let’s start by taking a look at the Satellite kickstart default template.</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08" name="Shape 2608"/>
        <p:cNvGrpSpPr/>
        <p:nvPr/>
      </p:nvGrpSpPr>
      <p:grpSpPr>
        <a:xfrm>
          <a:off x="0" y="0"/>
          <a:ext cx="0" cy="0"/>
          <a:chOff x="0" y="0"/>
          <a:chExt cx="0" cy="0"/>
        </a:xfrm>
      </p:grpSpPr>
      <p:sp>
        <p:nvSpPr>
          <p:cNvPr id="2609" name="Google Shape;2609;g577f8edb46_23_1200:notes"/>
          <p:cNvSpPr/>
          <p:nvPr>
            <p:ph idx="2" type="sldImg"/>
          </p:nvPr>
        </p:nvSpPr>
        <p:spPr>
          <a:xfrm>
            <a:off x="382072"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610" name="Google Shape;2610;g577f8edb46_23_12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As part of this template there is a reference to the ansible provisioning callback template.</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14" name="Shape 2614"/>
        <p:cNvGrpSpPr/>
        <p:nvPr/>
      </p:nvGrpSpPr>
      <p:grpSpPr>
        <a:xfrm>
          <a:off x="0" y="0"/>
          <a:ext cx="0" cy="0"/>
          <a:chOff x="0" y="0"/>
          <a:chExt cx="0" cy="0"/>
        </a:xfrm>
      </p:grpSpPr>
      <p:sp>
        <p:nvSpPr>
          <p:cNvPr id="2615" name="Google Shape;2615;g577f8edb46_23_1203:notes"/>
          <p:cNvSpPr/>
          <p:nvPr>
            <p:ph idx="2" type="sldImg"/>
          </p:nvPr>
        </p:nvSpPr>
        <p:spPr>
          <a:xfrm>
            <a:off x="382072"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616" name="Google Shape;2616;g577f8edb46_23_1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These snippets are accessible from the provisioning templates inside Satellite as well, so let’s take a look at the provisioning callback</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2" name="Shape 1132"/>
        <p:cNvGrpSpPr/>
        <p:nvPr/>
      </p:nvGrpSpPr>
      <p:grpSpPr>
        <a:xfrm>
          <a:off x="0" y="0"/>
          <a:ext cx="0" cy="0"/>
          <a:chOff x="0" y="0"/>
          <a:chExt cx="0" cy="0"/>
        </a:xfrm>
      </p:grpSpPr>
      <p:sp>
        <p:nvSpPr>
          <p:cNvPr id="1133" name="Google Shape;1133;g589600f4e3_25_0:notes"/>
          <p:cNvSpPr/>
          <p:nvPr>
            <p:ph idx="2" type="sldImg"/>
          </p:nvPr>
        </p:nvSpPr>
        <p:spPr>
          <a:xfrm>
            <a:off x="382072"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134" name="Google Shape;1134;g589600f4e3_2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Font typeface="Arial"/>
              <a:buNone/>
            </a:pPr>
            <a:r>
              <a:rPr b="1" i="1" lang="en">
                <a:solidFill>
                  <a:schemeClr val="dk1"/>
                </a:solidFill>
              </a:rPr>
              <a:t>NOTE TO SPEAKER:</a:t>
            </a:r>
            <a:r>
              <a:rPr lang="en">
                <a:solidFill>
                  <a:schemeClr val="dk1"/>
                </a:solidFill>
              </a:rPr>
              <a:t>  If you are working with an experienced Satellite customer then you can skip breakout slides below and only show this slide.</a:t>
            </a:r>
            <a:endParaRPr>
              <a:solidFill>
                <a:schemeClr val="dk1"/>
              </a:solidFill>
            </a:endParaRPr>
          </a:p>
          <a:p>
            <a:pPr indent="0" lvl="0" marL="0" rtl="0" algn="l">
              <a:spcBef>
                <a:spcPts val="0"/>
              </a:spcBef>
              <a:spcAft>
                <a:spcPts val="0"/>
              </a:spcAft>
              <a:buClr>
                <a:schemeClr val="dk1"/>
              </a:buClr>
              <a:buFont typeface="Arial"/>
              <a:buNone/>
            </a:pPr>
            <a:r>
              <a:t/>
            </a:r>
            <a:endParaRPr>
              <a:solidFill>
                <a:schemeClr val="dk1"/>
              </a:solidFill>
            </a:endParaRPr>
          </a:p>
          <a:p>
            <a:pPr indent="0" lvl="0" marL="0" rtl="0" algn="l">
              <a:spcBef>
                <a:spcPts val="0"/>
              </a:spcBef>
              <a:spcAft>
                <a:spcPts val="0"/>
              </a:spcAft>
              <a:buClr>
                <a:schemeClr val="dk1"/>
              </a:buClr>
              <a:buFont typeface="Arial"/>
              <a:buNone/>
            </a:pPr>
            <a:r>
              <a:rPr b="1" lang="en">
                <a:solidFill>
                  <a:schemeClr val="dk1"/>
                </a:solidFill>
              </a:rPr>
              <a:t>If presenting all slides:</a:t>
            </a:r>
            <a:endParaRPr b="1">
              <a:solidFill>
                <a:schemeClr val="dk1"/>
              </a:solidFill>
            </a:endParaRPr>
          </a:p>
          <a:p>
            <a:pPr indent="0" lvl="0" marL="0" rtl="0" algn="l">
              <a:spcBef>
                <a:spcPts val="0"/>
              </a:spcBef>
              <a:spcAft>
                <a:spcPts val="0"/>
              </a:spcAft>
              <a:buClr>
                <a:schemeClr val="dk1"/>
              </a:buClr>
              <a:buFont typeface="Arial"/>
              <a:buNone/>
            </a:pPr>
            <a:r>
              <a:t/>
            </a:r>
            <a:endParaRPr>
              <a:solidFill>
                <a:schemeClr val="dk1"/>
              </a:solidFill>
            </a:endParaRPr>
          </a:p>
          <a:p>
            <a:pPr indent="0" lvl="0" marL="0" rtl="0" algn="l">
              <a:spcBef>
                <a:spcPts val="0"/>
              </a:spcBef>
              <a:spcAft>
                <a:spcPts val="0"/>
              </a:spcAft>
              <a:buClr>
                <a:schemeClr val="dk1"/>
              </a:buClr>
              <a:buFont typeface="Arial"/>
              <a:buNone/>
            </a:pPr>
            <a:r>
              <a:rPr lang="en">
                <a:solidFill>
                  <a:schemeClr val="dk1"/>
                </a:solidFill>
              </a:rPr>
              <a:t>In addition to the four primary use cases we discussed, Satellite also has many other capabilities that are critical to our customers.</a:t>
            </a:r>
            <a:endParaRPr>
              <a:solidFill>
                <a:schemeClr val="dk1"/>
              </a:solidFill>
            </a:endParaRPr>
          </a:p>
          <a:p>
            <a:pPr indent="0" lvl="0" marL="0" rtl="0" algn="l">
              <a:spcBef>
                <a:spcPts val="0"/>
              </a:spcBef>
              <a:spcAft>
                <a:spcPts val="0"/>
              </a:spcAft>
              <a:buClr>
                <a:schemeClr val="dk1"/>
              </a:buClr>
              <a:buFont typeface="Arial"/>
              <a:buNone/>
            </a:pPr>
            <a:r>
              <a:rPr lang="en">
                <a:solidFill>
                  <a:schemeClr val="dk1"/>
                </a:solidFill>
              </a:rPr>
              <a:t>These include but are not limited to features like </a:t>
            </a:r>
            <a:endParaRPr>
              <a:solidFill>
                <a:schemeClr val="dk1"/>
              </a:solidFill>
            </a:endParaRPr>
          </a:p>
          <a:p>
            <a:pPr indent="0" lvl="0" marL="0" rtl="0" algn="l">
              <a:spcBef>
                <a:spcPts val="0"/>
              </a:spcBef>
              <a:spcAft>
                <a:spcPts val="0"/>
              </a:spcAft>
              <a:buClr>
                <a:schemeClr val="dk1"/>
              </a:buClr>
              <a:buFont typeface="Arial"/>
              <a:buNone/>
            </a:pPr>
            <a:r>
              <a:rPr lang="en">
                <a:solidFill>
                  <a:schemeClr val="dk1"/>
                </a:solidFill>
              </a:rPr>
              <a:t>Security compliance through OpenSCAP</a:t>
            </a:r>
            <a:endParaRPr>
              <a:solidFill>
                <a:schemeClr val="dk1"/>
              </a:solidFill>
            </a:endParaRPr>
          </a:p>
          <a:p>
            <a:pPr indent="0" lvl="0" marL="0" rtl="0" algn="l">
              <a:spcBef>
                <a:spcPts val="0"/>
              </a:spcBef>
              <a:spcAft>
                <a:spcPts val="0"/>
              </a:spcAft>
              <a:buClr>
                <a:schemeClr val="dk1"/>
              </a:buClr>
              <a:buFont typeface="Arial"/>
              <a:buNone/>
            </a:pPr>
            <a:r>
              <a:rPr lang="en">
                <a:solidFill>
                  <a:schemeClr val="dk1"/>
                </a:solidFill>
              </a:rPr>
              <a:t>The ability to have multi users, each with their own roles and responsibilities with Satellite, enabling multi-tenancy</a:t>
            </a:r>
            <a:endParaRPr>
              <a:solidFill>
                <a:schemeClr val="dk1"/>
              </a:solidFill>
            </a:endParaRPr>
          </a:p>
          <a:p>
            <a:pPr indent="0" lvl="0" marL="0" rtl="0" algn="l">
              <a:spcBef>
                <a:spcPts val="0"/>
              </a:spcBef>
              <a:spcAft>
                <a:spcPts val="0"/>
              </a:spcAft>
              <a:buClr>
                <a:schemeClr val="dk1"/>
              </a:buClr>
              <a:buFont typeface="Arial"/>
              <a:buNone/>
            </a:pPr>
            <a:r>
              <a:rPr lang="en">
                <a:solidFill>
                  <a:schemeClr val="dk1"/>
                </a:solidFill>
              </a:rPr>
              <a:t>Built in auditing and reporting capabilities which vary depending on the specific item that you want to audit or report on</a:t>
            </a:r>
            <a:endParaRPr>
              <a:solidFill>
                <a:schemeClr val="dk1"/>
              </a:solidFill>
            </a:endParaRPr>
          </a:p>
          <a:p>
            <a:pPr indent="0" lvl="0" marL="0" rtl="0" algn="l">
              <a:spcBef>
                <a:spcPts val="0"/>
              </a:spcBef>
              <a:spcAft>
                <a:spcPts val="0"/>
              </a:spcAft>
              <a:buClr>
                <a:schemeClr val="dk1"/>
              </a:buClr>
              <a:buFont typeface="Arial"/>
              <a:buNone/>
            </a:pPr>
            <a:r>
              <a:rPr lang="en">
                <a:solidFill>
                  <a:schemeClr val="dk1"/>
                </a:solidFill>
              </a:rPr>
              <a:t>And predictive analytics enabled through Red Hat Insights.</a:t>
            </a:r>
            <a:endParaRPr>
              <a:solidFill>
                <a:schemeClr val="dk1"/>
              </a:solidFill>
            </a:endParaRPr>
          </a:p>
          <a:p>
            <a:pPr indent="0" lvl="0" marL="0" rtl="0" algn="l">
              <a:spcBef>
                <a:spcPts val="0"/>
              </a:spcBef>
              <a:spcAft>
                <a:spcPts val="0"/>
              </a:spcAft>
              <a:buClr>
                <a:schemeClr val="dk1"/>
              </a:buClr>
              <a:buFont typeface="Arial"/>
              <a:buNone/>
            </a:pPr>
            <a:r>
              <a:t/>
            </a:r>
            <a:endParaRPr>
              <a:solidFill>
                <a:schemeClr val="dk1"/>
              </a:solidFill>
            </a:endParaRPr>
          </a:p>
          <a:p>
            <a:pPr indent="0" lvl="0" marL="0" rtl="0" algn="l">
              <a:spcBef>
                <a:spcPts val="0"/>
              </a:spcBef>
              <a:spcAft>
                <a:spcPts val="0"/>
              </a:spcAft>
              <a:buClr>
                <a:schemeClr val="dk1"/>
              </a:buClr>
              <a:buFont typeface="Arial"/>
              <a:buNone/>
            </a:pPr>
            <a:r>
              <a:t/>
            </a:r>
            <a:endParaRPr>
              <a:solidFill>
                <a:schemeClr val="dk1"/>
              </a:solidFill>
            </a:endParaRPr>
          </a:p>
          <a:p>
            <a:pPr indent="0" lvl="0" marL="0" rtl="0" algn="l">
              <a:spcBef>
                <a:spcPts val="0"/>
              </a:spcBef>
              <a:spcAft>
                <a:spcPts val="0"/>
              </a:spcAft>
              <a:buClr>
                <a:schemeClr val="dk1"/>
              </a:buClr>
              <a:buFont typeface="Arial"/>
              <a:buNone/>
            </a:pPr>
            <a:r>
              <a:rPr b="1" lang="en">
                <a:solidFill>
                  <a:schemeClr val="dk1"/>
                </a:solidFill>
              </a:rPr>
              <a:t>If presenting this slide as a standalone suggested speaker notes:</a:t>
            </a:r>
            <a:endParaRPr b="1">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Red Hat Satellite is a scalable platform to manage patching, provisioning, and subscription management of your Red Hat infrastructure.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On screen you see the Satellite coat of arms which in the center captures the four primary use cases for Satellite.</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Patching and software management simplifies the process of managing hundreds or thousands of systems, enabling you to easily patch security vulnerabilities or deploy custom packages to your content hosts.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Subscriptions can be easily managed and tracked across your enterprise</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Provisioning of servers can be simplified using profiles and new hosts can be quickly discovered, reducing the overall time it takes to provision new systems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And centralized configuration management can be used to detect and remediate drift and enable a standard operating environment.</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Satellite has many additional capabilities such as integration with Red Hat Insights for predictive analytics and security compliance through OpenSCAP.</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Font typeface="Arial"/>
              <a:buNone/>
            </a:pPr>
            <a:r>
              <a:t/>
            </a:r>
            <a:endParaRPr>
              <a:solidFill>
                <a:schemeClr val="dk1"/>
              </a:solidFill>
            </a:endParaRPr>
          </a:p>
          <a:p>
            <a:pPr indent="0" lvl="0" marL="0" rtl="0" algn="l">
              <a:spcBef>
                <a:spcPts val="0"/>
              </a:spcBef>
              <a:spcAft>
                <a:spcPts val="0"/>
              </a:spcAft>
              <a:buClr>
                <a:schemeClr val="dk1"/>
              </a:buClr>
              <a:buFont typeface="Arial"/>
              <a:buNone/>
            </a:pPr>
            <a:r>
              <a:t/>
            </a:r>
            <a:endParaRPr>
              <a:solidFill>
                <a:schemeClr val="dk1"/>
              </a:solidFill>
            </a:endParaRPr>
          </a:p>
          <a:p>
            <a:pPr indent="0" lvl="0" marL="0" rtl="0" algn="l">
              <a:spcBef>
                <a:spcPts val="0"/>
              </a:spcBef>
              <a:spcAft>
                <a:spcPts val="0"/>
              </a:spcAft>
              <a:buClr>
                <a:schemeClr val="dk1"/>
              </a:buClr>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20" name="Shape 2620"/>
        <p:cNvGrpSpPr/>
        <p:nvPr/>
      </p:nvGrpSpPr>
      <p:grpSpPr>
        <a:xfrm>
          <a:off x="0" y="0"/>
          <a:ext cx="0" cy="0"/>
          <a:chOff x="0" y="0"/>
          <a:chExt cx="0" cy="0"/>
        </a:xfrm>
      </p:grpSpPr>
      <p:sp>
        <p:nvSpPr>
          <p:cNvPr id="2621" name="Google Shape;2621;g577f8edb46_23_1206:notes"/>
          <p:cNvSpPr/>
          <p:nvPr>
            <p:ph idx="2" type="sldImg"/>
          </p:nvPr>
        </p:nvSpPr>
        <p:spPr>
          <a:xfrm>
            <a:off x="382072"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622" name="Google Shape;2622;g577f8edb46_23_12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You likely can’t read this, so I’ll make it a bit bigger</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26" name="Shape 2626"/>
        <p:cNvGrpSpPr/>
        <p:nvPr/>
      </p:nvGrpSpPr>
      <p:grpSpPr>
        <a:xfrm>
          <a:off x="0" y="0"/>
          <a:ext cx="0" cy="0"/>
          <a:chOff x="0" y="0"/>
          <a:chExt cx="0" cy="0"/>
        </a:xfrm>
      </p:grpSpPr>
      <p:sp>
        <p:nvSpPr>
          <p:cNvPr id="2627" name="Google Shape;2627;g577f8edb46_23_1209:notes"/>
          <p:cNvSpPr/>
          <p:nvPr>
            <p:ph idx="2" type="sldImg"/>
          </p:nvPr>
        </p:nvSpPr>
        <p:spPr>
          <a:xfrm>
            <a:off x="382072"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628" name="Google Shape;2628;g577f8edb46_23_1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Notice that we have reference to the callback service and the callback script for Tower here as well.</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This can be used to perform any post provisioning task with Ansible Tower after you provision the base OS with Satellite.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So Satellite can install the OS, all necessary patches, and any other software Satellite has as content, then we pass off more complex tasks to Tower.</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33" name="Shape 2633"/>
        <p:cNvGrpSpPr/>
        <p:nvPr/>
      </p:nvGrpSpPr>
      <p:grpSpPr>
        <a:xfrm>
          <a:off x="0" y="0"/>
          <a:ext cx="0" cy="0"/>
          <a:chOff x="0" y="0"/>
          <a:chExt cx="0" cy="0"/>
        </a:xfrm>
      </p:grpSpPr>
      <p:sp>
        <p:nvSpPr>
          <p:cNvPr id="2634" name="Google Shape;2634;g577f8edb46_23_1231:notes"/>
          <p:cNvSpPr/>
          <p:nvPr>
            <p:ph idx="2" type="sldImg"/>
          </p:nvPr>
        </p:nvSpPr>
        <p:spPr>
          <a:xfrm>
            <a:off x="382072"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635" name="Google Shape;2635;g577f8edb46_23_12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39" name="Shape 2639"/>
        <p:cNvGrpSpPr/>
        <p:nvPr/>
      </p:nvGrpSpPr>
      <p:grpSpPr>
        <a:xfrm>
          <a:off x="0" y="0"/>
          <a:ext cx="0" cy="0"/>
          <a:chOff x="0" y="0"/>
          <a:chExt cx="0" cy="0"/>
        </a:xfrm>
      </p:grpSpPr>
      <p:sp>
        <p:nvSpPr>
          <p:cNvPr id="2640" name="Google Shape;2640;g577f8edb46_23_1234:notes"/>
          <p:cNvSpPr/>
          <p:nvPr>
            <p:ph idx="2" type="sldImg"/>
          </p:nvPr>
        </p:nvSpPr>
        <p:spPr>
          <a:xfrm>
            <a:off x="382072"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641" name="Google Shape;2641;g577f8edb46_23_12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This gets installed on the box and identifies what job to run on the Tower after provisioning</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Notice the URL strong that points to the /callback directory on the Tower.</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46" name="Shape 2646"/>
        <p:cNvGrpSpPr/>
        <p:nvPr/>
      </p:nvGrpSpPr>
      <p:grpSpPr>
        <a:xfrm>
          <a:off x="0" y="0"/>
          <a:ext cx="0" cy="0"/>
          <a:chOff x="0" y="0"/>
          <a:chExt cx="0" cy="0"/>
        </a:xfrm>
      </p:grpSpPr>
      <p:sp>
        <p:nvSpPr>
          <p:cNvPr id="2647" name="Google Shape;2647;g577f8edb46_23_1237:notes"/>
          <p:cNvSpPr/>
          <p:nvPr>
            <p:ph idx="2" type="sldImg"/>
          </p:nvPr>
        </p:nvSpPr>
        <p:spPr>
          <a:xfrm>
            <a:off x="382072"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648" name="Google Shape;2648;g577f8edb46_23_12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This gets installed on the box and identifies what job to run on the Tower after provisioning</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Notice the URL string that points to the /callback path on the Tower.</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Can even call the Satellite API to run the next step in a provisioning chain.</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53" name="Shape 2653"/>
        <p:cNvGrpSpPr/>
        <p:nvPr/>
      </p:nvGrpSpPr>
      <p:grpSpPr>
        <a:xfrm>
          <a:off x="0" y="0"/>
          <a:ext cx="0" cy="0"/>
          <a:chOff x="0" y="0"/>
          <a:chExt cx="0" cy="0"/>
        </a:xfrm>
      </p:grpSpPr>
      <p:sp>
        <p:nvSpPr>
          <p:cNvPr id="2654" name="Google Shape;2654;g577f8edb46_23_1254:notes"/>
          <p:cNvSpPr/>
          <p:nvPr>
            <p:ph idx="2" type="sldImg"/>
          </p:nvPr>
        </p:nvSpPr>
        <p:spPr>
          <a:xfrm>
            <a:off x="382072"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655" name="Google Shape;2655;g577f8edb46_23_12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In addition to the Tower integration, coming soon Satellite 6.4 is going to have embedded Ansible capability.</a:t>
            </a:r>
            <a:endParaRPr sz="1000">
              <a:solidFill>
                <a:schemeClr val="dk1"/>
              </a:solidFill>
            </a:endParaRPr>
          </a:p>
          <a:p>
            <a:pPr indent="0" lvl="0" marL="0" rtl="0" algn="l">
              <a:spcBef>
                <a:spcPts val="0"/>
              </a:spcBef>
              <a:spcAft>
                <a:spcPts val="0"/>
              </a:spcAft>
              <a:buClr>
                <a:schemeClr val="dk1"/>
              </a:buClr>
              <a:buSzPts val="1100"/>
              <a:buFont typeface="Arial"/>
              <a:buNone/>
            </a:pPr>
            <a:r>
              <a:rPr lang="en" sz="1000">
                <a:solidFill>
                  <a:schemeClr val="dk1"/>
                </a:solidFill>
              </a:rPr>
              <a:t>This capability is specifically for the purposes of performing desired state management and remote execution of systems managed by Satellite.</a:t>
            </a:r>
            <a:endParaRPr sz="1000">
              <a:solidFill>
                <a:schemeClr val="dk1"/>
              </a:solidFill>
            </a:endParaRPr>
          </a:p>
          <a:p>
            <a:pPr indent="0" lvl="0" marL="0" rtl="0" algn="l">
              <a:spcBef>
                <a:spcPts val="0"/>
              </a:spcBef>
              <a:spcAft>
                <a:spcPts val="0"/>
              </a:spcAft>
              <a:buClr>
                <a:schemeClr val="dk1"/>
              </a:buClr>
              <a:buSzPts val="1100"/>
              <a:buFont typeface="Arial"/>
              <a:buNone/>
            </a:pPr>
            <a:r>
              <a:t/>
            </a:r>
            <a:endParaRPr sz="1000">
              <a:solidFill>
                <a:schemeClr val="dk1"/>
              </a:solidFill>
            </a:endParaRPr>
          </a:p>
          <a:p>
            <a:pPr indent="0" lvl="0" marL="0" rtl="0" algn="l">
              <a:spcBef>
                <a:spcPts val="0"/>
              </a:spcBef>
              <a:spcAft>
                <a:spcPts val="0"/>
              </a:spcAft>
              <a:buClr>
                <a:schemeClr val="dk1"/>
              </a:buClr>
              <a:buSzPts val="1100"/>
              <a:buFont typeface="Arial"/>
              <a:buNone/>
            </a:pPr>
            <a:r>
              <a:rPr lang="en" sz="1000">
                <a:solidFill>
                  <a:schemeClr val="dk1"/>
                </a:solidFill>
              </a:rPr>
              <a:t>Examples of ways this can help you is we can now execute an Ansible Playbook on a host managed by Satellite.  So if you are using Insights, and Insights has a playbook to remediate a vulnerability, Satellite can natively run the playbook without downloading it and copying it to Ansible Engine or Ansible Tower.</a:t>
            </a:r>
            <a:endParaRPr sz="1000">
              <a:solidFill>
                <a:schemeClr val="dk1"/>
              </a:solidFill>
            </a:endParaRPr>
          </a:p>
          <a:p>
            <a:pPr indent="0" lvl="0" marL="0" rtl="0" algn="l">
              <a:spcBef>
                <a:spcPts val="0"/>
              </a:spcBef>
              <a:spcAft>
                <a:spcPts val="0"/>
              </a:spcAft>
              <a:buClr>
                <a:schemeClr val="dk1"/>
              </a:buClr>
              <a:buSzPts val="1100"/>
              <a:buFont typeface="Arial"/>
              <a:buNone/>
            </a:pPr>
            <a:r>
              <a:t/>
            </a:r>
            <a:endParaRPr sz="1000">
              <a:solidFill>
                <a:schemeClr val="dk1"/>
              </a:solidFill>
            </a:endParaRPr>
          </a:p>
          <a:p>
            <a:pPr indent="0" lvl="0" marL="0" rtl="0" algn="l">
              <a:spcBef>
                <a:spcPts val="0"/>
              </a:spcBef>
              <a:spcAft>
                <a:spcPts val="0"/>
              </a:spcAft>
              <a:buClr>
                <a:schemeClr val="dk1"/>
              </a:buClr>
              <a:buSzPts val="1100"/>
              <a:buFont typeface="Arial"/>
              <a:buNone/>
            </a:pPr>
            <a:r>
              <a:rPr lang="en" sz="1000">
                <a:solidFill>
                  <a:schemeClr val="dk1"/>
                </a:solidFill>
              </a:rPr>
              <a:t>You can also now deploy Insights using Ansible from within Satellite.</a:t>
            </a:r>
            <a:endParaRPr sz="1000">
              <a:solidFill>
                <a:schemeClr val="dk1"/>
              </a:solidFill>
            </a:endParaRPr>
          </a:p>
          <a:p>
            <a:pPr indent="0" lvl="0" marL="0" rtl="0" algn="l">
              <a:spcBef>
                <a:spcPts val="0"/>
              </a:spcBef>
              <a:spcAft>
                <a:spcPts val="0"/>
              </a:spcAft>
              <a:buClr>
                <a:schemeClr val="dk1"/>
              </a:buClr>
              <a:buSzPts val="1100"/>
              <a:buFont typeface="Arial"/>
              <a:buNone/>
            </a:pPr>
            <a:r>
              <a:rPr lang="en" sz="1000">
                <a:solidFill>
                  <a:schemeClr val="dk1"/>
                </a:solidFill>
              </a:rPr>
              <a:t>This is something you could do previously with Puppet, but now you can do it with Ansible as well.</a:t>
            </a:r>
            <a:endParaRPr sz="1000">
              <a:solidFill>
                <a:schemeClr val="dk1"/>
              </a:solidFill>
            </a:endParaRPr>
          </a:p>
          <a:p>
            <a:pPr indent="0" lvl="0" marL="0" rtl="0" algn="l">
              <a:spcBef>
                <a:spcPts val="0"/>
              </a:spcBef>
              <a:spcAft>
                <a:spcPts val="0"/>
              </a:spcAft>
              <a:buClr>
                <a:schemeClr val="dk1"/>
              </a:buClr>
              <a:buSzPts val="1100"/>
              <a:buFont typeface="Arial"/>
              <a:buNone/>
            </a:pPr>
            <a:r>
              <a:t/>
            </a:r>
            <a:endParaRPr sz="1000">
              <a:solidFill>
                <a:schemeClr val="dk1"/>
              </a:solidFill>
            </a:endParaRPr>
          </a:p>
          <a:p>
            <a:pPr indent="0" lvl="0" marL="0" rtl="0" algn="l">
              <a:spcBef>
                <a:spcPts val="0"/>
              </a:spcBef>
              <a:spcAft>
                <a:spcPts val="0"/>
              </a:spcAft>
              <a:buClr>
                <a:schemeClr val="dk1"/>
              </a:buClr>
              <a:buSzPts val="1100"/>
              <a:buFont typeface="Arial"/>
              <a:buNone/>
            </a:pPr>
            <a:r>
              <a:rPr lang="en" sz="1000">
                <a:solidFill>
                  <a:schemeClr val="dk1"/>
                </a:solidFill>
              </a:rPr>
              <a:t>We also support RHEL System Roles.  In case you are not aware of RHEL system roles, </a:t>
            </a:r>
            <a:r>
              <a:rPr lang="en" sz="1000">
                <a:solidFill>
                  <a:srgbClr val="252525"/>
                </a:solidFill>
                <a:highlight>
                  <a:schemeClr val="lt1"/>
                </a:highlight>
              </a:rPr>
              <a:t>they are a collection of Ansible roles and modules that provide a stable and consistent configuration interface to remotely manage RHEL 6.9 and later versions of Red Hat Enterprise Linux.</a:t>
            </a:r>
            <a:endParaRPr sz="1000">
              <a:solidFill>
                <a:srgbClr val="252525"/>
              </a:solidFill>
              <a:highlight>
                <a:schemeClr val="lt1"/>
              </a:highlight>
            </a:endParaRPr>
          </a:p>
          <a:p>
            <a:pPr indent="0" lvl="0" marL="0" rtl="0" algn="l">
              <a:spcBef>
                <a:spcPts val="0"/>
              </a:spcBef>
              <a:spcAft>
                <a:spcPts val="0"/>
              </a:spcAft>
              <a:buClr>
                <a:schemeClr val="dk1"/>
              </a:buClr>
              <a:buSzPts val="1100"/>
              <a:buFont typeface="Arial"/>
              <a:buNone/>
            </a:pPr>
            <a:r>
              <a:rPr lang="en" sz="1000">
                <a:solidFill>
                  <a:srgbClr val="252525"/>
                </a:solidFill>
                <a:highlight>
                  <a:schemeClr val="lt1"/>
                </a:highlight>
              </a:rPr>
              <a:t>These roles can be imported into Satellite and used.</a:t>
            </a:r>
            <a:endParaRPr sz="1000">
              <a:solidFill>
                <a:srgbClr val="252525"/>
              </a:solidFill>
              <a:highlight>
                <a:schemeClr val="lt1"/>
              </a:highlight>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69" name="Shape 2669"/>
        <p:cNvGrpSpPr/>
        <p:nvPr/>
      </p:nvGrpSpPr>
      <p:grpSpPr>
        <a:xfrm>
          <a:off x="0" y="0"/>
          <a:ext cx="0" cy="0"/>
          <a:chOff x="0" y="0"/>
          <a:chExt cx="0" cy="0"/>
        </a:xfrm>
      </p:grpSpPr>
      <p:sp>
        <p:nvSpPr>
          <p:cNvPr id="2670" name="Google Shape;2670;g589600f4e3_25_932:notes"/>
          <p:cNvSpPr/>
          <p:nvPr>
            <p:ph idx="2" type="sldImg"/>
          </p:nvPr>
        </p:nvSpPr>
        <p:spPr>
          <a:xfrm>
            <a:off x="382063"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671" name="Google Shape;2671;g589600f4e3_25_9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77" name="Shape 2677"/>
        <p:cNvGrpSpPr/>
        <p:nvPr/>
      </p:nvGrpSpPr>
      <p:grpSpPr>
        <a:xfrm>
          <a:off x="0" y="0"/>
          <a:ext cx="0" cy="0"/>
          <a:chOff x="0" y="0"/>
          <a:chExt cx="0" cy="0"/>
        </a:xfrm>
      </p:grpSpPr>
      <p:sp>
        <p:nvSpPr>
          <p:cNvPr id="2678" name="Google Shape;2678;g589600f4e3_25_945:notes"/>
          <p:cNvSpPr/>
          <p:nvPr>
            <p:ph idx="2" type="sldImg"/>
          </p:nvPr>
        </p:nvSpPr>
        <p:spPr>
          <a:xfrm>
            <a:off x="382072"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679" name="Google Shape;2679;g589600f4e3_25_9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82" name="Shape 2682"/>
        <p:cNvGrpSpPr/>
        <p:nvPr/>
      </p:nvGrpSpPr>
      <p:grpSpPr>
        <a:xfrm>
          <a:off x="0" y="0"/>
          <a:ext cx="0" cy="0"/>
          <a:chOff x="0" y="0"/>
          <a:chExt cx="0" cy="0"/>
        </a:xfrm>
      </p:grpSpPr>
      <p:sp>
        <p:nvSpPr>
          <p:cNvPr id="2683" name="Google Shape;2683;g589600f4e3_25_949:notes"/>
          <p:cNvSpPr/>
          <p:nvPr>
            <p:ph idx="2" type="sldImg"/>
          </p:nvPr>
        </p:nvSpPr>
        <p:spPr>
          <a:xfrm>
            <a:off x="382063"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684" name="Google Shape;2684;g589600f4e3_25_9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90" name="Shape 2690"/>
        <p:cNvGrpSpPr/>
        <p:nvPr/>
      </p:nvGrpSpPr>
      <p:grpSpPr>
        <a:xfrm>
          <a:off x="0" y="0"/>
          <a:ext cx="0" cy="0"/>
          <a:chOff x="0" y="0"/>
          <a:chExt cx="0" cy="0"/>
        </a:xfrm>
      </p:grpSpPr>
      <p:sp>
        <p:nvSpPr>
          <p:cNvPr id="2691" name="Google Shape;2691;g589600f4e3_25_956:notes"/>
          <p:cNvSpPr/>
          <p:nvPr>
            <p:ph idx="2" type="sldImg"/>
          </p:nvPr>
        </p:nvSpPr>
        <p:spPr>
          <a:xfrm>
            <a:off x="382072"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692" name="Google Shape;2692;g589600f4e3_25_9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Here is the general communication flow:</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User interacts with Satellite</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Satellite talks to Insights (for reading risks that Insights has detected, or for downloading Ansible playbooks that Insights has to fix detected risks)</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Satellite talks to Capsules</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Capsules talks to Hosts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(This is a recommended deployment model for Satellite.  Connect your host to a capsule and the capsules to the Satellite. Especially with 6.4 when we can load balance capsules in a supported fashion.)</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50.png"/><Relationship Id="rId3" Type="http://schemas.openxmlformats.org/officeDocument/2006/relationships/image" Target="../media/image146.png"/></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44.png"/></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46.png"/></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51.png"/><Relationship Id="rId3" Type="http://schemas.openxmlformats.org/officeDocument/2006/relationships/image" Target="../media/image152.png"/></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51.png"/><Relationship Id="rId3" Type="http://schemas.openxmlformats.org/officeDocument/2006/relationships/image" Target="../media/image152.png"/><Relationship Id="rId4" Type="http://schemas.openxmlformats.org/officeDocument/2006/relationships/image" Target="../media/image157.png"/><Relationship Id="rId5" Type="http://schemas.openxmlformats.org/officeDocument/2006/relationships/image" Target="../media/image153.png"/><Relationship Id="rId6" Type="http://schemas.openxmlformats.org/officeDocument/2006/relationships/image" Target="../media/image154.png"/><Relationship Id="rId7" Type="http://schemas.openxmlformats.org/officeDocument/2006/relationships/image" Target="../media/image155.png"/></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56.png"/><Relationship Id="rId3" Type="http://schemas.openxmlformats.org/officeDocument/2006/relationships/image" Target="../media/image152.png"/></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60.png"/><Relationship Id="rId3" Type="http://schemas.openxmlformats.org/officeDocument/2006/relationships/image" Target="../media/image152.png"/><Relationship Id="rId4" Type="http://schemas.openxmlformats.org/officeDocument/2006/relationships/image" Target="../media/image163.png"/><Relationship Id="rId5" Type="http://schemas.openxmlformats.org/officeDocument/2006/relationships/image" Target="../media/image158.png"/><Relationship Id="rId6" Type="http://schemas.openxmlformats.org/officeDocument/2006/relationships/image" Target="../media/image161.png"/><Relationship Id="rId7" Type="http://schemas.openxmlformats.org/officeDocument/2006/relationships/image" Target="../media/image159.png"/></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62.png"/><Relationship Id="rId3" Type="http://schemas.openxmlformats.org/officeDocument/2006/relationships/image" Target="../media/image152.png"/></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62.png"/><Relationship Id="rId3" Type="http://schemas.openxmlformats.org/officeDocument/2006/relationships/image" Target="../media/image152.png"/><Relationship Id="rId4" Type="http://schemas.openxmlformats.org/officeDocument/2006/relationships/image" Target="../media/image166.png"/><Relationship Id="rId5" Type="http://schemas.openxmlformats.org/officeDocument/2006/relationships/image" Target="../media/image165.png"/><Relationship Id="rId6" Type="http://schemas.openxmlformats.org/officeDocument/2006/relationships/image" Target="../media/image164.png"/><Relationship Id="rId7" Type="http://schemas.openxmlformats.org/officeDocument/2006/relationships/image" Target="../media/image167.png"/></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68.png"/><Relationship Id="rId3" Type="http://schemas.openxmlformats.org/officeDocument/2006/relationships/image" Target="../media/image170.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69.png"/><Relationship Id="rId3" Type="http://schemas.openxmlformats.org/officeDocument/2006/relationships/image" Target="../media/image171.png"/></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72.png"/><Relationship Id="rId3" Type="http://schemas.openxmlformats.org/officeDocument/2006/relationships/image" Target="../media/image170.png"/></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73.png"/><Relationship Id="rId3" Type="http://schemas.openxmlformats.org/officeDocument/2006/relationships/image" Target="../media/image170.png"/></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74.png"/><Relationship Id="rId3" Type="http://schemas.openxmlformats.org/officeDocument/2006/relationships/image" Target="../media/image170.png"/></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75.png"/><Relationship Id="rId3" Type="http://schemas.openxmlformats.org/officeDocument/2006/relationships/image" Target="../media/image171.png"/></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70.png"/></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7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33.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9.png"/><Relationship Id="rId6" Type="http://schemas.openxmlformats.org/officeDocument/2006/relationships/image" Target="../media/image10.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 Id="rId3" Type="http://schemas.openxmlformats.org/officeDocument/2006/relationships/image" Target="../media/image19.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 Id="rId3" Type="http://schemas.openxmlformats.org/officeDocument/2006/relationships/image" Target="../media/image19.png"/><Relationship Id="rId4" Type="http://schemas.openxmlformats.org/officeDocument/2006/relationships/image" Target="../media/image15.png"/><Relationship Id="rId5" Type="http://schemas.openxmlformats.org/officeDocument/2006/relationships/image" Target="../media/image16.png"/><Relationship Id="rId6" Type="http://schemas.openxmlformats.org/officeDocument/2006/relationships/image" Target="../media/image17.png"/><Relationship Id="rId7" Type="http://schemas.openxmlformats.org/officeDocument/2006/relationships/image" Target="../media/image14.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 Id="rId3" Type="http://schemas.openxmlformats.org/officeDocument/2006/relationships/image" Target="../media/image19.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 Id="rId3" Type="http://schemas.openxmlformats.org/officeDocument/2006/relationships/image" Target="../media/image19.png"/><Relationship Id="rId4" Type="http://schemas.openxmlformats.org/officeDocument/2006/relationships/image" Target="../media/image25.png"/><Relationship Id="rId5" Type="http://schemas.openxmlformats.org/officeDocument/2006/relationships/image" Target="../media/image24.png"/><Relationship Id="rId6" Type="http://schemas.openxmlformats.org/officeDocument/2006/relationships/image" Target="../media/image22.png"/><Relationship Id="rId7" Type="http://schemas.openxmlformats.org/officeDocument/2006/relationships/image" Target="../media/image23.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6.png"/><Relationship Id="rId3" Type="http://schemas.openxmlformats.org/officeDocument/2006/relationships/image" Target="../media/image19.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6.png"/><Relationship Id="rId3" Type="http://schemas.openxmlformats.org/officeDocument/2006/relationships/image" Target="../media/image19.png"/><Relationship Id="rId4" Type="http://schemas.openxmlformats.org/officeDocument/2006/relationships/image" Target="../media/image31.png"/><Relationship Id="rId5" Type="http://schemas.openxmlformats.org/officeDocument/2006/relationships/image" Target="../media/image28.png"/><Relationship Id="rId6" Type="http://schemas.openxmlformats.org/officeDocument/2006/relationships/image" Target="../media/image29.png"/><Relationship Id="rId7" Type="http://schemas.openxmlformats.org/officeDocument/2006/relationships/image" Target="../media/image27.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0.png"/><Relationship Id="rId3" Type="http://schemas.openxmlformats.org/officeDocument/2006/relationships/image" Target="../media/image3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3.png"/><Relationship Id="rId3" Type="http://schemas.openxmlformats.org/officeDocument/2006/relationships/image" Target="../media/image34.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5.png"/><Relationship Id="rId3" Type="http://schemas.openxmlformats.org/officeDocument/2006/relationships/image" Target="../media/image32.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6.png"/><Relationship Id="rId3" Type="http://schemas.openxmlformats.org/officeDocument/2006/relationships/image" Target="../media/image32.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7.png"/><Relationship Id="rId3" Type="http://schemas.openxmlformats.org/officeDocument/2006/relationships/image" Target="../media/image32.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8.png"/><Relationship Id="rId3" Type="http://schemas.openxmlformats.org/officeDocument/2006/relationships/image" Target="../media/image34.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2.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4.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9.png"/><Relationship Id="rId3" Type="http://schemas.openxmlformats.org/officeDocument/2006/relationships/image" Target="../media/image40.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9.png"/><Relationship Id="rId3" Type="http://schemas.openxmlformats.org/officeDocument/2006/relationships/image" Target="../media/image40.png"/><Relationship Id="rId4" Type="http://schemas.openxmlformats.org/officeDocument/2006/relationships/image" Target="../media/image43.png"/><Relationship Id="rId5" Type="http://schemas.openxmlformats.org/officeDocument/2006/relationships/image" Target="../media/image42.png"/><Relationship Id="rId6" Type="http://schemas.openxmlformats.org/officeDocument/2006/relationships/image" Target="../media/image44.png"/><Relationship Id="rId7" Type="http://schemas.openxmlformats.org/officeDocument/2006/relationships/image" Target="../media/image41.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5.png"/><Relationship Id="rId3" Type="http://schemas.openxmlformats.org/officeDocument/2006/relationships/image" Target="../media/image40.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9.png"/><Relationship Id="rId3" Type="http://schemas.openxmlformats.org/officeDocument/2006/relationships/image" Target="../media/image40.png"/><Relationship Id="rId4" Type="http://schemas.openxmlformats.org/officeDocument/2006/relationships/image" Target="../media/image48.png"/><Relationship Id="rId5" Type="http://schemas.openxmlformats.org/officeDocument/2006/relationships/image" Target="../media/image47.png"/><Relationship Id="rId6" Type="http://schemas.openxmlformats.org/officeDocument/2006/relationships/image" Target="../media/image46.png"/><Relationship Id="rId7" Type="http://schemas.openxmlformats.org/officeDocument/2006/relationships/image" Target="../media/image50.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1.png"/><Relationship Id="rId3" Type="http://schemas.openxmlformats.org/officeDocument/2006/relationships/image" Target="../media/image40.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1.png"/><Relationship Id="rId3" Type="http://schemas.openxmlformats.org/officeDocument/2006/relationships/image" Target="../media/image40.png"/><Relationship Id="rId4" Type="http://schemas.openxmlformats.org/officeDocument/2006/relationships/image" Target="../media/image52.png"/><Relationship Id="rId5" Type="http://schemas.openxmlformats.org/officeDocument/2006/relationships/image" Target="../media/image55.png"/><Relationship Id="rId6" Type="http://schemas.openxmlformats.org/officeDocument/2006/relationships/image" Target="../media/image53.png"/><Relationship Id="rId7" Type="http://schemas.openxmlformats.org/officeDocument/2006/relationships/image" Target="../media/image54.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6.png"/><Relationship Id="rId3" Type="http://schemas.openxmlformats.org/officeDocument/2006/relationships/image" Target="../media/image80.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7.png"/><Relationship Id="rId3" Type="http://schemas.openxmlformats.org/officeDocument/2006/relationships/image" Target="../media/image59.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8.png"/><Relationship Id="rId3" Type="http://schemas.openxmlformats.org/officeDocument/2006/relationships/image" Target="../media/image80.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0.png"/><Relationship Id="rId3" Type="http://schemas.openxmlformats.org/officeDocument/2006/relationships/image" Target="../media/image80.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1.png"/><Relationship Id="rId3" Type="http://schemas.openxmlformats.org/officeDocument/2006/relationships/image" Target="../media/image80.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2.png"/><Relationship Id="rId3" Type="http://schemas.openxmlformats.org/officeDocument/2006/relationships/image" Target="../media/image59.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0.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9.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3.png"/><Relationship Id="rId3" Type="http://schemas.openxmlformats.org/officeDocument/2006/relationships/image" Target="../media/image64.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5.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8.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7.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0.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6.png"/><Relationship Id="rId3" Type="http://schemas.openxmlformats.org/officeDocument/2006/relationships/image" Target="../media/image69.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6.png"/><Relationship Id="rId3" Type="http://schemas.openxmlformats.org/officeDocument/2006/relationships/image" Target="../media/image69.png"/><Relationship Id="rId4" Type="http://schemas.openxmlformats.org/officeDocument/2006/relationships/image" Target="../media/image75.png"/><Relationship Id="rId5" Type="http://schemas.openxmlformats.org/officeDocument/2006/relationships/image" Target="../media/image71.png"/><Relationship Id="rId6" Type="http://schemas.openxmlformats.org/officeDocument/2006/relationships/image" Target="../media/image72.png"/><Relationship Id="rId7" Type="http://schemas.openxmlformats.org/officeDocument/2006/relationships/image" Target="../media/image73.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4.png"/><Relationship Id="rId3" Type="http://schemas.openxmlformats.org/officeDocument/2006/relationships/image" Target="../media/image69.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6.png"/><Relationship Id="rId3" Type="http://schemas.openxmlformats.org/officeDocument/2006/relationships/image" Target="../media/image69.png"/><Relationship Id="rId4" Type="http://schemas.openxmlformats.org/officeDocument/2006/relationships/image" Target="../media/image78.png"/><Relationship Id="rId5" Type="http://schemas.openxmlformats.org/officeDocument/2006/relationships/image" Target="../media/image77.png"/><Relationship Id="rId6" Type="http://schemas.openxmlformats.org/officeDocument/2006/relationships/image" Target="../media/image79.png"/><Relationship Id="rId7" Type="http://schemas.openxmlformats.org/officeDocument/2006/relationships/image" Target="../media/image8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2.png"/><Relationship Id="rId3" Type="http://schemas.openxmlformats.org/officeDocument/2006/relationships/image" Target="../media/image69.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2.png"/><Relationship Id="rId3" Type="http://schemas.openxmlformats.org/officeDocument/2006/relationships/image" Target="../media/image69.png"/><Relationship Id="rId4" Type="http://schemas.openxmlformats.org/officeDocument/2006/relationships/image" Target="../media/image84.png"/><Relationship Id="rId5" Type="http://schemas.openxmlformats.org/officeDocument/2006/relationships/image" Target="../media/image85.png"/><Relationship Id="rId6" Type="http://schemas.openxmlformats.org/officeDocument/2006/relationships/image" Target="../media/image83.png"/><Relationship Id="rId7" Type="http://schemas.openxmlformats.org/officeDocument/2006/relationships/image" Target="../media/image86.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94.png"/><Relationship Id="rId3" Type="http://schemas.openxmlformats.org/officeDocument/2006/relationships/image" Target="../media/image87.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9.png"/><Relationship Id="rId3" Type="http://schemas.openxmlformats.org/officeDocument/2006/relationships/image" Target="../media/image88.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91.png"/><Relationship Id="rId3" Type="http://schemas.openxmlformats.org/officeDocument/2006/relationships/image" Target="../media/image87.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90.png"/><Relationship Id="rId3" Type="http://schemas.openxmlformats.org/officeDocument/2006/relationships/image" Target="../media/image87.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92.png"/><Relationship Id="rId3" Type="http://schemas.openxmlformats.org/officeDocument/2006/relationships/image" Target="../media/image87.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93.png"/><Relationship Id="rId3" Type="http://schemas.openxmlformats.org/officeDocument/2006/relationships/image" Target="../media/image88.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7.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8.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95.png"/><Relationship Id="rId3" Type="http://schemas.openxmlformats.org/officeDocument/2006/relationships/image" Target="../media/image96.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95.png"/><Relationship Id="rId3" Type="http://schemas.openxmlformats.org/officeDocument/2006/relationships/image" Target="../media/image96.png"/><Relationship Id="rId4" Type="http://schemas.openxmlformats.org/officeDocument/2006/relationships/image" Target="../media/image99.png"/><Relationship Id="rId5" Type="http://schemas.openxmlformats.org/officeDocument/2006/relationships/image" Target="../media/image98.png"/><Relationship Id="rId6" Type="http://schemas.openxmlformats.org/officeDocument/2006/relationships/image" Target="../media/image97.png"/><Relationship Id="rId7" Type="http://schemas.openxmlformats.org/officeDocument/2006/relationships/image" Target="../media/image100.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05.png"/><Relationship Id="rId3" Type="http://schemas.openxmlformats.org/officeDocument/2006/relationships/image" Target="../media/image96.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01.png"/><Relationship Id="rId3" Type="http://schemas.openxmlformats.org/officeDocument/2006/relationships/image" Target="../media/image96.png"/><Relationship Id="rId4" Type="http://schemas.openxmlformats.org/officeDocument/2006/relationships/image" Target="../media/image102.png"/><Relationship Id="rId5" Type="http://schemas.openxmlformats.org/officeDocument/2006/relationships/image" Target="../media/image106.png"/><Relationship Id="rId6" Type="http://schemas.openxmlformats.org/officeDocument/2006/relationships/image" Target="../media/image103.png"/><Relationship Id="rId7" Type="http://schemas.openxmlformats.org/officeDocument/2006/relationships/image" Target="../media/image104.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07.png"/><Relationship Id="rId3" Type="http://schemas.openxmlformats.org/officeDocument/2006/relationships/image" Target="../media/image96.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07.png"/><Relationship Id="rId3" Type="http://schemas.openxmlformats.org/officeDocument/2006/relationships/image" Target="../media/image96.png"/><Relationship Id="rId4" Type="http://schemas.openxmlformats.org/officeDocument/2006/relationships/image" Target="../media/image112.png"/><Relationship Id="rId5" Type="http://schemas.openxmlformats.org/officeDocument/2006/relationships/image" Target="../media/image108.png"/><Relationship Id="rId6" Type="http://schemas.openxmlformats.org/officeDocument/2006/relationships/image" Target="../media/image110.png"/><Relationship Id="rId7" Type="http://schemas.openxmlformats.org/officeDocument/2006/relationships/image" Target="../media/image109.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11.png"/><Relationship Id="rId3" Type="http://schemas.openxmlformats.org/officeDocument/2006/relationships/image" Target="../media/image114.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13.png"/><Relationship Id="rId3" Type="http://schemas.openxmlformats.org/officeDocument/2006/relationships/image" Target="../media/image116.pn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15.png"/><Relationship Id="rId3" Type="http://schemas.openxmlformats.org/officeDocument/2006/relationships/image" Target="../media/image114.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17.png"/><Relationship Id="rId3" Type="http://schemas.openxmlformats.org/officeDocument/2006/relationships/image" Target="../media/image114.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18.png"/><Relationship Id="rId3" Type="http://schemas.openxmlformats.org/officeDocument/2006/relationships/image" Target="../media/image114.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19.png"/><Relationship Id="rId3" Type="http://schemas.openxmlformats.org/officeDocument/2006/relationships/image" Target="../media/image116.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14.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16.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20.png"/><Relationship Id="rId3" Type="http://schemas.openxmlformats.org/officeDocument/2006/relationships/image" Target="../media/image121.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22.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23.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31.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24.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29.png"/><Relationship Id="rId3" Type="http://schemas.openxmlformats.org/officeDocument/2006/relationships/image" Target="../media/image127.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29.png"/><Relationship Id="rId3" Type="http://schemas.openxmlformats.org/officeDocument/2006/relationships/image" Target="../media/image127.png"/><Relationship Id="rId4" Type="http://schemas.openxmlformats.org/officeDocument/2006/relationships/image" Target="../media/image126.png"/><Relationship Id="rId5" Type="http://schemas.openxmlformats.org/officeDocument/2006/relationships/image" Target="../media/image132.png"/><Relationship Id="rId6" Type="http://schemas.openxmlformats.org/officeDocument/2006/relationships/image" Target="../media/image125.png"/><Relationship Id="rId7" Type="http://schemas.openxmlformats.org/officeDocument/2006/relationships/image" Target="../media/image128.pn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30.png"/><Relationship Id="rId3" Type="http://schemas.openxmlformats.org/officeDocument/2006/relationships/image" Target="../media/image127.png"/></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33.png"/><Relationship Id="rId3" Type="http://schemas.openxmlformats.org/officeDocument/2006/relationships/image" Target="../media/image127.png"/><Relationship Id="rId4" Type="http://schemas.openxmlformats.org/officeDocument/2006/relationships/image" Target="../media/image136.png"/><Relationship Id="rId5" Type="http://schemas.openxmlformats.org/officeDocument/2006/relationships/image" Target="../media/image137.png"/><Relationship Id="rId6" Type="http://schemas.openxmlformats.org/officeDocument/2006/relationships/image" Target="../media/image135.png"/><Relationship Id="rId7" Type="http://schemas.openxmlformats.org/officeDocument/2006/relationships/image" Target="../media/image134.png"/></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38.png"/><Relationship Id="rId3" Type="http://schemas.openxmlformats.org/officeDocument/2006/relationships/image" Target="../media/image127.png"/></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38.png"/><Relationship Id="rId3" Type="http://schemas.openxmlformats.org/officeDocument/2006/relationships/image" Target="../media/image127.png"/><Relationship Id="rId4" Type="http://schemas.openxmlformats.org/officeDocument/2006/relationships/image" Target="../media/image142.png"/><Relationship Id="rId5" Type="http://schemas.openxmlformats.org/officeDocument/2006/relationships/image" Target="../media/image141.png"/><Relationship Id="rId6" Type="http://schemas.openxmlformats.org/officeDocument/2006/relationships/image" Target="../media/image139.png"/><Relationship Id="rId7" Type="http://schemas.openxmlformats.org/officeDocument/2006/relationships/image" Target="../media/image140.png"/></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45.png"/><Relationship Id="rId3" Type="http://schemas.openxmlformats.org/officeDocument/2006/relationships/image" Target="../media/image144.png"/></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43.png"/><Relationship Id="rId3" Type="http://schemas.openxmlformats.org/officeDocument/2006/relationships/image" Target="../media/image146.png"/></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47.png"/><Relationship Id="rId3" Type="http://schemas.openxmlformats.org/officeDocument/2006/relationships/image" Target="../media/image144.png"/></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48.png"/><Relationship Id="rId3" Type="http://schemas.openxmlformats.org/officeDocument/2006/relationships/image" Target="../media/image144.png"/></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49.png"/><Relationship Id="rId3" Type="http://schemas.openxmlformats.org/officeDocument/2006/relationships/image" Target="../media/image144.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agenda" type="title">
  <p:cSld name="TITLE">
    <p:spTree>
      <p:nvGrpSpPr>
        <p:cNvPr id="9" name="Shape 9"/>
        <p:cNvGrpSpPr/>
        <p:nvPr/>
      </p:nvGrpSpPr>
      <p:grpSpPr>
        <a:xfrm>
          <a:off x="0" y="0"/>
          <a:ext cx="0" cy="0"/>
          <a:chOff x="0" y="0"/>
          <a:chExt cx="0" cy="0"/>
        </a:xfrm>
      </p:grpSpPr>
      <p:sp>
        <p:nvSpPr>
          <p:cNvPr id="10" name="Google Shape;10;p2"/>
          <p:cNvSpPr txBox="1"/>
          <p:nvPr>
            <p:ph idx="12" type="sldNum"/>
          </p:nvPr>
        </p:nvSpPr>
        <p:spPr>
          <a:xfrm>
            <a:off x="137736" y="6311925"/>
            <a:ext cx="480600" cy="525000"/>
          </a:xfrm>
          <a:prstGeom prst="rect">
            <a:avLst/>
          </a:prstGeom>
          <a:noFill/>
          <a:ln>
            <a:noFill/>
          </a:ln>
        </p:spPr>
        <p:txBody>
          <a:bodyPr anchorCtr="0" anchor="ctr" bIns="122175" lIns="122175" spcFirstLastPara="1" rIns="122175" wrap="square" tIns="122175">
            <a:noAutofit/>
          </a:bodyPr>
          <a:lstStyle>
            <a:lvl1pPr lvl="0" rtl="0">
              <a:buNone/>
              <a:defRPr sz="1800">
                <a:latin typeface="Proxima Nova"/>
                <a:ea typeface="Proxima Nova"/>
                <a:cs typeface="Proxima Nova"/>
                <a:sym typeface="Proxima Nova"/>
              </a:defRPr>
            </a:lvl1pPr>
            <a:lvl2pPr lvl="1" rtl="0">
              <a:buNone/>
              <a:defRPr sz="1800">
                <a:latin typeface="Proxima Nova"/>
                <a:ea typeface="Proxima Nova"/>
                <a:cs typeface="Proxima Nova"/>
                <a:sym typeface="Proxima Nova"/>
              </a:defRPr>
            </a:lvl2pPr>
            <a:lvl3pPr lvl="2" rtl="0">
              <a:buNone/>
              <a:defRPr sz="1800">
                <a:latin typeface="Proxima Nova"/>
                <a:ea typeface="Proxima Nova"/>
                <a:cs typeface="Proxima Nova"/>
                <a:sym typeface="Proxima Nova"/>
              </a:defRPr>
            </a:lvl3pPr>
            <a:lvl4pPr lvl="3" rtl="0">
              <a:buNone/>
              <a:defRPr sz="1800">
                <a:latin typeface="Proxima Nova"/>
                <a:ea typeface="Proxima Nova"/>
                <a:cs typeface="Proxima Nova"/>
                <a:sym typeface="Proxima Nova"/>
              </a:defRPr>
            </a:lvl4pPr>
            <a:lvl5pPr lvl="4" rtl="0">
              <a:buNone/>
              <a:defRPr sz="1800">
                <a:latin typeface="Proxima Nova"/>
                <a:ea typeface="Proxima Nova"/>
                <a:cs typeface="Proxima Nova"/>
                <a:sym typeface="Proxima Nova"/>
              </a:defRPr>
            </a:lvl5pPr>
            <a:lvl6pPr lvl="5" rtl="0">
              <a:buNone/>
              <a:defRPr sz="1800">
                <a:latin typeface="Proxima Nova"/>
                <a:ea typeface="Proxima Nova"/>
                <a:cs typeface="Proxima Nova"/>
                <a:sym typeface="Proxima Nova"/>
              </a:defRPr>
            </a:lvl6pPr>
            <a:lvl7pPr lvl="6" rtl="0">
              <a:buNone/>
              <a:defRPr sz="1800">
                <a:latin typeface="Proxima Nova"/>
                <a:ea typeface="Proxima Nova"/>
                <a:cs typeface="Proxima Nova"/>
                <a:sym typeface="Proxima Nova"/>
              </a:defRPr>
            </a:lvl7pPr>
            <a:lvl8pPr lvl="7" rtl="0">
              <a:buNone/>
              <a:defRPr sz="1800">
                <a:latin typeface="Proxima Nova"/>
                <a:ea typeface="Proxima Nova"/>
                <a:cs typeface="Proxima Nova"/>
                <a:sym typeface="Proxima Nova"/>
              </a:defRPr>
            </a:lvl8pPr>
            <a:lvl9pPr lvl="8" rtl="0">
              <a:buNone/>
              <a:defRPr sz="1800">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endParaRPr/>
          </a:p>
        </p:txBody>
      </p:sp>
      <p:sp>
        <p:nvSpPr>
          <p:cNvPr id="11" name="Google Shape;11;p2"/>
          <p:cNvSpPr txBox="1"/>
          <p:nvPr>
            <p:ph idx="1" type="subTitle"/>
          </p:nvPr>
        </p:nvSpPr>
        <p:spPr>
          <a:xfrm>
            <a:off x="1101924" y="2277575"/>
            <a:ext cx="5004000" cy="328200"/>
          </a:xfrm>
          <a:prstGeom prst="rect">
            <a:avLst/>
          </a:prstGeom>
        </p:spPr>
        <p:txBody>
          <a:bodyPr anchorCtr="0" anchor="ctr" bIns="122175" lIns="122175" spcFirstLastPara="1" rIns="122175" wrap="square" tIns="122175">
            <a:noAutofit/>
          </a:bodyPr>
          <a:lstStyle>
            <a:lvl1pPr lvl="0" rtl="0">
              <a:spcBef>
                <a:spcPts val="0"/>
              </a:spcBef>
              <a:spcAft>
                <a:spcPts val="0"/>
              </a:spcAft>
              <a:buNone/>
              <a:defRPr sz="2200">
                <a:latin typeface="Proxima Nova"/>
                <a:ea typeface="Proxima Nova"/>
                <a:cs typeface="Proxima Nova"/>
                <a:sym typeface="Proxima Nova"/>
              </a:defRPr>
            </a:lvl1pPr>
            <a:lvl2pPr lvl="1" rtl="0">
              <a:spcBef>
                <a:spcPts val="0"/>
              </a:spcBef>
              <a:spcAft>
                <a:spcPts val="0"/>
              </a:spcAft>
              <a:buNone/>
              <a:defRPr sz="2200">
                <a:latin typeface="Proxima Nova"/>
                <a:ea typeface="Proxima Nova"/>
                <a:cs typeface="Proxima Nova"/>
                <a:sym typeface="Proxima Nova"/>
              </a:defRPr>
            </a:lvl2pPr>
            <a:lvl3pPr lvl="2" rtl="0">
              <a:spcBef>
                <a:spcPts val="0"/>
              </a:spcBef>
              <a:spcAft>
                <a:spcPts val="0"/>
              </a:spcAft>
              <a:buNone/>
              <a:defRPr sz="2200">
                <a:latin typeface="Proxima Nova"/>
                <a:ea typeface="Proxima Nova"/>
                <a:cs typeface="Proxima Nova"/>
                <a:sym typeface="Proxima Nova"/>
              </a:defRPr>
            </a:lvl3pPr>
            <a:lvl4pPr lvl="3" rtl="0">
              <a:spcBef>
                <a:spcPts val="0"/>
              </a:spcBef>
              <a:spcAft>
                <a:spcPts val="0"/>
              </a:spcAft>
              <a:buNone/>
              <a:defRPr sz="2200">
                <a:latin typeface="Proxima Nova"/>
                <a:ea typeface="Proxima Nova"/>
                <a:cs typeface="Proxima Nova"/>
                <a:sym typeface="Proxima Nova"/>
              </a:defRPr>
            </a:lvl4pPr>
            <a:lvl5pPr lvl="4" rtl="0">
              <a:spcBef>
                <a:spcPts val="0"/>
              </a:spcBef>
              <a:spcAft>
                <a:spcPts val="0"/>
              </a:spcAft>
              <a:buNone/>
              <a:defRPr sz="2200">
                <a:latin typeface="Proxima Nova"/>
                <a:ea typeface="Proxima Nova"/>
                <a:cs typeface="Proxima Nova"/>
                <a:sym typeface="Proxima Nova"/>
              </a:defRPr>
            </a:lvl5pPr>
            <a:lvl6pPr lvl="5" rtl="0">
              <a:spcBef>
                <a:spcPts val="0"/>
              </a:spcBef>
              <a:spcAft>
                <a:spcPts val="0"/>
              </a:spcAft>
              <a:buNone/>
              <a:defRPr sz="2200">
                <a:latin typeface="Proxima Nova"/>
                <a:ea typeface="Proxima Nova"/>
                <a:cs typeface="Proxima Nova"/>
                <a:sym typeface="Proxima Nova"/>
              </a:defRPr>
            </a:lvl6pPr>
            <a:lvl7pPr lvl="6" rtl="0">
              <a:spcBef>
                <a:spcPts val="0"/>
              </a:spcBef>
              <a:spcAft>
                <a:spcPts val="0"/>
              </a:spcAft>
              <a:buNone/>
              <a:defRPr sz="2200">
                <a:latin typeface="Proxima Nova"/>
                <a:ea typeface="Proxima Nova"/>
                <a:cs typeface="Proxima Nova"/>
                <a:sym typeface="Proxima Nova"/>
              </a:defRPr>
            </a:lvl7pPr>
            <a:lvl8pPr lvl="7" rtl="0">
              <a:spcBef>
                <a:spcPts val="0"/>
              </a:spcBef>
              <a:spcAft>
                <a:spcPts val="0"/>
              </a:spcAft>
              <a:buNone/>
              <a:defRPr sz="2200">
                <a:latin typeface="Proxima Nova"/>
                <a:ea typeface="Proxima Nova"/>
                <a:cs typeface="Proxima Nova"/>
                <a:sym typeface="Proxima Nova"/>
              </a:defRPr>
            </a:lvl8pPr>
            <a:lvl9pPr lvl="8" rtl="0">
              <a:spcBef>
                <a:spcPts val="0"/>
              </a:spcBef>
              <a:spcAft>
                <a:spcPts val="0"/>
              </a:spcAft>
              <a:buNone/>
              <a:defRPr sz="2200">
                <a:latin typeface="Proxima Nova"/>
                <a:ea typeface="Proxima Nova"/>
                <a:cs typeface="Proxima Nova"/>
                <a:sym typeface="Proxima Nova"/>
              </a:defRPr>
            </a:lvl9pPr>
          </a:lstStyle>
          <a:p/>
        </p:txBody>
      </p:sp>
      <p:sp>
        <p:nvSpPr>
          <p:cNvPr id="12" name="Google Shape;12;p2"/>
          <p:cNvSpPr txBox="1"/>
          <p:nvPr>
            <p:ph idx="2" type="subTitle"/>
          </p:nvPr>
        </p:nvSpPr>
        <p:spPr>
          <a:xfrm>
            <a:off x="1101924" y="2665500"/>
            <a:ext cx="5004000" cy="328200"/>
          </a:xfrm>
          <a:prstGeom prst="rect">
            <a:avLst/>
          </a:prstGeom>
        </p:spPr>
        <p:txBody>
          <a:bodyPr anchorCtr="0" anchor="b" bIns="122175" lIns="122175" spcFirstLastPara="1" rIns="122175" wrap="square" tIns="122175">
            <a:noAutofit/>
          </a:bodyPr>
          <a:lstStyle>
            <a:lvl1pPr lvl="0" rtl="0">
              <a:spcBef>
                <a:spcPts val="0"/>
              </a:spcBef>
              <a:spcAft>
                <a:spcPts val="0"/>
              </a:spcAft>
              <a:buNone/>
              <a:defRPr sz="1600">
                <a:solidFill>
                  <a:schemeClr val="dk2"/>
                </a:solidFill>
                <a:latin typeface="Proxima Nova"/>
                <a:ea typeface="Proxima Nova"/>
                <a:cs typeface="Proxima Nova"/>
                <a:sym typeface="Proxima Nova"/>
              </a:defRPr>
            </a:lvl1pPr>
            <a:lvl2pPr lvl="1" rtl="0">
              <a:spcBef>
                <a:spcPts val="0"/>
              </a:spcBef>
              <a:spcAft>
                <a:spcPts val="0"/>
              </a:spcAft>
              <a:buNone/>
              <a:defRPr sz="1600">
                <a:solidFill>
                  <a:schemeClr val="dk2"/>
                </a:solidFill>
                <a:latin typeface="Proxima Nova"/>
                <a:ea typeface="Proxima Nova"/>
                <a:cs typeface="Proxima Nova"/>
                <a:sym typeface="Proxima Nova"/>
              </a:defRPr>
            </a:lvl2pPr>
            <a:lvl3pPr lvl="2" rtl="0">
              <a:spcBef>
                <a:spcPts val="0"/>
              </a:spcBef>
              <a:spcAft>
                <a:spcPts val="0"/>
              </a:spcAft>
              <a:buNone/>
              <a:defRPr sz="1600">
                <a:solidFill>
                  <a:schemeClr val="dk2"/>
                </a:solidFill>
                <a:latin typeface="Proxima Nova"/>
                <a:ea typeface="Proxima Nova"/>
                <a:cs typeface="Proxima Nova"/>
                <a:sym typeface="Proxima Nova"/>
              </a:defRPr>
            </a:lvl3pPr>
            <a:lvl4pPr lvl="3" rtl="0">
              <a:spcBef>
                <a:spcPts val="0"/>
              </a:spcBef>
              <a:spcAft>
                <a:spcPts val="0"/>
              </a:spcAft>
              <a:buNone/>
              <a:defRPr sz="1600">
                <a:solidFill>
                  <a:schemeClr val="dk2"/>
                </a:solidFill>
                <a:latin typeface="Proxima Nova"/>
                <a:ea typeface="Proxima Nova"/>
                <a:cs typeface="Proxima Nova"/>
                <a:sym typeface="Proxima Nova"/>
              </a:defRPr>
            </a:lvl4pPr>
            <a:lvl5pPr lvl="4" rtl="0">
              <a:spcBef>
                <a:spcPts val="0"/>
              </a:spcBef>
              <a:spcAft>
                <a:spcPts val="0"/>
              </a:spcAft>
              <a:buNone/>
              <a:defRPr sz="1600">
                <a:solidFill>
                  <a:schemeClr val="dk2"/>
                </a:solidFill>
                <a:latin typeface="Proxima Nova"/>
                <a:ea typeface="Proxima Nova"/>
                <a:cs typeface="Proxima Nova"/>
                <a:sym typeface="Proxima Nova"/>
              </a:defRPr>
            </a:lvl5pPr>
            <a:lvl6pPr lvl="5" rtl="0">
              <a:spcBef>
                <a:spcPts val="0"/>
              </a:spcBef>
              <a:spcAft>
                <a:spcPts val="0"/>
              </a:spcAft>
              <a:buNone/>
              <a:defRPr sz="1600">
                <a:solidFill>
                  <a:schemeClr val="dk2"/>
                </a:solidFill>
                <a:latin typeface="Proxima Nova"/>
                <a:ea typeface="Proxima Nova"/>
                <a:cs typeface="Proxima Nova"/>
                <a:sym typeface="Proxima Nova"/>
              </a:defRPr>
            </a:lvl6pPr>
            <a:lvl7pPr lvl="6" rtl="0">
              <a:spcBef>
                <a:spcPts val="0"/>
              </a:spcBef>
              <a:spcAft>
                <a:spcPts val="0"/>
              </a:spcAft>
              <a:buNone/>
              <a:defRPr sz="1600">
                <a:solidFill>
                  <a:schemeClr val="dk2"/>
                </a:solidFill>
                <a:latin typeface="Proxima Nova"/>
                <a:ea typeface="Proxima Nova"/>
                <a:cs typeface="Proxima Nova"/>
                <a:sym typeface="Proxima Nova"/>
              </a:defRPr>
            </a:lvl7pPr>
            <a:lvl8pPr lvl="7" rtl="0">
              <a:spcBef>
                <a:spcPts val="0"/>
              </a:spcBef>
              <a:spcAft>
                <a:spcPts val="0"/>
              </a:spcAft>
              <a:buNone/>
              <a:defRPr sz="1600">
                <a:solidFill>
                  <a:schemeClr val="dk2"/>
                </a:solidFill>
                <a:latin typeface="Proxima Nova"/>
                <a:ea typeface="Proxima Nova"/>
                <a:cs typeface="Proxima Nova"/>
                <a:sym typeface="Proxima Nova"/>
              </a:defRPr>
            </a:lvl8pPr>
            <a:lvl9pPr lvl="8" rtl="0">
              <a:spcBef>
                <a:spcPts val="0"/>
              </a:spcBef>
              <a:spcAft>
                <a:spcPts val="0"/>
              </a:spcAft>
              <a:buNone/>
              <a:defRPr sz="1600">
                <a:solidFill>
                  <a:schemeClr val="dk2"/>
                </a:solidFill>
                <a:latin typeface="Proxima Nova"/>
                <a:ea typeface="Proxima Nova"/>
                <a:cs typeface="Proxima Nova"/>
                <a:sym typeface="Proxima Nova"/>
              </a:defRPr>
            </a:lvl9pPr>
          </a:lstStyle>
          <a:p/>
        </p:txBody>
      </p:sp>
      <p:sp>
        <p:nvSpPr>
          <p:cNvPr id="13" name="Google Shape;13;p2"/>
          <p:cNvSpPr txBox="1"/>
          <p:nvPr>
            <p:ph idx="3" type="subTitle"/>
          </p:nvPr>
        </p:nvSpPr>
        <p:spPr>
          <a:xfrm>
            <a:off x="6173055" y="2277575"/>
            <a:ext cx="5004000" cy="328200"/>
          </a:xfrm>
          <a:prstGeom prst="rect">
            <a:avLst/>
          </a:prstGeom>
        </p:spPr>
        <p:txBody>
          <a:bodyPr anchorCtr="0" anchor="ctr" bIns="122175" lIns="122175" spcFirstLastPara="1" rIns="122175" wrap="square" tIns="122175">
            <a:noAutofit/>
          </a:bodyPr>
          <a:lstStyle>
            <a:lvl1pPr lvl="0" rtl="0">
              <a:spcBef>
                <a:spcPts val="0"/>
              </a:spcBef>
              <a:spcAft>
                <a:spcPts val="0"/>
              </a:spcAft>
              <a:buNone/>
              <a:defRPr sz="2200">
                <a:latin typeface="Proxima Nova"/>
                <a:ea typeface="Proxima Nova"/>
                <a:cs typeface="Proxima Nova"/>
                <a:sym typeface="Proxima Nova"/>
              </a:defRPr>
            </a:lvl1pPr>
            <a:lvl2pPr lvl="1" rtl="0">
              <a:spcBef>
                <a:spcPts val="0"/>
              </a:spcBef>
              <a:spcAft>
                <a:spcPts val="0"/>
              </a:spcAft>
              <a:buNone/>
              <a:defRPr sz="2200">
                <a:latin typeface="Proxima Nova"/>
                <a:ea typeface="Proxima Nova"/>
                <a:cs typeface="Proxima Nova"/>
                <a:sym typeface="Proxima Nova"/>
              </a:defRPr>
            </a:lvl2pPr>
            <a:lvl3pPr lvl="2" rtl="0">
              <a:spcBef>
                <a:spcPts val="0"/>
              </a:spcBef>
              <a:spcAft>
                <a:spcPts val="0"/>
              </a:spcAft>
              <a:buNone/>
              <a:defRPr sz="2200">
                <a:latin typeface="Proxima Nova"/>
                <a:ea typeface="Proxima Nova"/>
                <a:cs typeface="Proxima Nova"/>
                <a:sym typeface="Proxima Nova"/>
              </a:defRPr>
            </a:lvl3pPr>
            <a:lvl4pPr lvl="3" rtl="0">
              <a:spcBef>
                <a:spcPts val="0"/>
              </a:spcBef>
              <a:spcAft>
                <a:spcPts val="0"/>
              </a:spcAft>
              <a:buNone/>
              <a:defRPr sz="2200">
                <a:latin typeface="Proxima Nova"/>
                <a:ea typeface="Proxima Nova"/>
                <a:cs typeface="Proxima Nova"/>
                <a:sym typeface="Proxima Nova"/>
              </a:defRPr>
            </a:lvl4pPr>
            <a:lvl5pPr lvl="4" rtl="0">
              <a:spcBef>
                <a:spcPts val="0"/>
              </a:spcBef>
              <a:spcAft>
                <a:spcPts val="0"/>
              </a:spcAft>
              <a:buNone/>
              <a:defRPr sz="2200">
                <a:latin typeface="Proxima Nova"/>
                <a:ea typeface="Proxima Nova"/>
                <a:cs typeface="Proxima Nova"/>
                <a:sym typeface="Proxima Nova"/>
              </a:defRPr>
            </a:lvl5pPr>
            <a:lvl6pPr lvl="5" rtl="0">
              <a:spcBef>
                <a:spcPts val="0"/>
              </a:spcBef>
              <a:spcAft>
                <a:spcPts val="0"/>
              </a:spcAft>
              <a:buNone/>
              <a:defRPr sz="2200">
                <a:latin typeface="Proxima Nova"/>
                <a:ea typeface="Proxima Nova"/>
                <a:cs typeface="Proxima Nova"/>
                <a:sym typeface="Proxima Nova"/>
              </a:defRPr>
            </a:lvl6pPr>
            <a:lvl7pPr lvl="6" rtl="0">
              <a:spcBef>
                <a:spcPts val="0"/>
              </a:spcBef>
              <a:spcAft>
                <a:spcPts val="0"/>
              </a:spcAft>
              <a:buNone/>
              <a:defRPr sz="2200">
                <a:latin typeface="Proxima Nova"/>
                <a:ea typeface="Proxima Nova"/>
                <a:cs typeface="Proxima Nova"/>
                <a:sym typeface="Proxima Nova"/>
              </a:defRPr>
            </a:lvl7pPr>
            <a:lvl8pPr lvl="7" rtl="0">
              <a:spcBef>
                <a:spcPts val="0"/>
              </a:spcBef>
              <a:spcAft>
                <a:spcPts val="0"/>
              </a:spcAft>
              <a:buNone/>
              <a:defRPr sz="2200">
                <a:latin typeface="Proxima Nova"/>
                <a:ea typeface="Proxima Nova"/>
                <a:cs typeface="Proxima Nova"/>
                <a:sym typeface="Proxima Nova"/>
              </a:defRPr>
            </a:lvl8pPr>
            <a:lvl9pPr lvl="8" rtl="0">
              <a:spcBef>
                <a:spcPts val="0"/>
              </a:spcBef>
              <a:spcAft>
                <a:spcPts val="0"/>
              </a:spcAft>
              <a:buNone/>
              <a:defRPr sz="2200">
                <a:latin typeface="Proxima Nova"/>
                <a:ea typeface="Proxima Nova"/>
                <a:cs typeface="Proxima Nova"/>
                <a:sym typeface="Proxima Nova"/>
              </a:defRPr>
            </a:lvl9pPr>
          </a:lstStyle>
          <a:p/>
        </p:txBody>
      </p:sp>
      <p:sp>
        <p:nvSpPr>
          <p:cNvPr id="14" name="Google Shape;14;p2"/>
          <p:cNvSpPr txBox="1"/>
          <p:nvPr>
            <p:ph idx="4" type="subTitle"/>
          </p:nvPr>
        </p:nvSpPr>
        <p:spPr>
          <a:xfrm>
            <a:off x="6173055" y="2665500"/>
            <a:ext cx="5004000" cy="328200"/>
          </a:xfrm>
          <a:prstGeom prst="rect">
            <a:avLst/>
          </a:prstGeom>
        </p:spPr>
        <p:txBody>
          <a:bodyPr anchorCtr="0" anchor="b" bIns="122175" lIns="122175" spcFirstLastPara="1" rIns="122175" wrap="square" tIns="122175">
            <a:noAutofit/>
          </a:bodyPr>
          <a:lstStyle>
            <a:lvl1pPr lvl="0" rtl="0">
              <a:spcBef>
                <a:spcPts val="0"/>
              </a:spcBef>
              <a:spcAft>
                <a:spcPts val="0"/>
              </a:spcAft>
              <a:buNone/>
              <a:defRPr sz="1600">
                <a:solidFill>
                  <a:schemeClr val="dk2"/>
                </a:solidFill>
                <a:latin typeface="Proxima Nova"/>
                <a:ea typeface="Proxima Nova"/>
                <a:cs typeface="Proxima Nova"/>
                <a:sym typeface="Proxima Nova"/>
              </a:defRPr>
            </a:lvl1pPr>
            <a:lvl2pPr lvl="1" rtl="0">
              <a:spcBef>
                <a:spcPts val="0"/>
              </a:spcBef>
              <a:spcAft>
                <a:spcPts val="0"/>
              </a:spcAft>
              <a:buNone/>
              <a:defRPr sz="1600">
                <a:solidFill>
                  <a:schemeClr val="dk2"/>
                </a:solidFill>
                <a:latin typeface="Proxima Nova"/>
                <a:ea typeface="Proxima Nova"/>
                <a:cs typeface="Proxima Nova"/>
                <a:sym typeface="Proxima Nova"/>
              </a:defRPr>
            </a:lvl2pPr>
            <a:lvl3pPr lvl="2" rtl="0">
              <a:spcBef>
                <a:spcPts val="0"/>
              </a:spcBef>
              <a:spcAft>
                <a:spcPts val="0"/>
              </a:spcAft>
              <a:buNone/>
              <a:defRPr sz="1600">
                <a:solidFill>
                  <a:schemeClr val="dk2"/>
                </a:solidFill>
                <a:latin typeface="Proxima Nova"/>
                <a:ea typeface="Proxima Nova"/>
                <a:cs typeface="Proxima Nova"/>
                <a:sym typeface="Proxima Nova"/>
              </a:defRPr>
            </a:lvl3pPr>
            <a:lvl4pPr lvl="3" rtl="0">
              <a:spcBef>
                <a:spcPts val="0"/>
              </a:spcBef>
              <a:spcAft>
                <a:spcPts val="0"/>
              </a:spcAft>
              <a:buNone/>
              <a:defRPr sz="1600">
                <a:solidFill>
                  <a:schemeClr val="dk2"/>
                </a:solidFill>
                <a:latin typeface="Proxima Nova"/>
                <a:ea typeface="Proxima Nova"/>
                <a:cs typeface="Proxima Nova"/>
                <a:sym typeface="Proxima Nova"/>
              </a:defRPr>
            </a:lvl4pPr>
            <a:lvl5pPr lvl="4" rtl="0">
              <a:spcBef>
                <a:spcPts val="0"/>
              </a:spcBef>
              <a:spcAft>
                <a:spcPts val="0"/>
              </a:spcAft>
              <a:buNone/>
              <a:defRPr sz="1600">
                <a:solidFill>
                  <a:schemeClr val="dk2"/>
                </a:solidFill>
                <a:latin typeface="Proxima Nova"/>
                <a:ea typeface="Proxima Nova"/>
                <a:cs typeface="Proxima Nova"/>
                <a:sym typeface="Proxima Nova"/>
              </a:defRPr>
            </a:lvl5pPr>
            <a:lvl6pPr lvl="5" rtl="0">
              <a:spcBef>
                <a:spcPts val="0"/>
              </a:spcBef>
              <a:spcAft>
                <a:spcPts val="0"/>
              </a:spcAft>
              <a:buNone/>
              <a:defRPr sz="1600">
                <a:solidFill>
                  <a:schemeClr val="dk2"/>
                </a:solidFill>
                <a:latin typeface="Proxima Nova"/>
                <a:ea typeface="Proxima Nova"/>
                <a:cs typeface="Proxima Nova"/>
                <a:sym typeface="Proxima Nova"/>
              </a:defRPr>
            </a:lvl6pPr>
            <a:lvl7pPr lvl="6" rtl="0">
              <a:spcBef>
                <a:spcPts val="0"/>
              </a:spcBef>
              <a:spcAft>
                <a:spcPts val="0"/>
              </a:spcAft>
              <a:buNone/>
              <a:defRPr sz="1600">
                <a:solidFill>
                  <a:schemeClr val="dk2"/>
                </a:solidFill>
                <a:latin typeface="Proxima Nova"/>
                <a:ea typeface="Proxima Nova"/>
                <a:cs typeface="Proxima Nova"/>
                <a:sym typeface="Proxima Nova"/>
              </a:defRPr>
            </a:lvl7pPr>
            <a:lvl8pPr lvl="7" rtl="0">
              <a:spcBef>
                <a:spcPts val="0"/>
              </a:spcBef>
              <a:spcAft>
                <a:spcPts val="0"/>
              </a:spcAft>
              <a:buNone/>
              <a:defRPr sz="1600">
                <a:solidFill>
                  <a:schemeClr val="dk2"/>
                </a:solidFill>
                <a:latin typeface="Proxima Nova"/>
                <a:ea typeface="Proxima Nova"/>
                <a:cs typeface="Proxima Nova"/>
                <a:sym typeface="Proxima Nova"/>
              </a:defRPr>
            </a:lvl8pPr>
            <a:lvl9pPr lvl="8" rtl="0">
              <a:spcBef>
                <a:spcPts val="0"/>
              </a:spcBef>
              <a:spcAft>
                <a:spcPts val="0"/>
              </a:spcAft>
              <a:buNone/>
              <a:defRPr sz="1600">
                <a:solidFill>
                  <a:schemeClr val="dk2"/>
                </a:solidFill>
                <a:latin typeface="Proxima Nova"/>
                <a:ea typeface="Proxima Nova"/>
                <a:cs typeface="Proxima Nova"/>
                <a:sym typeface="Proxima Nova"/>
              </a:defRPr>
            </a:lvl9pPr>
          </a:lstStyle>
          <a:p/>
        </p:txBody>
      </p:sp>
      <p:sp>
        <p:nvSpPr>
          <p:cNvPr id="15" name="Google Shape;15;p2"/>
          <p:cNvSpPr txBox="1"/>
          <p:nvPr>
            <p:ph idx="5" type="subTitle"/>
          </p:nvPr>
        </p:nvSpPr>
        <p:spPr>
          <a:xfrm>
            <a:off x="1101924" y="3100500"/>
            <a:ext cx="5004000" cy="328200"/>
          </a:xfrm>
          <a:prstGeom prst="rect">
            <a:avLst/>
          </a:prstGeom>
        </p:spPr>
        <p:txBody>
          <a:bodyPr anchorCtr="0" anchor="ctr" bIns="122175" lIns="122175" spcFirstLastPara="1" rIns="122175" wrap="square" tIns="122175">
            <a:noAutofit/>
          </a:bodyPr>
          <a:lstStyle>
            <a:lvl1pPr lvl="0" rtl="0">
              <a:spcBef>
                <a:spcPts val="0"/>
              </a:spcBef>
              <a:spcAft>
                <a:spcPts val="0"/>
              </a:spcAft>
              <a:buNone/>
              <a:defRPr sz="2200">
                <a:latin typeface="Proxima Nova"/>
                <a:ea typeface="Proxima Nova"/>
                <a:cs typeface="Proxima Nova"/>
                <a:sym typeface="Proxima Nova"/>
              </a:defRPr>
            </a:lvl1pPr>
            <a:lvl2pPr lvl="1" rtl="0">
              <a:spcBef>
                <a:spcPts val="0"/>
              </a:spcBef>
              <a:spcAft>
                <a:spcPts val="0"/>
              </a:spcAft>
              <a:buNone/>
              <a:defRPr sz="2200">
                <a:latin typeface="Proxima Nova"/>
                <a:ea typeface="Proxima Nova"/>
                <a:cs typeface="Proxima Nova"/>
                <a:sym typeface="Proxima Nova"/>
              </a:defRPr>
            </a:lvl2pPr>
            <a:lvl3pPr lvl="2" rtl="0">
              <a:spcBef>
                <a:spcPts val="0"/>
              </a:spcBef>
              <a:spcAft>
                <a:spcPts val="0"/>
              </a:spcAft>
              <a:buNone/>
              <a:defRPr sz="2200">
                <a:latin typeface="Proxima Nova"/>
                <a:ea typeface="Proxima Nova"/>
                <a:cs typeface="Proxima Nova"/>
                <a:sym typeface="Proxima Nova"/>
              </a:defRPr>
            </a:lvl3pPr>
            <a:lvl4pPr lvl="3" rtl="0">
              <a:spcBef>
                <a:spcPts val="0"/>
              </a:spcBef>
              <a:spcAft>
                <a:spcPts val="0"/>
              </a:spcAft>
              <a:buNone/>
              <a:defRPr sz="2200">
                <a:latin typeface="Proxima Nova"/>
                <a:ea typeface="Proxima Nova"/>
                <a:cs typeface="Proxima Nova"/>
                <a:sym typeface="Proxima Nova"/>
              </a:defRPr>
            </a:lvl4pPr>
            <a:lvl5pPr lvl="4" rtl="0">
              <a:spcBef>
                <a:spcPts val="0"/>
              </a:spcBef>
              <a:spcAft>
                <a:spcPts val="0"/>
              </a:spcAft>
              <a:buNone/>
              <a:defRPr sz="2200">
                <a:latin typeface="Proxima Nova"/>
                <a:ea typeface="Proxima Nova"/>
                <a:cs typeface="Proxima Nova"/>
                <a:sym typeface="Proxima Nova"/>
              </a:defRPr>
            </a:lvl5pPr>
            <a:lvl6pPr lvl="5" rtl="0">
              <a:spcBef>
                <a:spcPts val="0"/>
              </a:spcBef>
              <a:spcAft>
                <a:spcPts val="0"/>
              </a:spcAft>
              <a:buNone/>
              <a:defRPr sz="2200">
                <a:latin typeface="Proxima Nova"/>
                <a:ea typeface="Proxima Nova"/>
                <a:cs typeface="Proxima Nova"/>
                <a:sym typeface="Proxima Nova"/>
              </a:defRPr>
            </a:lvl6pPr>
            <a:lvl7pPr lvl="6" rtl="0">
              <a:spcBef>
                <a:spcPts val="0"/>
              </a:spcBef>
              <a:spcAft>
                <a:spcPts val="0"/>
              </a:spcAft>
              <a:buNone/>
              <a:defRPr sz="2200">
                <a:latin typeface="Proxima Nova"/>
                <a:ea typeface="Proxima Nova"/>
                <a:cs typeface="Proxima Nova"/>
                <a:sym typeface="Proxima Nova"/>
              </a:defRPr>
            </a:lvl7pPr>
            <a:lvl8pPr lvl="7" rtl="0">
              <a:spcBef>
                <a:spcPts val="0"/>
              </a:spcBef>
              <a:spcAft>
                <a:spcPts val="0"/>
              </a:spcAft>
              <a:buNone/>
              <a:defRPr sz="2200">
                <a:latin typeface="Proxima Nova"/>
                <a:ea typeface="Proxima Nova"/>
                <a:cs typeface="Proxima Nova"/>
                <a:sym typeface="Proxima Nova"/>
              </a:defRPr>
            </a:lvl8pPr>
            <a:lvl9pPr lvl="8" rtl="0">
              <a:spcBef>
                <a:spcPts val="0"/>
              </a:spcBef>
              <a:spcAft>
                <a:spcPts val="0"/>
              </a:spcAft>
              <a:buNone/>
              <a:defRPr sz="2200">
                <a:latin typeface="Proxima Nova"/>
                <a:ea typeface="Proxima Nova"/>
                <a:cs typeface="Proxima Nova"/>
                <a:sym typeface="Proxima Nova"/>
              </a:defRPr>
            </a:lvl9pPr>
          </a:lstStyle>
          <a:p/>
        </p:txBody>
      </p:sp>
      <p:sp>
        <p:nvSpPr>
          <p:cNvPr id="16" name="Google Shape;16;p2"/>
          <p:cNvSpPr txBox="1"/>
          <p:nvPr>
            <p:ph idx="6" type="subTitle"/>
          </p:nvPr>
        </p:nvSpPr>
        <p:spPr>
          <a:xfrm>
            <a:off x="1101924" y="3488425"/>
            <a:ext cx="5004000" cy="328200"/>
          </a:xfrm>
          <a:prstGeom prst="rect">
            <a:avLst/>
          </a:prstGeom>
        </p:spPr>
        <p:txBody>
          <a:bodyPr anchorCtr="0" anchor="b" bIns="122175" lIns="122175" spcFirstLastPara="1" rIns="122175" wrap="square" tIns="122175">
            <a:noAutofit/>
          </a:bodyPr>
          <a:lstStyle>
            <a:lvl1pPr lvl="0" rtl="0">
              <a:spcBef>
                <a:spcPts val="0"/>
              </a:spcBef>
              <a:spcAft>
                <a:spcPts val="0"/>
              </a:spcAft>
              <a:buNone/>
              <a:defRPr sz="1600">
                <a:solidFill>
                  <a:schemeClr val="dk2"/>
                </a:solidFill>
                <a:latin typeface="Proxima Nova"/>
                <a:ea typeface="Proxima Nova"/>
                <a:cs typeface="Proxima Nova"/>
                <a:sym typeface="Proxima Nova"/>
              </a:defRPr>
            </a:lvl1pPr>
            <a:lvl2pPr lvl="1" rtl="0">
              <a:spcBef>
                <a:spcPts val="0"/>
              </a:spcBef>
              <a:spcAft>
                <a:spcPts val="0"/>
              </a:spcAft>
              <a:buNone/>
              <a:defRPr sz="1600">
                <a:solidFill>
                  <a:schemeClr val="dk2"/>
                </a:solidFill>
                <a:latin typeface="Proxima Nova"/>
                <a:ea typeface="Proxima Nova"/>
                <a:cs typeface="Proxima Nova"/>
                <a:sym typeface="Proxima Nova"/>
              </a:defRPr>
            </a:lvl2pPr>
            <a:lvl3pPr lvl="2" rtl="0">
              <a:spcBef>
                <a:spcPts val="0"/>
              </a:spcBef>
              <a:spcAft>
                <a:spcPts val="0"/>
              </a:spcAft>
              <a:buNone/>
              <a:defRPr sz="1600">
                <a:solidFill>
                  <a:schemeClr val="dk2"/>
                </a:solidFill>
                <a:latin typeface="Proxima Nova"/>
                <a:ea typeface="Proxima Nova"/>
                <a:cs typeface="Proxima Nova"/>
                <a:sym typeface="Proxima Nova"/>
              </a:defRPr>
            </a:lvl3pPr>
            <a:lvl4pPr lvl="3" rtl="0">
              <a:spcBef>
                <a:spcPts val="0"/>
              </a:spcBef>
              <a:spcAft>
                <a:spcPts val="0"/>
              </a:spcAft>
              <a:buNone/>
              <a:defRPr sz="1600">
                <a:solidFill>
                  <a:schemeClr val="dk2"/>
                </a:solidFill>
                <a:latin typeface="Proxima Nova"/>
                <a:ea typeface="Proxima Nova"/>
                <a:cs typeface="Proxima Nova"/>
                <a:sym typeface="Proxima Nova"/>
              </a:defRPr>
            </a:lvl4pPr>
            <a:lvl5pPr lvl="4" rtl="0">
              <a:spcBef>
                <a:spcPts val="0"/>
              </a:spcBef>
              <a:spcAft>
                <a:spcPts val="0"/>
              </a:spcAft>
              <a:buNone/>
              <a:defRPr sz="1600">
                <a:solidFill>
                  <a:schemeClr val="dk2"/>
                </a:solidFill>
                <a:latin typeface="Proxima Nova"/>
                <a:ea typeface="Proxima Nova"/>
                <a:cs typeface="Proxima Nova"/>
                <a:sym typeface="Proxima Nova"/>
              </a:defRPr>
            </a:lvl5pPr>
            <a:lvl6pPr lvl="5" rtl="0">
              <a:spcBef>
                <a:spcPts val="0"/>
              </a:spcBef>
              <a:spcAft>
                <a:spcPts val="0"/>
              </a:spcAft>
              <a:buNone/>
              <a:defRPr sz="1600">
                <a:solidFill>
                  <a:schemeClr val="dk2"/>
                </a:solidFill>
                <a:latin typeface="Proxima Nova"/>
                <a:ea typeface="Proxima Nova"/>
                <a:cs typeface="Proxima Nova"/>
                <a:sym typeface="Proxima Nova"/>
              </a:defRPr>
            </a:lvl6pPr>
            <a:lvl7pPr lvl="6" rtl="0">
              <a:spcBef>
                <a:spcPts val="0"/>
              </a:spcBef>
              <a:spcAft>
                <a:spcPts val="0"/>
              </a:spcAft>
              <a:buNone/>
              <a:defRPr sz="1600">
                <a:solidFill>
                  <a:schemeClr val="dk2"/>
                </a:solidFill>
                <a:latin typeface="Proxima Nova"/>
                <a:ea typeface="Proxima Nova"/>
                <a:cs typeface="Proxima Nova"/>
                <a:sym typeface="Proxima Nova"/>
              </a:defRPr>
            </a:lvl7pPr>
            <a:lvl8pPr lvl="7" rtl="0">
              <a:spcBef>
                <a:spcPts val="0"/>
              </a:spcBef>
              <a:spcAft>
                <a:spcPts val="0"/>
              </a:spcAft>
              <a:buNone/>
              <a:defRPr sz="1600">
                <a:solidFill>
                  <a:schemeClr val="dk2"/>
                </a:solidFill>
                <a:latin typeface="Proxima Nova"/>
                <a:ea typeface="Proxima Nova"/>
                <a:cs typeface="Proxima Nova"/>
                <a:sym typeface="Proxima Nova"/>
              </a:defRPr>
            </a:lvl8pPr>
            <a:lvl9pPr lvl="8" rtl="0">
              <a:spcBef>
                <a:spcPts val="0"/>
              </a:spcBef>
              <a:spcAft>
                <a:spcPts val="0"/>
              </a:spcAft>
              <a:buNone/>
              <a:defRPr sz="1600">
                <a:solidFill>
                  <a:schemeClr val="dk2"/>
                </a:solidFill>
                <a:latin typeface="Proxima Nova"/>
                <a:ea typeface="Proxima Nova"/>
                <a:cs typeface="Proxima Nova"/>
                <a:sym typeface="Proxima Nova"/>
              </a:defRPr>
            </a:lvl9pPr>
          </a:lstStyle>
          <a:p/>
        </p:txBody>
      </p:sp>
      <p:sp>
        <p:nvSpPr>
          <p:cNvPr id="17" name="Google Shape;17;p2"/>
          <p:cNvSpPr txBox="1"/>
          <p:nvPr>
            <p:ph idx="7" type="subTitle"/>
          </p:nvPr>
        </p:nvSpPr>
        <p:spPr>
          <a:xfrm>
            <a:off x="6173055" y="3100500"/>
            <a:ext cx="5004000" cy="328200"/>
          </a:xfrm>
          <a:prstGeom prst="rect">
            <a:avLst/>
          </a:prstGeom>
        </p:spPr>
        <p:txBody>
          <a:bodyPr anchorCtr="0" anchor="ctr" bIns="122175" lIns="122175" spcFirstLastPara="1" rIns="122175" wrap="square" tIns="122175">
            <a:noAutofit/>
          </a:bodyPr>
          <a:lstStyle>
            <a:lvl1pPr lvl="0" rtl="0">
              <a:spcBef>
                <a:spcPts val="0"/>
              </a:spcBef>
              <a:spcAft>
                <a:spcPts val="0"/>
              </a:spcAft>
              <a:buNone/>
              <a:defRPr>
                <a:latin typeface="Proxima Nova"/>
                <a:ea typeface="Proxima Nova"/>
                <a:cs typeface="Proxima Nova"/>
                <a:sym typeface="Proxima Nova"/>
              </a:defRPr>
            </a:lvl1pPr>
            <a:lvl2pPr lvl="1" rtl="0">
              <a:spcBef>
                <a:spcPts val="0"/>
              </a:spcBef>
              <a:spcAft>
                <a:spcPts val="0"/>
              </a:spcAft>
              <a:buNone/>
              <a:defRPr>
                <a:latin typeface="Proxima Nova"/>
                <a:ea typeface="Proxima Nova"/>
                <a:cs typeface="Proxima Nova"/>
                <a:sym typeface="Proxima Nova"/>
              </a:defRPr>
            </a:lvl2pPr>
            <a:lvl3pPr lvl="2" rtl="0">
              <a:spcBef>
                <a:spcPts val="0"/>
              </a:spcBef>
              <a:spcAft>
                <a:spcPts val="0"/>
              </a:spcAft>
              <a:buNone/>
              <a:defRPr>
                <a:latin typeface="Proxima Nova"/>
                <a:ea typeface="Proxima Nova"/>
                <a:cs typeface="Proxima Nova"/>
                <a:sym typeface="Proxima Nova"/>
              </a:defRPr>
            </a:lvl3pPr>
            <a:lvl4pPr lvl="3" rtl="0">
              <a:spcBef>
                <a:spcPts val="0"/>
              </a:spcBef>
              <a:spcAft>
                <a:spcPts val="0"/>
              </a:spcAft>
              <a:buNone/>
              <a:defRPr>
                <a:latin typeface="Proxima Nova"/>
                <a:ea typeface="Proxima Nova"/>
                <a:cs typeface="Proxima Nova"/>
                <a:sym typeface="Proxima Nova"/>
              </a:defRPr>
            </a:lvl4pPr>
            <a:lvl5pPr lvl="4" rtl="0">
              <a:spcBef>
                <a:spcPts val="0"/>
              </a:spcBef>
              <a:spcAft>
                <a:spcPts val="0"/>
              </a:spcAft>
              <a:buNone/>
              <a:defRPr>
                <a:latin typeface="Proxima Nova"/>
                <a:ea typeface="Proxima Nova"/>
                <a:cs typeface="Proxima Nova"/>
                <a:sym typeface="Proxima Nova"/>
              </a:defRPr>
            </a:lvl5pPr>
            <a:lvl6pPr lvl="5" rtl="0">
              <a:spcBef>
                <a:spcPts val="0"/>
              </a:spcBef>
              <a:spcAft>
                <a:spcPts val="0"/>
              </a:spcAft>
              <a:buNone/>
              <a:defRPr>
                <a:latin typeface="Proxima Nova"/>
                <a:ea typeface="Proxima Nova"/>
                <a:cs typeface="Proxima Nova"/>
                <a:sym typeface="Proxima Nova"/>
              </a:defRPr>
            </a:lvl6pPr>
            <a:lvl7pPr lvl="6" rtl="0">
              <a:spcBef>
                <a:spcPts val="0"/>
              </a:spcBef>
              <a:spcAft>
                <a:spcPts val="0"/>
              </a:spcAft>
              <a:buNone/>
              <a:defRPr>
                <a:latin typeface="Proxima Nova"/>
                <a:ea typeface="Proxima Nova"/>
                <a:cs typeface="Proxima Nova"/>
                <a:sym typeface="Proxima Nova"/>
              </a:defRPr>
            </a:lvl7pPr>
            <a:lvl8pPr lvl="7" rtl="0">
              <a:spcBef>
                <a:spcPts val="0"/>
              </a:spcBef>
              <a:spcAft>
                <a:spcPts val="0"/>
              </a:spcAft>
              <a:buNone/>
              <a:defRPr>
                <a:latin typeface="Proxima Nova"/>
                <a:ea typeface="Proxima Nova"/>
                <a:cs typeface="Proxima Nova"/>
                <a:sym typeface="Proxima Nova"/>
              </a:defRPr>
            </a:lvl8pPr>
            <a:lvl9pPr lvl="8" rtl="0">
              <a:spcBef>
                <a:spcPts val="0"/>
              </a:spcBef>
              <a:spcAft>
                <a:spcPts val="0"/>
              </a:spcAft>
              <a:buNone/>
              <a:defRPr>
                <a:latin typeface="Proxima Nova"/>
                <a:ea typeface="Proxima Nova"/>
                <a:cs typeface="Proxima Nova"/>
                <a:sym typeface="Proxima Nova"/>
              </a:defRPr>
            </a:lvl9pPr>
          </a:lstStyle>
          <a:p/>
        </p:txBody>
      </p:sp>
      <p:sp>
        <p:nvSpPr>
          <p:cNvPr id="18" name="Google Shape;18;p2"/>
          <p:cNvSpPr txBox="1"/>
          <p:nvPr>
            <p:ph idx="8" type="subTitle"/>
          </p:nvPr>
        </p:nvSpPr>
        <p:spPr>
          <a:xfrm>
            <a:off x="6173055" y="3488425"/>
            <a:ext cx="5004000" cy="328200"/>
          </a:xfrm>
          <a:prstGeom prst="rect">
            <a:avLst/>
          </a:prstGeom>
        </p:spPr>
        <p:txBody>
          <a:bodyPr anchorCtr="0" anchor="b" bIns="122175" lIns="122175" spcFirstLastPara="1" rIns="122175" wrap="square" tIns="122175">
            <a:noAutofit/>
          </a:bodyPr>
          <a:lstStyle>
            <a:lvl1pPr lvl="0" rtl="0">
              <a:spcBef>
                <a:spcPts val="0"/>
              </a:spcBef>
              <a:spcAft>
                <a:spcPts val="0"/>
              </a:spcAft>
              <a:buNone/>
              <a:defRPr sz="1600">
                <a:solidFill>
                  <a:schemeClr val="dk2"/>
                </a:solidFill>
                <a:latin typeface="Proxima Nova"/>
                <a:ea typeface="Proxima Nova"/>
                <a:cs typeface="Proxima Nova"/>
                <a:sym typeface="Proxima Nova"/>
              </a:defRPr>
            </a:lvl1pPr>
            <a:lvl2pPr lvl="1" rtl="0">
              <a:spcBef>
                <a:spcPts val="0"/>
              </a:spcBef>
              <a:spcAft>
                <a:spcPts val="0"/>
              </a:spcAft>
              <a:buNone/>
              <a:defRPr sz="1600">
                <a:solidFill>
                  <a:schemeClr val="dk2"/>
                </a:solidFill>
                <a:latin typeface="Proxima Nova"/>
                <a:ea typeface="Proxima Nova"/>
                <a:cs typeface="Proxima Nova"/>
                <a:sym typeface="Proxima Nova"/>
              </a:defRPr>
            </a:lvl2pPr>
            <a:lvl3pPr lvl="2" rtl="0">
              <a:spcBef>
                <a:spcPts val="0"/>
              </a:spcBef>
              <a:spcAft>
                <a:spcPts val="0"/>
              </a:spcAft>
              <a:buNone/>
              <a:defRPr sz="1600">
                <a:solidFill>
                  <a:schemeClr val="dk2"/>
                </a:solidFill>
                <a:latin typeface="Proxima Nova"/>
                <a:ea typeface="Proxima Nova"/>
                <a:cs typeface="Proxima Nova"/>
                <a:sym typeface="Proxima Nova"/>
              </a:defRPr>
            </a:lvl3pPr>
            <a:lvl4pPr lvl="3" rtl="0">
              <a:spcBef>
                <a:spcPts val="0"/>
              </a:spcBef>
              <a:spcAft>
                <a:spcPts val="0"/>
              </a:spcAft>
              <a:buNone/>
              <a:defRPr sz="1600">
                <a:solidFill>
                  <a:schemeClr val="dk2"/>
                </a:solidFill>
                <a:latin typeface="Proxima Nova"/>
                <a:ea typeface="Proxima Nova"/>
                <a:cs typeface="Proxima Nova"/>
                <a:sym typeface="Proxima Nova"/>
              </a:defRPr>
            </a:lvl4pPr>
            <a:lvl5pPr lvl="4" rtl="0">
              <a:spcBef>
                <a:spcPts val="0"/>
              </a:spcBef>
              <a:spcAft>
                <a:spcPts val="0"/>
              </a:spcAft>
              <a:buNone/>
              <a:defRPr sz="1600">
                <a:solidFill>
                  <a:schemeClr val="dk2"/>
                </a:solidFill>
                <a:latin typeface="Proxima Nova"/>
                <a:ea typeface="Proxima Nova"/>
                <a:cs typeface="Proxima Nova"/>
                <a:sym typeface="Proxima Nova"/>
              </a:defRPr>
            </a:lvl5pPr>
            <a:lvl6pPr lvl="5" rtl="0">
              <a:spcBef>
                <a:spcPts val="0"/>
              </a:spcBef>
              <a:spcAft>
                <a:spcPts val="0"/>
              </a:spcAft>
              <a:buNone/>
              <a:defRPr sz="1600">
                <a:solidFill>
                  <a:schemeClr val="dk2"/>
                </a:solidFill>
                <a:latin typeface="Proxima Nova"/>
                <a:ea typeface="Proxima Nova"/>
                <a:cs typeface="Proxima Nova"/>
                <a:sym typeface="Proxima Nova"/>
              </a:defRPr>
            </a:lvl6pPr>
            <a:lvl7pPr lvl="6" rtl="0">
              <a:spcBef>
                <a:spcPts val="0"/>
              </a:spcBef>
              <a:spcAft>
                <a:spcPts val="0"/>
              </a:spcAft>
              <a:buNone/>
              <a:defRPr sz="1600">
                <a:solidFill>
                  <a:schemeClr val="dk2"/>
                </a:solidFill>
                <a:latin typeface="Proxima Nova"/>
                <a:ea typeface="Proxima Nova"/>
                <a:cs typeface="Proxima Nova"/>
                <a:sym typeface="Proxima Nova"/>
              </a:defRPr>
            </a:lvl7pPr>
            <a:lvl8pPr lvl="7" rtl="0">
              <a:spcBef>
                <a:spcPts val="0"/>
              </a:spcBef>
              <a:spcAft>
                <a:spcPts val="0"/>
              </a:spcAft>
              <a:buNone/>
              <a:defRPr sz="1600">
                <a:solidFill>
                  <a:schemeClr val="dk2"/>
                </a:solidFill>
                <a:latin typeface="Proxima Nova"/>
                <a:ea typeface="Proxima Nova"/>
                <a:cs typeface="Proxima Nova"/>
                <a:sym typeface="Proxima Nova"/>
              </a:defRPr>
            </a:lvl8pPr>
            <a:lvl9pPr lvl="8" rtl="0">
              <a:spcBef>
                <a:spcPts val="0"/>
              </a:spcBef>
              <a:spcAft>
                <a:spcPts val="0"/>
              </a:spcAft>
              <a:buNone/>
              <a:defRPr sz="1600">
                <a:solidFill>
                  <a:schemeClr val="dk2"/>
                </a:solidFill>
                <a:latin typeface="Proxima Nova"/>
                <a:ea typeface="Proxima Nova"/>
                <a:cs typeface="Proxima Nova"/>
                <a:sym typeface="Proxima Nova"/>
              </a:defRPr>
            </a:lvl9pPr>
          </a:lstStyle>
          <a:p/>
        </p:txBody>
      </p:sp>
      <p:sp>
        <p:nvSpPr>
          <p:cNvPr id="19" name="Google Shape;19;p2"/>
          <p:cNvSpPr txBox="1"/>
          <p:nvPr>
            <p:ph idx="9" type="subTitle"/>
          </p:nvPr>
        </p:nvSpPr>
        <p:spPr>
          <a:xfrm>
            <a:off x="1101924" y="3923425"/>
            <a:ext cx="5004000" cy="328200"/>
          </a:xfrm>
          <a:prstGeom prst="rect">
            <a:avLst/>
          </a:prstGeom>
        </p:spPr>
        <p:txBody>
          <a:bodyPr anchorCtr="0" anchor="ctr" bIns="122175" lIns="122175" spcFirstLastPara="1" rIns="122175" wrap="square" tIns="122175">
            <a:noAutofit/>
          </a:bodyPr>
          <a:lstStyle>
            <a:lvl1pPr lvl="0" rtl="0">
              <a:spcBef>
                <a:spcPts val="0"/>
              </a:spcBef>
              <a:spcAft>
                <a:spcPts val="0"/>
              </a:spcAft>
              <a:buNone/>
              <a:defRPr sz="2200">
                <a:latin typeface="Proxima Nova"/>
                <a:ea typeface="Proxima Nova"/>
                <a:cs typeface="Proxima Nova"/>
                <a:sym typeface="Proxima Nova"/>
              </a:defRPr>
            </a:lvl1pPr>
            <a:lvl2pPr lvl="1" rtl="0">
              <a:spcBef>
                <a:spcPts val="0"/>
              </a:spcBef>
              <a:spcAft>
                <a:spcPts val="0"/>
              </a:spcAft>
              <a:buNone/>
              <a:defRPr sz="2200">
                <a:latin typeface="Proxima Nova"/>
                <a:ea typeface="Proxima Nova"/>
                <a:cs typeface="Proxima Nova"/>
                <a:sym typeface="Proxima Nova"/>
              </a:defRPr>
            </a:lvl2pPr>
            <a:lvl3pPr lvl="2" rtl="0">
              <a:spcBef>
                <a:spcPts val="0"/>
              </a:spcBef>
              <a:spcAft>
                <a:spcPts val="0"/>
              </a:spcAft>
              <a:buNone/>
              <a:defRPr sz="2200">
                <a:latin typeface="Proxima Nova"/>
                <a:ea typeface="Proxima Nova"/>
                <a:cs typeface="Proxima Nova"/>
                <a:sym typeface="Proxima Nova"/>
              </a:defRPr>
            </a:lvl3pPr>
            <a:lvl4pPr lvl="3" rtl="0">
              <a:spcBef>
                <a:spcPts val="0"/>
              </a:spcBef>
              <a:spcAft>
                <a:spcPts val="0"/>
              </a:spcAft>
              <a:buNone/>
              <a:defRPr sz="2200">
                <a:latin typeface="Proxima Nova"/>
                <a:ea typeface="Proxima Nova"/>
                <a:cs typeface="Proxima Nova"/>
                <a:sym typeface="Proxima Nova"/>
              </a:defRPr>
            </a:lvl4pPr>
            <a:lvl5pPr lvl="4" rtl="0">
              <a:spcBef>
                <a:spcPts val="0"/>
              </a:spcBef>
              <a:spcAft>
                <a:spcPts val="0"/>
              </a:spcAft>
              <a:buNone/>
              <a:defRPr sz="2200">
                <a:latin typeface="Proxima Nova"/>
                <a:ea typeface="Proxima Nova"/>
                <a:cs typeface="Proxima Nova"/>
                <a:sym typeface="Proxima Nova"/>
              </a:defRPr>
            </a:lvl5pPr>
            <a:lvl6pPr lvl="5" rtl="0">
              <a:spcBef>
                <a:spcPts val="0"/>
              </a:spcBef>
              <a:spcAft>
                <a:spcPts val="0"/>
              </a:spcAft>
              <a:buNone/>
              <a:defRPr sz="2200">
                <a:latin typeface="Proxima Nova"/>
                <a:ea typeface="Proxima Nova"/>
                <a:cs typeface="Proxima Nova"/>
                <a:sym typeface="Proxima Nova"/>
              </a:defRPr>
            </a:lvl6pPr>
            <a:lvl7pPr lvl="6" rtl="0">
              <a:spcBef>
                <a:spcPts val="0"/>
              </a:spcBef>
              <a:spcAft>
                <a:spcPts val="0"/>
              </a:spcAft>
              <a:buNone/>
              <a:defRPr sz="2200">
                <a:latin typeface="Proxima Nova"/>
                <a:ea typeface="Proxima Nova"/>
                <a:cs typeface="Proxima Nova"/>
                <a:sym typeface="Proxima Nova"/>
              </a:defRPr>
            </a:lvl7pPr>
            <a:lvl8pPr lvl="7" rtl="0">
              <a:spcBef>
                <a:spcPts val="0"/>
              </a:spcBef>
              <a:spcAft>
                <a:spcPts val="0"/>
              </a:spcAft>
              <a:buNone/>
              <a:defRPr sz="2200">
                <a:latin typeface="Proxima Nova"/>
                <a:ea typeface="Proxima Nova"/>
                <a:cs typeface="Proxima Nova"/>
                <a:sym typeface="Proxima Nova"/>
              </a:defRPr>
            </a:lvl8pPr>
            <a:lvl9pPr lvl="8" rtl="0">
              <a:spcBef>
                <a:spcPts val="0"/>
              </a:spcBef>
              <a:spcAft>
                <a:spcPts val="0"/>
              </a:spcAft>
              <a:buNone/>
              <a:defRPr sz="2200">
                <a:latin typeface="Proxima Nova"/>
                <a:ea typeface="Proxima Nova"/>
                <a:cs typeface="Proxima Nova"/>
                <a:sym typeface="Proxima Nova"/>
              </a:defRPr>
            </a:lvl9pPr>
          </a:lstStyle>
          <a:p/>
        </p:txBody>
      </p:sp>
      <p:sp>
        <p:nvSpPr>
          <p:cNvPr id="20" name="Google Shape;20;p2"/>
          <p:cNvSpPr txBox="1"/>
          <p:nvPr>
            <p:ph idx="13" type="subTitle"/>
          </p:nvPr>
        </p:nvSpPr>
        <p:spPr>
          <a:xfrm>
            <a:off x="1101924" y="4311350"/>
            <a:ext cx="5004000" cy="328200"/>
          </a:xfrm>
          <a:prstGeom prst="rect">
            <a:avLst/>
          </a:prstGeom>
        </p:spPr>
        <p:txBody>
          <a:bodyPr anchorCtr="0" anchor="b" bIns="122175" lIns="122175" spcFirstLastPara="1" rIns="122175" wrap="square" tIns="122175">
            <a:noAutofit/>
          </a:bodyPr>
          <a:lstStyle>
            <a:lvl1pPr lvl="0" rtl="0">
              <a:spcBef>
                <a:spcPts val="0"/>
              </a:spcBef>
              <a:spcAft>
                <a:spcPts val="0"/>
              </a:spcAft>
              <a:buNone/>
              <a:defRPr sz="1600">
                <a:solidFill>
                  <a:schemeClr val="dk2"/>
                </a:solidFill>
                <a:latin typeface="Proxima Nova"/>
                <a:ea typeface="Proxima Nova"/>
                <a:cs typeface="Proxima Nova"/>
                <a:sym typeface="Proxima Nova"/>
              </a:defRPr>
            </a:lvl1pPr>
            <a:lvl2pPr lvl="1" rtl="0">
              <a:spcBef>
                <a:spcPts val="0"/>
              </a:spcBef>
              <a:spcAft>
                <a:spcPts val="0"/>
              </a:spcAft>
              <a:buNone/>
              <a:defRPr sz="1600">
                <a:solidFill>
                  <a:schemeClr val="dk2"/>
                </a:solidFill>
                <a:latin typeface="Proxima Nova"/>
                <a:ea typeface="Proxima Nova"/>
                <a:cs typeface="Proxima Nova"/>
                <a:sym typeface="Proxima Nova"/>
              </a:defRPr>
            </a:lvl2pPr>
            <a:lvl3pPr lvl="2" rtl="0">
              <a:spcBef>
                <a:spcPts val="0"/>
              </a:spcBef>
              <a:spcAft>
                <a:spcPts val="0"/>
              </a:spcAft>
              <a:buNone/>
              <a:defRPr sz="1600">
                <a:solidFill>
                  <a:schemeClr val="dk2"/>
                </a:solidFill>
                <a:latin typeface="Proxima Nova"/>
                <a:ea typeface="Proxima Nova"/>
                <a:cs typeface="Proxima Nova"/>
                <a:sym typeface="Proxima Nova"/>
              </a:defRPr>
            </a:lvl3pPr>
            <a:lvl4pPr lvl="3" rtl="0">
              <a:spcBef>
                <a:spcPts val="0"/>
              </a:spcBef>
              <a:spcAft>
                <a:spcPts val="0"/>
              </a:spcAft>
              <a:buNone/>
              <a:defRPr sz="1600">
                <a:solidFill>
                  <a:schemeClr val="dk2"/>
                </a:solidFill>
                <a:latin typeface="Proxima Nova"/>
                <a:ea typeface="Proxima Nova"/>
                <a:cs typeface="Proxima Nova"/>
                <a:sym typeface="Proxima Nova"/>
              </a:defRPr>
            </a:lvl4pPr>
            <a:lvl5pPr lvl="4" rtl="0">
              <a:spcBef>
                <a:spcPts val="0"/>
              </a:spcBef>
              <a:spcAft>
                <a:spcPts val="0"/>
              </a:spcAft>
              <a:buNone/>
              <a:defRPr sz="1600">
                <a:solidFill>
                  <a:schemeClr val="dk2"/>
                </a:solidFill>
                <a:latin typeface="Proxima Nova"/>
                <a:ea typeface="Proxima Nova"/>
                <a:cs typeface="Proxima Nova"/>
                <a:sym typeface="Proxima Nova"/>
              </a:defRPr>
            </a:lvl5pPr>
            <a:lvl6pPr lvl="5" rtl="0">
              <a:spcBef>
                <a:spcPts val="0"/>
              </a:spcBef>
              <a:spcAft>
                <a:spcPts val="0"/>
              </a:spcAft>
              <a:buNone/>
              <a:defRPr sz="1600">
                <a:solidFill>
                  <a:schemeClr val="dk2"/>
                </a:solidFill>
                <a:latin typeface="Proxima Nova"/>
                <a:ea typeface="Proxima Nova"/>
                <a:cs typeface="Proxima Nova"/>
                <a:sym typeface="Proxima Nova"/>
              </a:defRPr>
            </a:lvl6pPr>
            <a:lvl7pPr lvl="6" rtl="0">
              <a:spcBef>
                <a:spcPts val="0"/>
              </a:spcBef>
              <a:spcAft>
                <a:spcPts val="0"/>
              </a:spcAft>
              <a:buNone/>
              <a:defRPr sz="1600">
                <a:solidFill>
                  <a:schemeClr val="dk2"/>
                </a:solidFill>
                <a:latin typeface="Proxima Nova"/>
                <a:ea typeface="Proxima Nova"/>
                <a:cs typeface="Proxima Nova"/>
                <a:sym typeface="Proxima Nova"/>
              </a:defRPr>
            </a:lvl7pPr>
            <a:lvl8pPr lvl="7" rtl="0">
              <a:spcBef>
                <a:spcPts val="0"/>
              </a:spcBef>
              <a:spcAft>
                <a:spcPts val="0"/>
              </a:spcAft>
              <a:buNone/>
              <a:defRPr sz="1600">
                <a:solidFill>
                  <a:schemeClr val="dk2"/>
                </a:solidFill>
                <a:latin typeface="Proxima Nova"/>
                <a:ea typeface="Proxima Nova"/>
                <a:cs typeface="Proxima Nova"/>
                <a:sym typeface="Proxima Nova"/>
              </a:defRPr>
            </a:lvl8pPr>
            <a:lvl9pPr lvl="8" rtl="0">
              <a:spcBef>
                <a:spcPts val="0"/>
              </a:spcBef>
              <a:spcAft>
                <a:spcPts val="0"/>
              </a:spcAft>
              <a:buNone/>
              <a:defRPr sz="1600">
                <a:solidFill>
                  <a:schemeClr val="dk2"/>
                </a:solidFill>
                <a:latin typeface="Proxima Nova"/>
                <a:ea typeface="Proxima Nova"/>
                <a:cs typeface="Proxima Nova"/>
                <a:sym typeface="Proxima Nova"/>
              </a:defRPr>
            </a:lvl9pPr>
          </a:lstStyle>
          <a:p/>
        </p:txBody>
      </p:sp>
      <p:sp>
        <p:nvSpPr>
          <p:cNvPr id="21" name="Google Shape;21;p2"/>
          <p:cNvSpPr txBox="1"/>
          <p:nvPr>
            <p:ph idx="14" type="subTitle"/>
          </p:nvPr>
        </p:nvSpPr>
        <p:spPr>
          <a:xfrm>
            <a:off x="6173055" y="3923425"/>
            <a:ext cx="5004000" cy="328200"/>
          </a:xfrm>
          <a:prstGeom prst="rect">
            <a:avLst/>
          </a:prstGeom>
        </p:spPr>
        <p:txBody>
          <a:bodyPr anchorCtr="0" anchor="ctr" bIns="122175" lIns="122175" spcFirstLastPara="1" rIns="122175" wrap="square" tIns="122175">
            <a:noAutofit/>
          </a:bodyPr>
          <a:lstStyle>
            <a:lvl1pPr lvl="0" rtl="0">
              <a:spcBef>
                <a:spcPts val="0"/>
              </a:spcBef>
              <a:spcAft>
                <a:spcPts val="0"/>
              </a:spcAft>
              <a:buNone/>
              <a:defRPr sz="2200">
                <a:latin typeface="Proxima Nova"/>
                <a:ea typeface="Proxima Nova"/>
                <a:cs typeface="Proxima Nova"/>
                <a:sym typeface="Proxima Nova"/>
              </a:defRPr>
            </a:lvl1pPr>
            <a:lvl2pPr lvl="1" rtl="0">
              <a:spcBef>
                <a:spcPts val="0"/>
              </a:spcBef>
              <a:spcAft>
                <a:spcPts val="0"/>
              </a:spcAft>
              <a:buNone/>
              <a:defRPr sz="2200">
                <a:latin typeface="Proxima Nova"/>
                <a:ea typeface="Proxima Nova"/>
                <a:cs typeface="Proxima Nova"/>
                <a:sym typeface="Proxima Nova"/>
              </a:defRPr>
            </a:lvl2pPr>
            <a:lvl3pPr lvl="2" rtl="0">
              <a:spcBef>
                <a:spcPts val="0"/>
              </a:spcBef>
              <a:spcAft>
                <a:spcPts val="0"/>
              </a:spcAft>
              <a:buNone/>
              <a:defRPr sz="2200">
                <a:latin typeface="Proxima Nova"/>
                <a:ea typeface="Proxima Nova"/>
                <a:cs typeface="Proxima Nova"/>
                <a:sym typeface="Proxima Nova"/>
              </a:defRPr>
            </a:lvl3pPr>
            <a:lvl4pPr lvl="3" rtl="0">
              <a:spcBef>
                <a:spcPts val="0"/>
              </a:spcBef>
              <a:spcAft>
                <a:spcPts val="0"/>
              </a:spcAft>
              <a:buNone/>
              <a:defRPr sz="2200">
                <a:latin typeface="Proxima Nova"/>
                <a:ea typeface="Proxima Nova"/>
                <a:cs typeface="Proxima Nova"/>
                <a:sym typeface="Proxima Nova"/>
              </a:defRPr>
            </a:lvl4pPr>
            <a:lvl5pPr lvl="4" rtl="0">
              <a:spcBef>
                <a:spcPts val="0"/>
              </a:spcBef>
              <a:spcAft>
                <a:spcPts val="0"/>
              </a:spcAft>
              <a:buNone/>
              <a:defRPr sz="2200">
                <a:latin typeface="Proxima Nova"/>
                <a:ea typeface="Proxima Nova"/>
                <a:cs typeface="Proxima Nova"/>
                <a:sym typeface="Proxima Nova"/>
              </a:defRPr>
            </a:lvl5pPr>
            <a:lvl6pPr lvl="5" rtl="0">
              <a:spcBef>
                <a:spcPts val="0"/>
              </a:spcBef>
              <a:spcAft>
                <a:spcPts val="0"/>
              </a:spcAft>
              <a:buNone/>
              <a:defRPr sz="2200">
                <a:latin typeface="Proxima Nova"/>
                <a:ea typeface="Proxima Nova"/>
                <a:cs typeface="Proxima Nova"/>
                <a:sym typeface="Proxima Nova"/>
              </a:defRPr>
            </a:lvl6pPr>
            <a:lvl7pPr lvl="6" rtl="0">
              <a:spcBef>
                <a:spcPts val="0"/>
              </a:spcBef>
              <a:spcAft>
                <a:spcPts val="0"/>
              </a:spcAft>
              <a:buNone/>
              <a:defRPr sz="2200">
                <a:latin typeface="Proxima Nova"/>
                <a:ea typeface="Proxima Nova"/>
                <a:cs typeface="Proxima Nova"/>
                <a:sym typeface="Proxima Nova"/>
              </a:defRPr>
            </a:lvl7pPr>
            <a:lvl8pPr lvl="7" rtl="0">
              <a:spcBef>
                <a:spcPts val="0"/>
              </a:spcBef>
              <a:spcAft>
                <a:spcPts val="0"/>
              </a:spcAft>
              <a:buNone/>
              <a:defRPr sz="2200">
                <a:latin typeface="Proxima Nova"/>
                <a:ea typeface="Proxima Nova"/>
                <a:cs typeface="Proxima Nova"/>
                <a:sym typeface="Proxima Nova"/>
              </a:defRPr>
            </a:lvl8pPr>
            <a:lvl9pPr lvl="8" rtl="0">
              <a:spcBef>
                <a:spcPts val="0"/>
              </a:spcBef>
              <a:spcAft>
                <a:spcPts val="0"/>
              </a:spcAft>
              <a:buNone/>
              <a:defRPr sz="2200">
                <a:latin typeface="Proxima Nova"/>
                <a:ea typeface="Proxima Nova"/>
                <a:cs typeface="Proxima Nova"/>
                <a:sym typeface="Proxima Nova"/>
              </a:defRPr>
            </a:lvl9pPr>
          </a:lstStyle>
          <a:p/>
        </p:txBody>
      </p:sp>
      <p:sp>
        <p:nvSpPr>
          <p:cNvPr id="22" name="Google Shape;22;p2"/>
          <p:cNvSpPr txBox="1"/>
          <p:nvPr>
            <p:ph idx="15" type="subTitle"/>
          </p:nvPr>
        </p:nvSpPr>
        <p:spPr>
          <a:xfrm>
            <a:off x="6173055" y="4311350"/>
            <a:ext cx="5004000" cy="328200"/>
          </a:xfrm>
          <a:prstGeom prst="rect">
            <a:avLst/>
          </a:prstGeom>
        </p:spPr>
        <p:txBody>
          <a:bodyPr anchorCtr="0" anchor="b" bIns="122175" lIns="122175" spcFirstLastPara="1" rIns="122175" wrap="square" tIns="122175">
            <a:noAutofit/>
          </a:bodyPr>
          <a:lstStyle>
            <a:lvl1pPr lvl="0" rtl="0">
              <a:spcBef>
                <a:spcPts val="0"/>
              </a:spcBef>
              <a:spcAft>
                <a:spcPts val="0"/>
              </a:spcAft>
              <a:buNone/>
              <a:defRPr sz="1600">
                <a:solidFill>
                  <a:schemeClr val="dk2"/>
                </a:solidFill>
                <a:latin typeface="Proxima Nova"/>
                <a:ea typeface="Proxima Nova"/>
                <a:cs typeface="Proxima Nova"/>
                <a:sym typeface="Proxima Nova"/>
              </a:defRPr>
            </a:lvl1pPr>
            <a:lvl2pPr lvl="1" rtl="0">
              <a:spcBef>
                <a:spcPts val="0"/>
              </a:spcBef>
              <a:spcAft>
                <a:spcPts val="0"/>
              </a:spcAft>
              <a:buNone/>
              <a:defRPr sz="1600">
                <a:solidFill>
                  <a:schemeClr val="dk2"/>
                </a:solidFill>
                <a:latin typeface="Proxima Nova"/>
                <a:ea typeface="Proxima Nova"/>
                <a:cs typeface="Proxima Nova"/>
                <a:sym typeface="Proxima Nova"/>
              </a:defRPr>
            </a:lvl2pPr>
            <a:lvl3pPr lvl="2" rtl="0">
              <a:spcBef>
                <a:spcPts val="0"/>
              </a:spcBef>
              <a:spcAft>
                <a:spcPts val="0"/>
              </a:spcAft>
              <a:buNone/>
              <a:defRPr sz="1600">
                <a:solidFill>
                  <a:schemeClr val="dk2"/>
                </a:solidFill>
                <a:latin typeface="Proxima Nova"/>
                <a:ea typeface="Proxima Nova"/>
                <a:cs typeface="Proxima Nova"/>
                <a:sym typeface="Proxima Nova"/>
              </a:defRPr>
            </a:lvl3pPr>
            <a:lvl4pPr lvl="3" rtl="0">
              <a:spcBef>
                <a:spcPts val="0"/>
              </a:spcBef>
              <a:spcAft>
                <a:spcPts val="0"/>
              </a:spcAft>
              <a:buNone/>
              <a:defRPr sz="1600">
                <a:solidFill>
                  <a:schemeClr val="dk2"/>
                </a:solidFill>
                <a:latin typeface="Proxima Nova"/>
                <a:ea typeface="Proxima Nova"/>
                <a:cs typeface="Proxima Nova"/>
                <a:sym typeface="Proxima Nova"/>
              </a:defRPr>
            </a:lvl4pPr>
            <a:lvl5pPr lvl="4" rtl="0">
              <a:spcBef>
                <a:spcPts val="0"/>
              </a:spcBef>
              <a:spcAft>
                <a:spcPts val="0"/>
              </a:spcAft>
              <a:buNone/>
              <a:defRPr sz="1600">
                <a:solidFill>
                  <a:schemeClr val="dk2"/>
                </a:solidFill>
                <a:latin typeface="Proxima Nova"/>
                <a:ea typeface="Proxima Nova"/>
                <a:cs typeface="Proxima Nova"/>
                <a:sym typeface="Proxima Nova"/>
              </a:defRPr>
            </a:lvl5pPr>
            <a:lvl6pPr lvl="5" rtl="0">
              <a:spcBef>
                <a:spcPts val="0"/>
              </a:spcBef>
              <a:spcAft>
                <a:spcPts val="0"/>
              </a:spcAft>
              <a:buNone/>
              <a:defRPr sz="1600">
                <a:solidFill>
                  <a:schemeClr val="dk2"/>
                </a:solidFill>
                <a:latin typeface="Proxima Nova"/>
                <a:ea typeface="Proxima Nova"/>
                <a:cs typeface="Proxima Nova"/>
                <a:sym typeface="Proxima Nova"/>
              </a:defRPr>
            </a:lvl6pPr>
            <a:lvl7pPr lvl="6" rtl="0">
              <a:spcBef>
                <a:spcPts val="0"/>
              </a:spcBef>
              <a:spcAft>
                <a:spcPts val="0"/>
              </a:spcAft>
              <a:buNone/>
              <a:defRPr sz="1600">
                <a:solidFill>
                  <a:schemeClr val="dk2"/>
                </a:solidFill>
                <a:latin typeface="Proxima Nova"/>
                <a:ea typeface="Proxima Nova"/>
                <a:cs typeface="Proxima Nova"/>
                <a:sym typeface="Proxima Nova"/>
              </a:defRPr>
            </a:lvl7pPr>
            <a:lvl8pPr lvl="7" rtl="0">
              <a:spcBef>
                <a:spcPts val="0"/>
              </a:spcBef>
              <a:spcAft>
                <a:spcPts val="0"/>
              </a:spcAft>
              <a:buNone/>
              <a:defRPr sz="1600">
                <a:solidFill>
                  <a:schemeClr val="dk2"/>
                </a:solidFill>
                <a:latin typeface="Proxima Nova"/>
                <a:ea typeface="Proxima Nova"/>
                <a:cs typeface="Proxima Nova"/>
                <a:sym typeface="Proxima Nova"/>
              </a:defRPr>
            </a:lvl8pPr>
            <a:lvl9pPr lvl="8" rtl="0">
              <a:spcBef>
                <a:spcPts val="0"/>
              </a:spcBef>
              <a:spcAft>
                <a:spcPts val="0"/>
              </a:spcAft>
              <a:buNone/>
              <a:defRPr sz="1600">
                <a:solidFill>
                  <a:schemeClr val="dk2"/>
                </a:solidFill>
                <a:latin typeface="Proxima Nova"/>
                <a:ea typeface="Proxima Nova"/>
                <a:cs typeface="Proxima Nova"/>
                <a:sym typeface="Proxima Nova"/>
              </a:defRPr>
            </a:lvl9pPr>
          </a:lstStyle>
          <a:p/>
        </p:txBody>
      </p:sp>
      <p:sp>
        <p:nvSpPr>
          <p:cNvPr id="23" name="Google Shape;23;p2"/>
          <p:cNvSpPr txBox="1"/>
          <p:nvPr>
            <p:ph idx="16" type="subTitle"/>
          </p:nvPr>
        </p:nvSpPr>
        <p:spPr>
          <a:xfrm>
            <a:off x="1101924" y="4746350"/>
            <a:ext cx="5004000" cy="328200"/>
          </a:xfrm>
          <a:prstGeom prst="rect">
            <a:avLst/>
          </a:prstGeom>
        </p:spPr>
        <p:txBody>
          <a:bodyPr anchorCtr="0" anchor="ctr" bIns="122175" lIns="122175" spcFirstLastPara="1" rIns="122175" wrap="square" tIns="122175">
            <a:noAutofit/>
          </a:bodyPr>
          <a:lstStyle>
            <a:lvl1pPr lvl="0" rtl="0">
              <a:spcBef>
                <a:spcPts val="0"/>
              </a:spcBef>
              <a:spcAft>
                <a:spcPts val="0"/>
              </a:spcAft>
              <a:buNone/>
              <a:defRPr>
                <a:latin typeface="Proxima Nova"/>
                <a:ea typeface="Proxima Nova"/>
                <a:cs typeface="Proxima Nova"/>
                <a:sym typeface="Proxima Nova"/>
              </a:defRPr>
            </a:lvl1pPr>
            <a:lvl2pPr lvl="1" rtl="0">
              <a:spcBef>
                <a:spcPts val="0"/>
              </a:spcBef>
              <a:spcAft>
                <a:spcPts val="0"/>
              </a:spcAft>
              <a:buNone/>
              <a:defRPr>
                <a:latin typeface="Proxima Nova"/>
                <a:ea typeface="Proxima Nova"/>
                <a:cs typeface="Proxima Nova"/>
                <a:sym typeface="Proxima Nova"/>
              </a:defRPr>
            </a:lvl2pPr>
            <a:lvl3pPr lvl="2" rtl="0">
              <a:spcBef>
                <a:spcPts val="0"/>
              </a:spcBef>
              <a:spcAft>
                <a:spcPts val="0"/>
              </a:spcAft>
              <a:buNone/>
              <a:defRPr>
                <a:latin typeface="Proxima Nova"/>
                <a:ea typeface="Proxima Nova"/>
                <a:cs typeface="Proxima Nova"/>
                <a:sym typeface="Proxima Nova"/>
              </a:defRPr>
            </a:lvl3pPr>
            <a:lvl4pPr lvl="3" rtl="0">
              <a:spcBef>
                <a:spcPts val="0"/>
              </a:spcBef>
              <a:spcAft>
                <a:spcPts val="0"/>
              </a:spcAft>
              <a:buNone/>
              <a:defRPr>
                <a:latin typeface="Proxima Nova"/>
                <a:ea typeface="Proxima Nova"/>
                <a:cs typeface="Proxima Nova"/>
                <a:sym typeface="Proxima Nova"/>
              </a:defRPr>
            </a:lvl4pPr>
            <a:lvl5pPr lvl="4" rtl="0">
              <a:spcBef>
                <a:spcPts val="0"/>
              </a:spcBef>
              <a:spcAft>
                <a:spcPts val="0"/>
              </a:spcAft>
              <a:buNone/>
              <a:defRPr>
                <a:latin typeface="Proxima Nova"/>
                <a:ea typeface="Proxima Nova"/>
                <a:cs typeface="Proxima Nova"/>
                <a:sym typeface="Proxima Nova"/>
              </a:defRPr>
            </a:lvl5pPr>
            <a:lvl6pPr lvl="5" rtl="0">
              <a:spcBef>
                <a:spcPts val="0"/>
              </a:spcBef>
              <a:spcAft>
                <a:spcPts val="0"/>
              </a:spcAft>
              <a:buNone/>
              <a:defRPr>
                <a:latin typeface="Proxima Nova"/>
                <a:ea typeface="Proxima Nova"/>
                <a:cs typeface="Proxima Nova"/>
                <a:sym typeface="Proxima Nova"/>
              </a:defRPr>
            </a:lvl6pPr>
            <a:lvl7pPr lvl="6" rtl="0">
              <a:spcBef>
                <a:spcPts val="0"/>
              </a:spcBef>
              <a:spcAft>
                <a:spcPts val="0"/>
              </a:spcAft>
              <a:buNone/>
              <a:defRPr>
                <a:latin typeface="Proxima Nova"/>
                <a:ea typeface="Proxima Nova"/>
                <a:cs typeface="Proxima Nova"/>
                <a:sym typeface="Proxima Nova"/>
              </a:defRPr>
            </a:lvl7pPr>
            <a:lvl8pPr lvl="7" rtl="0">
              <a:spcBef>
                <a:spcPts val="0"/>
              </a:spcBef>
              <a:spcAft>
                <a:spcPts val="0"/>
              </a:spcAft>
              <a:buNone/>
              <a:defRPr>
                <a:latin typeface="Proxima Nova"/>
                <a:ea typeface="Proxima Nova"/>
                <a:cs typeface="Proxima Nova"/>
                <a:sym typeface="Proxima Nova"/>
              </a:defRPr>
            </a:lvl8pPr>
            <a:lvl9pPr lvl="8" rtl="0">
              <a:spcBef>
                <a:spcPts val="0"/>
              </a:spcBef>
              <a:spcAft>
                <a:spcPts val="0"/>
              </a:spcAft>
              <a:buNone/>
              <a:defRPr>
                <a:latin typeface="Proxima Nova"/>
                <a:ea typeface="Proxima Nova"/>
                <a:cs typeface="Proxima Nova"/>
                <a:sym typeface="Proxima Nova"/>
              </a:defRPr>
            </a:lvl9pPr>
          </a:lstStyle>
          <a:p/>
        </p:txBody>
      </p:sp>
      <p:sp>
        <p:nvSpPr>
          <p:cNvPr id="24" name="Google Shape;24;p2"/>
          <p:cNvSpPr txBox="1"/>
          <p:nvPr>
            <p:ph idx="17" type="subTitle"/>
          </p:nvPr>
        </p:nvSpPr>
        <p:spPr>
          <a:xfrm>
            <a:off x="1101924" y="5134275"/>
            <a:ext cx="5004000" cy="328200"/>
          </a:xfrm>
          <a:prstGeom prst="rect">
            <a:avLst/>
          </a:prstGeom>
        </p:spPr>
        <p:txBody>
          <a:bodyPr anchorCtr="0" anchor="b" bIns="122175" lIns="122175" spcFirstLastPara="1" rIns="122175" wrap="square" tIns="122175">
            <a:noAutofit/>
          </a:bodyPr>
          <a:lstStyle>
            <a:lvl1pPr lvl="0" rtl="0">
              <a:spcBef>
                <a:spcPts val="0"/>
              </a:spcBef>
              <a:spcAft>
                <a:spcPts val="0"/>
              </a:spcAft>
              <a:buNone/>
              <a:defRPr sz="1600">
                <a:solidFill>
                  <a:schemeClr val="dk2"/>
                </a:solidFill>
                <a:latin typeface="Proxima Nova"/>
                <a:ea typeface="Proxima Nova"/>
                <a:cs typeface="Proxima Nova"/>
                <a:sym typeface="Proxima Nova"/>
              </a:defRPr>
            </a:lvl1pPr>
            <a:lvl2pPr lvl="1" rtl="0">
              <a:spcBef>
                <a:spcPts val="0"/>
              </a:spcBef>
              <a:spcAft>
                <a:spcPts val="0"/>
              </a:spcAft>
              <a:buNone/>
              <a:defRPr sz="1600">
                <a:solidFill>
                  <a:schemeClr val="dk2"/>
                </a:solidFill>
                <a:latin typeface="Proxima Nova"/>
                <a:ea typeface="Proxima Nova"/>
                <a:cs typeface="Proxima Nova"/>
                <a:sym typeface="Proxima Nova"/>
              </a:defRPr>
            </a:lvl2pPr>
            <a:lvl3pPr lvl="2" rtl="0">
              <a:spcBef>
                <a:spcPts val="0"/>
              </a:spcBef>
              <a:spcAft>
                <a:spcPts val="0"/>
              </a:spcAft>
              <a:buNone/>
              <a:defRPr sz="1600">
                <a:solidFill>
                  <a:schemeClr val="dk2"/>
                </a:solidFill>
                <a:latin typeface="Proxima Nova"/>
                <a:ea typeface="Proxima Nova"/>
                <a:cs typeface="Proxima Nova"/>
                <a:sym typeface="Proxima Nova"/>
              </a:defRPr>
            </a:lvl3pPr>
            <a:lvl4pPr lvl="3" rtl="0">
              <a:spcBef>
                <a:spcPts val="0"/>
              </a:spcBef>
              <a:spcAft>
                <a:spcPts val="0"/>
              </a:spcAft>
              <a:buNone/>
              <a:defRPr sz="1600">
                <a:solidFill>
                  <a:schemeClr val="dk2"/>
                </a:solidFill>
                <a:latin typeface="Proxima Nova"/>
                <a:ea typeface="Proxima Nova"/>
                <a:cs typeface="Proxima Nova"/>
                <a:sym typeface="Proxima Nova"/>
              </a:defRPr>
            </a:lvl4pPr>
            <a:lvl5pPr lvl="4" rtl="0">
              <a:spcBef>
                <a:spcPts val="0"/>
              </a:spcBef>
              <a:spcAft>
                <a:spcPts val="0"/>
              </a:spcAft>
              <a:buNone/>
              <a:defRPr sz="1600">
                <a:solidFill>
                  <a:schemeClr val="dk2"/>
                </a:solidFill>
                <a:latin typeface="Proxima Nova"/>
                <a:ea typeface="Proxima Nova"/>
                <a:cs typeface="Proxima Nova"/>
                <a:sym typeface="Proxima Nova"/>
              </a:defRPr>
            </a:lvl5pPr>
            <a:lvl6pPr lvl="5" rtl="0">
              <a:spcBef>
                <a:spcPts val="0"/>
              </a:spcBef>
              <a:spcAft>
                <a:spcPts val="0"/>
              </a:spcAft>
              <a:buNone/>
              <a:defRPr sz="1600">
                <a:solidFill>
                  <a:schemeClr val="dk2"/>
                </a:solidFill>
                <a:latin typeface="Proxima Nova"/>
                <a:ea typeface="Proxima Nova"/>
                <a:cs typeface="Proxima Nova"/>
                <a:sym typeface="Proxima Nova"/>
              </a:defRPr>
            </a:lvl6pPr>
            <a:lvl7pPr lvl="6" rtl="0">
              <a:spcBef>
                <a:spcPts val="0"/>
              </a:spcBef>
              <a:spcAft>
                <a:spcPts val="0"/>
              </a:spcAft>
              <a:buNone/>
              <a:defRPr sz="1600">
                <a:solidFill>
                  <a:schemeClr val="dk2"/>
                </a:solidFill>
                <a:latin typeface="Proxima Nova"/>
                <a:ea typeface="Proxima Nova"/>
                <a:cs typeface="Proxima Nova"/>
                <a:sym typeface="Proxima Nova"/>
              </a:defRPr>
            </a:lvl7pPr>
            <a:lvl8pPr lvl="7" rtl="0">
              <a:spcBef>
                <a:spcPts val="0"/>
              </a:spcBef>
              <a:spcAft>
                <a:spcPts val="0"/>
              </a:spcAft>
              <a:buNone/>
              <a:defRPr sz="1600">
                <a:solidFill>
                  <a:schemeClr val="dk2"/>
                </a:solidFill>
                <a:latin typeface="Proxima Nova"/>
                <a:ea typeface="Proxima Nova"/>
                <a:cs typeface="Proxima Nova"/>
                <a:sym typeface="Proxima Nova"/>
              </a:defRPr>
            </a:lvl8pPr>
            <a:lvl9pPr lvl="8" rtl="0">
              <a:spcBef>
                <a:spcPts val="0"/>
              </a:spcBef>
              <a:spcAft>
                <a:spcPts val="0"/>
              </a:spcAft>
              <a:buNone/>
              <a:defRPr sz="1600">
                <a:solidFill>
                  <a:schemeClr val="dk2"/>
                </a:solidFill>
                <a:latin typeface="Proxima Nova"/>
                <a:ea typeface="Proxima Nova"/>
                <a:cs typeface="Proxima Nova"/>
                <a:sym typeface="Proxima Nova"/>
              </a:defRPr>
            </a:lvl9pPr>
          </a:lstStyle>
          <a:p/>
        </p:txBody>
      </p:sp>
      <p:sp>
        <p:nvSpPr>
          <p:cNvPr id="25" name="Google Shape;25;p2"/>
          <p:cNvSpPr txBox="1"/>
          <p:nvPr>
            <p:ph idx="18" type="subTitle"/>
          </p:nvPr>
        </p:nvSpPr>
        <p:spPr>
          <a:xfrm>
            <a:off x="6173055" y="4746350"/>
            <a:ext cx="5004000" cy="328200"/>
          </a:xfrm>
          <a:prstGeom prst="rect">
            <a:avLst/>
          </a:prstGeom>
        </p:spPr>
        <p:txBody>
          <a:bodyPr anchorCtr="0" anchor="ctr" bIns="122175" lIns="122175" spcFirstLastPara="1" rIns="122175" wrap="square" tIns="122175">
            <a:noAutofit/>
          </a:bodyPr>
          <a:lstStyle>
            <a:lvl1pPr lvl="0" rtl="0">
              <a:spcBef>
                <a:spcPts val="0"/>
              </a:spcBef>
              <a:spcAft>
                <a:spcPts val="0"/>
              </a:spcAft>
              <a:buNone/>
              <a:defRPr sz="2200">
                <a:latin typeface="Proxima Nova"/>
                <a:ea typeface="Proxima Nova"/>
                <a:cs typeface="Proxima Nova"/>
                <a:sym typeface="Proxima Nova"/>
              </a:defRPr>
            </a:lvl1pPr>
            <a:lvl2pPr lvl="1" rtl="0">
              <a:spcBef>
                <a:spcPts val="0"/>
              </a:spcBef>
              <a:spcAft>
                <a:spcPts val="0"/>
              </a:spcAft>
              <a:buNone/>
              <a:defRPr sz="2200">
                <a:latin typeface="Proxima Nova"/>
                <a:ea typeface="Proxima Nova"/>
                <a:cs typeface="Proxima Nova"/>
                <a:sym typeface="Proxima Nova"/>
              </a:defRPr>
            </a:lvl2pPr>
            <a:lvl3pPr lvl="2" rtl="0">
              <a:spcBef>
                <a:spcPts val="0"/>
              </a:spcBef>
              <a:spcAft>
                <a:spcPts val="0"/>
              </a:spcAft>
              <a:buNone/>
              <a:defRPr sz="2200">
                <a:latin typeface="Proxima Nova"/>
                <a:ea typeface="Proxima Nova"/>
                <a:cs typeface="Proxima Nova"/>
                <a:sym typeface="Proxima Nova"/>
              </a:defRPr>
            </a:lvl3pPr>
            <a:lvl4pPr lvl="3" rtl="0">
              <a:spcBef>
                <a:spcPts val="0"/>
              </a:spcBef>
              <a:spcAft>
                <a:spcPts val="0"/>
              </a:spcAft>
              <a:buNone/>
              <a:defRPr sz="2200">
                <a:latin typeface="Proxima Nova"/>
                <a:ea typeface="Proxima Nova"/>
                <a:cs typeface="Proxima Nova"/>
                <a:sym typeface="Proxima Nova"/>
              </a:defRPr>
            </a:lvl4pPr>
            <a:lvl5pPr lvl="4" rtl="0">
              <a:spcBef>
                <a:spcPts val="0"/>
              </a:spcBef>
              <a:spcAft>
                <a:spcPts val="0"/>
              </a:spcAft>
              <a:buNone/>
              <a:defRPr sz="2200">
                <a:latin typeface="Proxima Nova"/>
                <a:ea typeface="Proxima Nova"/>
                <a:cs typeface="Proxima Nova"/>
                <a:sym typeface="Proxima Nova"/>
              </a:defRPr>
            </a:lvl5pPr>
            <a:lvl6pPr lvl="5" rtl="0">
              <a:spcBef>
                <a:spcPts val="0"/>
              </a:spcBef>
              <a:spcAft>
                <a:spcPts val="0"/>
              </a:spcAft>
              <a:buNone/>
              <a:defRPr sz="2200">
                <a:latin typeface="Proxima Nova"/>
                <a:ea typeface="Proxima Nova"/>
                <a:cs typeface="Proxima Nova"/>
                <a:sym typeface="Proxima Nova"/>
              </a:defRPr>
            </a:lvl6pPr>
            <a:lvl7pPr lvl="6" rtl="0">
              <a:spcBef>
                <a:spcPts val="0"/>
              </a:spcBef>
              <a:spcAft>
                <a:spcPts val="0"/>
              </a:spcAft>
              <a:buNone/>
              <a:defRPr sz="2200">
                <a:latin typeface="Proxima Nova"/>
                <a:ea typeface="Proxima Nova"/>
                <a:cs typeface="Proxima Nova"/>
                <a:sym typeface="Proxima Nova"/>
              </a:defRPr>
            </a:lvl7pPr>
            <a:lvl8pPr lvl="7" rtl="0">
              <a:spcBef>
                <a:spcPts val="0"/>
              </a:spcBef>
              <a:spcAft>
                <a:spcPts val="0"/>
              </a:spcAft>
              <a:buNone/>
              <a:defRPr sz="2200">
                <a:latin typeface="Proxima Nova"/>
                <a:ea typeface="Proxima Nova"/>
                <a:cs typeface="Proxima Nova"/>
                <a:sym typeface="Proxima Nova"/>
              </a:defRPr>
            </a:lvl8pPr>
            <a:lvl9pPr lvl="8" rtl="0">
              <a:spcBef>
                <a:spcPts val="0"/>
              </a:spcBef>
              <a:spcAft>
                <a:spcPts val="0"/>
              </a:spcAft>
              <a:buNone/>
              <a:defRPr sz="2200">
                <a:latin typeface="Proxima Nova"/>
                <a:ea typeface="Proxima Nova"/>
                <a:cs typeface="Proxima Nova"/>
                <a:sym typeface="Proxima Nova"/>
              </a:defRPr>
            </a:lvl9pPr>
          </a:lstStyle>
          <a:p/>
        </p:txBody>
      </p:sp>
      <p:sp>
        <p:nvSpPr>
          <p:cNvPr id="26" name="Google Shape;26;p2"/>
          <p:cNvSpPr txBox="1"/>
          <p:nvPr>
            <p:ph idx="19" type="subTitle"/>
          </p:nvPr>
        </p:nvSpPr>
        <p:spPr>
          <a:xfrm>
            <a:off x="6173055" y="5134275"/>
            <a:ext cx="5004000" cy="328200"/>
          </a:xfrm>
          <a:prstGeom prst="rect">
            <a:avLst/>
          </a:prstGeom>
        </p:spPr>
        <p:txBody>
          <a:bodyPr anchorCtr="0" anchor="b" bIns="122175" lIns="122175" spcFirstLastPara="1" rIns="122175" wrap="square" tIns="122175">
            <a:noAutofit/>
          </a:bodyPr>
          <a:lstStyle>
            <a:lvl1pPr lvl="0" rtl="0">
              <a:spcBef>
                <a:spcPts val="0"/>
              </a:spcBef>
              <a:spcAft>
                <a:spcPts val="0"/>
              </a:spcAft>
              <a:buNone/>
              <a:defRPr sz="1600">
                <a:solidFill>
                  <a:schemeClr val="dk2"/>
                </a:solidFill>
                <a:latin typeface="Proxima Nova"/>
                <a:ea typeface="Proxima Nova"/>
                <a:cs typeface="Proxima Nova"/>
                <a:sym typeface="Proxima Nova"/>
              </a:defRPr>
            </a:lvl1pPr>
            <a:lvl2pPr lvl="1" rtl="0">
              <a:spcBef>
                <a:spcPts val="0"/>
              </a:spcBef>
              <a:spcAft>
                <a:spcPts val="0"/>
              </a:spcAft>
              <a:buNone/>
              <a:defRPr sz="1600">
                <a:solidFill>
                  <a:schemeClr val="dk2"/>
                </a:solidFill>
                <a:latin typeface="Proxima Nova"/>
                <a:ea typeface="Proxima Nova"/>
                <a:cs typeface="Proxima Nova"/>
                <a:sym typeface="Proxima Nova"/>
              </a:defRPr>
            </a:lvl2pPr>
            <a:lvl3pPr lvl="2" rtl="0">
              <a:spcBef>
                <a:spcPts val="0"/>
              </a:spcBef>
              <a:spcAft>
                <a:spcPts val="0"/>
              </a:spcAft>
              <a:buNone/>
              <a:defRPr sz="1600">
                <a:solidFill>
                  <a:schemeClr val="dk2"/>
                </a:solidFill>
                <a:latin typeface="Proxima Nova"/>
                <a:ea typeface="Proxima Nova"/>
                <a:cs typeface="Proxima Nova"/>
                <a:sym typeface="Proxima Nova"/>
              </a:defRPr>
            </a:lvl3pPr>
            <a:lvl4pPr lvl="3" rtl="0">
              <a:spcBef>
                <a:spcPts val="0"/>
              </a:spcBef>
              <a:spcAft>
                <a:spcPts val="0"/>
              </a:spcAft>
              <a:buNone/>
              <a:defRPr sz="1600">
                <a:solidFill>
                  <a:schemeClr val="dk2"/>
                </a:solidFill>
                <a:latin typeface="Proxima Nova"/>
                <a:ea typeface="Proxima Nova"/>
                <a:cs typeface="Proxima Nova"/>
                <a:sym typeface="Proxima Nova"/>
              </a:defRPr>
            </a:lvl4pPr>
            <a:lvl5pPr lvl="4" rtl="0">
              <a:spcBef>
                <a:spcPts val="0"/>
              </a:spcBef>
              <a:spcAft>
                <a:spcPts val="0"/>
              </a:spcAft>
              <a:buNone/>
              <a:defRPr sz="1600">
                <a:solidFill>
                  <a:schemeClr val="dk2"/>
                </a:solidFill>
                <a:latin typeface="Proxima Nova"/>
                <a:ea typeface="Proxima Nova"/>
                <a:cs typeface="Proxima Nova"/>
                <a:sym typeface="Proxima Nova"/>
              </a:defRPr>
            </a:lvl5pPr>
            <a:lvl6pPr lvl="5" rtl="0">
              <a:spcBef>
                <a:spcPts val="0"/>
              </a:spcBef>
              <a:spcAft>
                <a:spcPts val="0"/>
              </a:spcAft>
              <a:buNone/>
              <a:defRPr sz="1600">
                <a:solidFill>
                  <a:schemeClr val="dk2"/>
                </a:solidFill>
                <a:latin typeface="Proxima Nova"/>
                <a:ea typeface="Proxima Nova"/>
                <a:cs typeface="Proxima Nova"/>
                <a:sym typeface="Proxima Nova"/>
              </a:defRPr>
            </a:lvl6pPr>
            <a:lvl7pPr lvl="6" rtl="0">
              <a:spcBef>
                <a:spcPts val="0"/>
              </a:spcBef>
              <a:spcAft>
                <a:spcPts val="0"/>
              </a:spcAft>
              <a:buNone/>
              <a:defRPr sz="1600">
                <a:solidFill>
                  <a:schemeClr val="dk2"/>
                </a:solidFill>
                <a:latin typeface="Proxima Nova"/>
                <a:ea typeface="Proxima Nova"/>
                <a:cs typeface="Proxima Nova"/>
                <a:sym typeface="Proxima Nova"/>
              </a:defRPr>
            </a:lvl7pPr>
            <a:lvl8pPr lvl="7" rtl="0">
              <a:spcBef>
                <a:spcPts val="0"/>
              </a:spcBef>
              <a:spcAft>
                <a:spcPts val="0"/>
              </a:spcAft>
              <a:buNone/>
              <a:defRPr sz="1600">
                <a:solidFill>
                  <a:schemeClr val="dk2"/>
                </a:solidFill>
                <a:latin typeface="Proxima Nova"/>
                <a:ea typeface="Proxima Nova"/>
                <a:cs typeface="Proxima Nova"/>
                <a:sym typeface="Proxima Nova"/>
              </a:defRPr>
            </a:lvl8pPr>
            <a:lvl9pPr lvl="8" rtl="0">
              <a:spcBef>
                <a:spcPts val="0"/>
              </a:spcBef>
              <a:spcAft>
                <a:spcPts val="0"/>
              </a:spcAft>
              <a:buNone/>
              <a:defRPr sz="1600">
                <a:solidFill>
                  <a:schemeClr val="dk2"/>
                </a:solidFill>
                <a:latin typeface="Proxima Nova"/>
                <a:ea typeface="Proxima Nova"/>
                <a:cs typeface="Proxima Nova"/>
                <a:sym typeface="Proxima Nova"/>
              </a:defRPr>
            </a:lvl9pPr>
          </a:lstStyle>
          <a:p/>
        </p:txBody>
      </p:sp>
      <p:sp>
        <p:nvSpPr>
          <p:cNvPr id="27" name="Google Shape;27;p2"/>
          <p:cNvSpPr txBox="1"/>
          <p:nvPr>
            <p:ph type="title"/>
          </p:nvPr>
        </p:nvSpPr>
        <p:spPr>
          <a:xfrm>
            <a:off x="1101924" y="0"/>
            <a:ext cx="9984900" cy="1417200"/>
          </a:xfrm>
          <a:prstGeom prst="rect">
            <a:avLst/>
          </a:prstGeom>
        </p:spPr>
        <p:txBody>
          <a:bodyPr anchorCtr="0" anchor="b" bIns="122175" lIns="122175" spcFirstLastPara="1" rIns="122175" wrap="square" tIns="122175">
            <a:noAutofit/>
          </a:bodyPr>
          <a:lstStyle>
            <a:lvl1pPr lvl="0" rtl="0">
              <a:spcBef>
                <a:spcPts val="0"/>
              </a:spcBef>
              <a:spcAft>
                <a:spcPts val="0"/>
              </a:spcAft>
              <a:buSzPts val="37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9pPr>
          </a:lstStyle>
          <a:p/>
        </p:txBody>
      </p:sp>
      <p:sp>
        <p:nvSpPr>
          <p:cNvPr id="28" name="Google Shape;28;p2"/>
          <p:cNvSpPr txBox="1"/>
          <p:nvPr>
            <p:ph idx="20" type="subTitle"/>
          </p:nvPr>
        </p:nvSpPr>
        <p:spPr>
          <a:xfrm>
            <a:off x="1101924" y="1239700"/>
            <a:ext cx="9984900" cy="438600"/>
          </a:xfrm>
          <a:prstGeom prst="rect">
            <a:avLst/>
          </a:prstGeom>
        </p:spPr>
        <p:txBody>
          <a:bodyPr anchorCtr="0" anchor="t" bIns="122175" lIns="122175" spcFirstLastPara="1" rIns="122175" wrap="square" tIns="122175">
            <a:noAutofit/>
          </a:bodyPr>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hree columns, text">
  <p:cSld name="CUSTOM_2_1_1_1">
    <p:spTree>
      <p:nvGrpSpPr>
        <p:cNvPr id="75" name="Shape 75"/>
        <p:cNvGrpSpPr/>
        <p:nvPr/>
      </p:nvGrpSpPr>
      <p:grpSpPr>
        <a:xfrm>
          <a:off x="0" y="0"/>
          <a:ext cx="0" cy="0"/>
          <a:chOff x="0" y="0"/>
          <a:chExt cx="0" cy="0"/>
        </a:xfrm>
      </p:grpSpPr>
      <p:sp>
        <p:nvSpPr>
          <p:cNvPr id="76" name="Google Shape;76;p11"/>
          <p:cNvSpPr txBox="1"/>
          <p:nvPr>
            <p:ph idx="12" type="sldNum"/>
          </p:nvPr>
        </p:nvSpPr>
        <p:spPr>
          <a:xfrm>
            <a:off x="137736" y="6311925"/>
            <a:ext cx="480600" cy="525000"/>
          </a:xfrm>
          <a:prstGeom prst="rect">
            <a:avLst/>
          </a:prstGeom>
          <a:noFill/>
          <a:ln>
            <a:noFill/>
          </a:ln>
        </p:spPr>
        <p:txBody>
          <a:bodyPr anchorCtr="0" anchor="ctr" bIns="122175" lIns="122175" spcFirstLastPara="1" rIns="122175" wrap="square" tIns="122175">
            <a:noAutofit/>
          </a:bodyPr>
          <a:lstStyle>
            <a:lvl1pPr lvl="0" rtl="0">
              <a:buNone/>
              <a:defRPr sz="1800"/>
            </a:lvl1pPr>
            <a:lvl2pPr lvl="1" rtl="0">
              <a:buNone/>
              <a:defRPr sz="1800"/>
            </a:lvl2pPr>
            <a:lvl3pPr lvl="2" rtl="0">
              <a:buNone/>
              <a:defRPr sz="1800"/>
            </a:lvl3pPr>
            <a:lvl4pPr lvl="3" rtl="0">
              <a:buNone/>
              <a:defRPr sz="1800"/>
            </a:lvl4pPr>
            <a:lvl5pPr lvl="4" rtl="0">
              <a:buNone/>
              <a:defRPr sz="1800"/>
            </a:lvl5pPr>
            <a:lvl6pPr lvl="5" rtl="0">
              <a:buNone/>
              <a:defRPr sz="1800"/>
            </a:lvl6pPr>
            <a:lvl7pPr lvl="6" rtl="0">
              <a:buNone/>
              <a:defRPr sz="1800"/>
            </a:lvl7pPr>
            <a:lvl8pPr lvl="7" rtl="0">
              <a:buNone/>
              <a:defRPr sz="1800"/>
            </a:lvl8pPr>
            <a:lvl9pPr lvl="8" rtl="0">
              <a:buNone/>
              <a:defRPr sz="1800"/>
            </a:lvl9pPr>
          </a:lstStyle>
          <a:p>
            <a:pPr indent="0" lvl="0" marL="0" rtl="0" algn="l">
              <a:spcBef>
                <a:spcPts val="0"/>
              </a:spcBef>
              <a:spcAft>
                <a:spcPts val="0"/>
              </a:spcAft>
              <a:buNone/>
            </a:pPr>
            <a:fld id="{00000000-1234-1234-1234-123412341234}" type="slidenum">
              <a:rPr lang="en"/>
              <a:t>‹#›</a:t>
            </a:fld>
            <a:endParaRPr/>
          </a:p>
        </p:txBody>
      </p:sp>
      <p:sp>
        <p:nvSpPr>
          <p:cNvPr id="77" name="Google Shape;77;p11"/>
          <p:cNvSpPr txBox="1"/>
          <p:nvPr>
            <p:ph idx="1" type="subTitle"/>
          </p:nvPr>
        </p:nvSpPr>
        <p:spPr>
          <a:xfrm>
            <a:off x="1101924" y="2413101"/>
            <a:ext cx="2943900" cy="773100"/>
          </a:xfrm>
          <a:prstGeom prst="rect">
            <a:avLst/>
          </a:prstGeom>
        </p:spPr>
        <p:txBody>
          <a:bodyPr anchorCtr="0" anchor="b" bIns="122175" lIns="122175" spcFirstLastPara="1" rIns="122175" wrap="square" tIns="122175">
            <a:noAutofit/>
          </a:bodyPr>
          <a:lstStyle>
            <a:lvl1pPr lvl="0" rtl="0" algn="ctr">
              <a:lnSpc>
                <a:spcPct val="100000"/>
              </a:lnSpc>
              <a:spcBef>
                <a:spcPts val="0"/>
              </a:spcBef>
              <a:spcAft>
                <a:spcPts val="0"/>
              </a:spcAft>
              <a:buNone/>
              <a:defRPr b="1"/>
            </a:lvl1pPr>
            <a:lvl2pPr lvl="1" rtl="0" algn="ctr">
              <a:lnSpc>
                <a:spcPct val="100000"/>
              </a:lnSpc>
              <a:spcBef>
                <a:spcPts val="0"/>
              </a:spcBef>
              <a:spcAft>
                <a:spcPts val="0"/>
              </a:spcAft>
              <a:buNone/>
              <a:defRPr b="1"/>
            </a:lvl2pPr>
            <a:lvl3pPr lvl="2" rtl="0" algn="ctr">
              <a:lnSpc>
                <a:spcPct val="100000"/>
              </a:lnSpc>
              <a:spcBef>
                <a:spcPts val="0"/>
              </a:spcBef>
              <a:spcAft>
                <a:spcPts val="0"/>
              </a:spcAft>
              <a:buNone/>
              <a:defRPr b="1"/>
            </a:lvl3pPr>
            <a:lvl4pPr lvl="3" rtl="0" algn="ctr">
              <a:lnSpc>
                <a:spcPct val="100000"/>
              </a:lnSpc>
              <a:spcBef>
                <a:spcPts val="0"/>
              </a:spcBef>
              <a:spcAft>
                <a:spcPts val="0"/>
              </a:spcAft>
              <a:buNone/>
              <a:defRPr b="1"/>
            </a:lvl4pPr>
            <a:lvl5pPr lvl="4" rtl="0" algn="ctr">
              <a:lnSpc>
                <a:spcPct val="100000"/>
              </a:lnSpc>
              <a:spcBef>
                <a:spcPts val="0"/>
              </a:spcBef>
              <a:spcAft>
                <a:spcPts val="0"/>
              </a:spcAft>
              <a:buNone/>
              <a:defRPr b="1"/>
            </a:lvl5pPr>
            <a:lvl6pPr lvl="5" rtl="0" algn="ctr">
              <a:lnSpc>
                <a:spcPct val="100000"/>
              </a:lnSpc>
              <a:spcBef>
                <a:spcPts val="0"/>
              </a:spcBef>
              <a:spcAft>
                <a:spcPts val="0"/>
              </a:spcAft>
              <a:buNone/>
              <a:defRPr b="1"/>
            </a:lvl6pPr>
            <a:lvl7pPr lvl="6" rtl="0" algn="ctr">
              <a:lnSpc>
                <a:spcPct val="100000"/>
              </a:lnSpc>
              <a:spcBef>
                <a:spcPts val="0"/>
              </a:spcBef>
              <a:spcAft>
                <a:spcPts val="0"/>
              </a:spcAft>
              <a:buNone/>
              <a:defRPr b="1"/>
            </a:lvl7pPr>
            <a:lvl8pPr lvl="7" rtl="0" algn="ctr">
              <a:lnSpc>
                <a:spcPct val="100000"/>
              </a:lnSpc>
              <a:spcBef>
                <a:spcPts val="0"/>
              </a:spcBef>
              <a:spcAft>
                <a:spcPts val="0"/>
              </a:spcAft>
              <a:buNone/>
              <a:defRPr b="1"/>
            </a:lvl8pPr>
            <a:lvl9pPr lvl="8" rtl="0" algn="ctr">
              <a:lnSpc>
                <a:spcPct val="100000"/>
              </a:lnSpc>
              <a:spcBef>
                <a:spcPts val="0"/>
              </a:spcBef>
              <a:spcAft>
                <a:spcPts val="0"/>
              </a:spcAft>
              <a:buNone/>
              <a:defRPr b="1"/>
            </a:lvl9pPr>
          </a:lstStyle>
          <a:p/>
        </p:txBody>
      </p:sp>
      <p:sp>
        <p:nvSpPr>
          <p:cNvPr id="78" name="Google Shape;78;p11"/>
          <p:cNvSpPr txBox="1"/>
          <p:nvPr>
            <p:ph idx="2" type="body"/>
          </p:nvPr>
        </p:nvSpPr>
        <p:spPr>
          <a:xfrm>
            <a:off x="1101924" y="3109700"/>
            <a:ext cx="2943900" cy="1623300"/>
          </a:xfrm>
          <a:prstGeom prst="rect">
            <a:avLst/>
          </a:prstGeom>
        </p:spPr>
        <p:txBody>
          <a:bodyPr anchorCtr="0" anchor="t" bIns="122175" lIns="122175" spcFirstLastPara="1" rIns="122175" wrap="square" tIns="122175">
            <a:noAutofit/>
          </a:bodyPr>
          <a:lstStyle>
            <a:lvl1pPr indent="-330200" lvl="0" marL="457200" rtl="0" algn="ctr">
              <a:spcBef>
                <a:spcPts val="700"/>
              </a:spcBef>
              <a:spcAft>
                <a:spcPts val="0"/>
              </a:spcAft>
              <a:buSzPts val="1600"/>
              <a:buChar char="●"/>
              <a:defRPr sz="1600"/>
            </a:lvl1pPr>
            <a:lvl2pPr indent="-330200" lvl="1" marL="914400" rtl="0" algn="ctr">
              <a:spcBef>
                <a:spcPts val="700"/>
              </a:spcBef>
              <a:spcAft>
                <a:spcPts val="0"/>
              </a:spcAft>
              <a:buSzPts val="1600"/>
              <a:buChar char="○"/>
              <a:defRPr sz="1600"/>
            </a:lvl2pPr>
            <a:lvl3pPr indent="-330200" lvl="2" marL="1371600" rtl="0" algn="ctr">
              <a:spcBef>
                <a:spcPts val="700"/>
              </a:spcBef>
              <a:spcAft>
                <a:spcPts val="0"/>
              </a:spcAft>
              <a:buSzPts val="1600"/>
              <a:buChar char="■"/>
              <a:defRPr sz="1600"/>
            </a:lvl3pPr>
            <a:lvl4pPr indent="-330200" lvl="3" marL="1828800" rtl="0" algn="ctr">
              <a:spcBef>
                <a:spcPts val="500"/>
              </a:spcBef>
              <a:spcAft>
                <a:spcPts val="0"/>
              </a:spcAft>
              <a:buSzPts val="1600"/>
              <a:buChar char="●"/>
              <a:defRPr sz="1600"/>
            </a:lvl4pPr>
            <a:lvl5pPr indent="-330200" lvl="4" marL="2286000" rtl="0" algn="ctr">
              <a:spcBef>
                <a:spcPts val="500"/>
              </a:spcBef>
              <a:spcAft>
                <a:spcPts val="0"/>
              </a:spcAft>
              <a:buSzPts val="1600"/>
              <a:buChar char="○"/>
              <a:defRPr sz="1600"/>
            </a:lvl5pPr>
            <a:lvl6pPr indent="-330200" lvl="5" marL="2743200" rtl="0" algn="ctr">
              <a:spcBef>
                <a:spcPts val="500"/>
              </a:spcBef>
              <a:spcAft>
                <a:spcPts val="0"/>
              </a:spcAft>
              <a:buSzPts val="1600"/>
              <a:buChar char="■"/>
              <a:defRPr sz="1600"/>
            </a:lvl6pPr>
            <a:lvl7pPr indent="-330200" lvl="6" marL="3200400" rtl="0" algn="ctr">
              <a:spcBef>
                <a:spcPts val="500"/>
              </a:spcBef>
              <a:spcAft>
                <a:spcPts val="0"/>
              </a:spcAft>
              <a:buSzPts val="1600"/>
              <a:buChar char="●"/>
              <a:defRPr sz="1600"/>
            </a:lvl7pPr>
            <a:lvl8pPr indent="-330200" lvl="7" marL="3657600" rtl="0" algn="ctr">
              <a:spcBef>
                <a:spcPts val="500"/>
              </a:spcBef>
              <a:spcAft>
                <a:spcPts val="0"/>
              </a:spcAft>
              <a:buSzPts val="1600"/>
              <a:buChar char="○"/>
              <a:defRPr sz="1600"/>
            </a:lvl8pPr>
            <a:lvl9pPr indent="-330200" lvl="8" marL="4114800" rtl="0" algn="ctr">
              <a:spcBef>
                <a:spcPts val="500"/>
              </a:spcBef>
              <a:spcAft>
                <a:spcPts val="0"/>
              </a:spcAft>
              <a:buSzPts val="1600"/>
              <a:buChar char="■"/>
              <a:defRPr sz="1600"/>
            </a:lvl9pPr>
          </a:lstStyle>
          <a:p/>
        </p:txBody>
      </p:sp>
      <p:sp>
        <p:nvSpPr>
          <p:cNvPr id="79" name="Google Shape;79;p11"/>
          <p:cNvSpPr txBox="1"/>
          <p:nvPr>
            <p:ph idx="3" type="subTitle"/>
          </p:nvPr>
        </p:nvSpPr>
        <p:spPr>
          <a:xfrm>
            <a:off x="4622360" y="2413101"/>
            <a:ext cx="2943900" cy="773100"/>
          </a:xfrm>
          <a:prstGeom prst="rect">
            <a:avLst/>
          </a:prstGeom>
        </p:spPr>
        <p:txBody>
          <a:bodyPr anchorCtr="0" anchor="b" bIns="122175" lIns="122175" spcFirstLastPara="1" rIns="122175" wrap="square" tIns="122175">
            <a:noAutofit/>
          </a:bodyPr>
          <a:lstStyle>
            <a:lvl1pPr lvl="0" rtl="0" algn="ctr">
              <a:lnSpc>
                <a:spcPct val="100000"/>
              </a:lnSpc>
              <a:spcBef>
                <a:spcPts val="0"/>
              </a:spcBef>
              <a:spcAft>
                <a:spcPts val="0"/>
              </a:spcAft>
              <a:buNone/>
              <a:defRPr b="1"/>
            </a:lvl1pPr>
            <a:lvl2pPr lvl="1" rtl="0" algn="ctr">
              <a:lnSpc>
                <a:spcPct val="100000"/>
              </a:lnSpc>
              <a:spcBef>
                <a:spcPts val="0"/>
              </a:spcBef>
              <a:spcAft>
                <a:spcPts val="0"/>
              </a:spcAft>
              <a:buNone/>
              <a:defRPr b="1"/>
            </a:lvl2pPr>
            <a:lvl3pPr lvl="2" rtl="0" algn="ctr">
              <a:lnSpc>
                <a:spcPct val="100000"/>
              </a:lnSpc>
              <a:spcBef>
                <a:spcPts val="0"/>
              </a:spcBef>
              <a:spcAft>
                <a:spcPts val="0"/>
              </a:spcAft>
              <a:buNone/>
              <a:defRPr b="1"/>
            </a:lvl3pPr>
            <a:lvl4pPr lvl="3" rtl="0" algn="ctr">
              <a:lnSpc>
                <a:spcPct val="100000"/>
              </a:lnSpc>
              <a:spcBef>
                <a:spcPts val="0"/>
              </a:spcBef>
              <a:spcAft>
                <a:spcPts val="0"/>
              </a:spcAft>
              <a:buNone/>
              <a:defRPr b="1"/>
            </a:lvl4pPr>
            <a:lvl5pPr lvl="4" rtl="0" algn="ctr">
              <a:lnSpc>
                <a:spcPct val="100000"/>
              </a:lnSpc>
              <a:spcBef>
                <a:spcPts val="0"/>
              </a:spcBef>
              <a:spcAft>
                <a:spcPts val="0"/>
              </a:spcAft>
              <a:buNone/>
              <a:defRPr b="1"/>
            </a:lvl5pPr>
            <a:lvl6pPr lvl="5" rtl="0" algn="ctr">
              <a:lnSpc>
                <a:spcPct val="100000"/>
              </a:lnSpc>
              <a:spcBef>
                <a:spcPts val="0"/>
              </a:spcBef>
              <a:spcAft>
                <a:spcPts val="0"/>
              </a:spcAft>
              <a:buNone/>
              <a:defRPr b="1"/>
            </a:lvl6pPr>
            <a:lvl7pPr lvl="6" rtl="0" algn="ctr">
              <a:lnSpc>
                <a:spcPct val="100000"/>
              </a:lnSpc>
              <a:spcBef>
                <a:spcPts val="0"/>
              </a:spcBef>
              <a:spcAft>
                <a:spcPts val="0"/>
              </a:spcAft>
              <a:buNone/>
              <a:defRPr b="1"/>
            </a:lvl7pPr>
            <a:lvl8pPr lvl="7" rtl="0" algn="ctr">
              <a:lnSpc>
                <a:spcPct val="100000"/>
              </a:lnSpc>
              <a:spcBef>
                <a:spcPts val="0"/>
              </a:spcBef>
              <a:spcAft>
                <a:spcPts val="0"/>
              </a:spcAft>
              <a:buNone/>
              <a:defRPr b="1"/>
            </a:lvl8pPr>
            <a:lvl9pPr lvl="8" rtl="0" algn="ctr">
              <a:lnSpc>
                <a:spcPct val="100000"/>
              </a:lnSpc>
              <a:spcBef>
                <a:spcPts val="0"/>
              </a:spcBef>
              <a:spcAft>
                <a:spcPts val="0"/>
              </a:spcAft>
              <a:buNone/>
              <a:defRPr b="1"/>
            </a:lvl9pPr>
          </a:lstStyle>
          <a:p/>
        </p:txBody>
      </p:sp>
      <p:sp>
        <p:nvSpPr>
          <p:cNvPr id="80" name="Google Shape;80;p11"/>
          <p:cNvSpPr txBox="1"/>
          <p:nvPr>
            <p:ph idx="4" type="body"/>
          </p:nvPr>
        </p:nvSpPr>
        <p:spPr>
          <a:xfrm>
            <a:off x="4622360" y="3109700"/>
            <a:ext cx="2943900" cy="1623300"/>
          </a:xfrm>
          <a:prstGeom prst="rect">
            <a:avLst/>
          </a:prstGeom>
        </p:spPr>
        <p:txBody>
          <a:bodyPr anchorCtr="0" anchor="t" bIns="122175" lIns="122175" spcFirstLastPara="1" rIns="122175" wrap="square" tIns="122175">
            <a:noAutofit/>
          </a:bodyPr>
          <a:lstStyle>
            <a:lvl1pPr indent="-330200" lvl="0" marL="457200" rtl="0" algn="ctr">
              <a:spcBef>
                <a:spcPts val="700"/>
              </a:spcBef>
              <a:spcAft>
                <a:spcPts val="0"/>
              </a:spcAft>
              <a:buSzPts val="1600"/>
              <a:buChar char="●"/>
              <a:defRPr sz="1600"/>
            </a:lvl1pPr>
            <a:lvl2pPr indent="-330200" lvl="1" marL="914400" rtl="0" algn="ctr">
              <a:spcBef>
                <a:spcPts val="700"/>
              </a:spcBef>
              <a:spcAft>
                <a:spcPts val="0"/>
              </a:spcAft>
              <a:buSzPts val="1600"/>
              <a:buChar char="○"/>
              <a:defRPr sz="1600"/>
            </a:lvl2pPr>
            <a:lvl3pPr indent="-330200" lvl="2" marL="1371600" rtl="0" algn="ctr">
              <a:spcBef>
                <a:spcPts val="700"/>
              </a:spcBef>
              <a:spcAft>
                <a:spcPts val="0"/>
              </a:spcAft>
              <a:buSzPts val="1600"/>
              <a:buChar char="■"/>
              <a:defRPr sz="1600"/>
            </a:lvl3pPr>
            <a:lvl4pPr indent="-330200" lvl="3" marL="1828800" rtl="0" algn="ctr">
              <a:spcBef>
                <a:spcPts val="500"/>
              </a:spcBef>
              <a:spcAft>
                <a:spcPts val="0"/>
              </a:spcAft>
              <a:buSzPts val="1600"/>
              <a:buChar char="●"/>
              <a:defRPr sz="1600"/>
            </a:lvl4pPr>
            <a:lvl5pPr indent="-330200" lvl="4" marL="2286000" rtl="0" algn="ctr">
              <a:spcBef>
                <a:spcPts val="500"/>
              </a:spcBef>
              <a:spcAft>
                <a:spcPts val="0"/>
              </a:spcAft>
              <a:buSzPts val="1600"/>
              <a:buChar char="○"/>
              <a:defRPr sz="1600"/>
            </a:lvl5pPr>
            <a:lvl6pPr indent="-330200" lvl="5" marL="2743200" rtl="0" algn="ctr">
              <a:spcBef>
                <a:spcPts val="500"/>
              </a:spcBef>
              <a:spcAft>
                <a:spcPts val="0"/>
              </a:spcAft>
              <a:buSzPts val="1600"/>
              <a:buChar char="■"/>
              <a:defRPr sz="1600"/>
            </a:lvl6pPr>
            <a:lvl7pPr indent="-330200" lvl="6" marL="3200400" rtl="0" algn="ctr">
              <a:spcBef>
                <a:spcPts val="500"/>
              </a:spcBef>
              <a:spcAft>
                <a:spcPts val="0"/>
              </a:spcAft>
              <a:buSzPts val="1600"/>
              <a:buChar char="●"/>
              <a:defRPr sz="1600"/>
            </a:lvl7pPr>
            <a:lvl8pPr indent="-330200" lvl="7" marL="3657600" rtl="0" algn="ctr">
              <a:spcBef>
                <a:spcPts val="500"/>
              </a:spcBef>
              <a:spcAft>
                <a:spcPts val="0"/>
              </a:spcAft>
              <a:buSzPts val="1600"/>
              <a:buChar char="○"/>
              <a:defRPr sz="1600"/>
            </a:lvl8pPr>
            <a:lvl9pPr indent="-330200" lvl="8" marL="4114800" rtl="0" algn="ctr">
              <a:spcBef>
                <a:spcPts val="500"/>
              </a:spcBef>
              <a:spcAft>
                <a:spcPts val="0"/>
              </a:spcAft>
              <a:buSzPts val="1600"/>
              <a:buChar char="■"/>
              <a:defRPr sz="1600"/>
            </a:lvl9pPr>
          </a:lstStyle>
          <a:p/>
        </p:txBody>
      </p:sp>
      <p:sp>
        <p:nvSpPr>
          <p:cNvPr id="81" name="Google Shape;81;p11"/>
          <p:cNvSpPr txBox="1"/>
          <p:nvPr>
            <p:ph idx="5" type="subTitle"/>
          </p:nvPr>
        </p:nvSpPr>
        <p:spPr>
          <a:xfrm>
            <a:off x="8142946" y="2413101"/>
            <a:ext cx="2943900" cy="773100"/>
          </a:xfrm>
          <a:prstGeom prst="rect">
            <a:avLst/>
          </a:prstGeom>
        </p:spPr>
        <p:txBody>
          <a:bodyPr anchorCtr="0" anchor="b" bIns="122175" lIns="122175" spcFirstLastPara="1" rIns="122175" wrap="square" tIns="122175">
            <a:noAutofit/>
          </a:bodyPr>
          <a:lstStyle>
            <a:lvl1pPr lvl="0" rtl="0" algn="ctr">
              <a:lnSpc>
                <a:spcPct val="100000"/>
              </a:lnSpc>
              <a:spcBef>
                <a:spcPts val="0"/>
              </a:spcBef>
              <a:spcAft>
                <a:spcPts val="0"/>
              </a:spcAft>
              <a:buNone/>
              <a:defRPr b="1"/>
            </a:lvl1pPr>
            <a:lvl2pPr lvl="1" rtl="0" algn="ctr">
              <a:lnSpc>
                <a:spcPct val="100000"/>
              </a:lnSpc>
              <a:spcBef>
                <a:spcPts val="0"/>
              </a:spcBef>
              <a:spcAft>
                <a:spcPts val="0"/>
              </a:spcAft>
              <a:buNone/>
              <a:defRPr b="1"/>
            </a:lvl2pPr>
            <a:lvl3pPr lvl="2" rtl="0" algn="ctr">
              <a:lnSpc>
                <a:spcPct val="100000"/>
              </a:lnSpc>
              <a:spcBef>
                <a:spcPts val="0"/>
              </a:spcBef>
              <a:spcAft>
                <a:spcPts val="0"/>
              </a:spcAft>
              <a:buNone/>
              <a:defRPr b="1"/>
            </a:lvl3pPr>
            <a:lvl4pPr lvl="3" rtl="0" algn="ctr">
              <a:lnSpc>
                <a:spcPct val="100000"/>
              </a:lnSpc>
              <a:spcBef>
                <a:spcPts val="0"/>
              </a:spcBef>
              <a:spcAft>
                <a:spcPts val="0"/>
              </a:spcAft>
              <a:buNone/>
              <a:defRPr b="1"/>
            </a:lvl4pPr>
            <a:lvl5pPr lvl="4" rtl="0" algn="ctr">
              <a:lnSpc>
                <a:spcPct val="100000"/>
              </a:lnSpc>
              <a:spcBef>
                <a:spcPts val="0"/>
              </a:spcBef>
              <a:spcAft>
                <a:spcPts val="0"/>
              </a:spcAft>
              <a:buNone/>
              <a:defRPr b="1"/>
            </a:lvl5pPr>
            <a:lvl6pPr lvl="5" rtl="0" algn="ctr">
              <a:lnSpc>
                <a:spcPct val="100000"/>
              </a:lnSpc>
              <a:spcBef>
                <a:spcPts val="0"/>
              </a:spcBef>
              <a:spcAft>
                <a:spcPts val="0"/>
              </a:spcAft>
              <a:buNone/>
              <a:defRPr b="1"/>
            </a:lvl6pPr>
            <a:lvl7pPr lvl="6" rtl="0" algn="ctr">
              <a:lnSpc>
                <a:spcPct val="100000"/>
              </a:lnSpc>
              <a:spcBef>
                <a:spcPts val="0"/>
              </a:spcBef>
              <a:spcAft>
                <a:spcPts val="0"/>
              </a:spcAft>
              <a:buNone/>
              <a:defRPr b="1"/>
            </a:lvl7pPr>
            <a:lvl8pPr lvl="7" rtl="0" algn="ctr">
              <a:lnSpc>
                <a:spcPct val="100000"/>
              </a:lnSpc>
              <a:spcBef>
                <a:spcPts val="0"/>
              </a:spcBef>
              <a:spcAft>
                <a:spcPts val="0"/>
              </a:spcAft>
              <a:buNone/>
              <a:defRPr b="1"/>
            </a:lvl8pPr>
            <a:lvl9pPr lvl="8" rtl="0" algn="ctr">
              <a:lnSpc>
                <a:spcPct val="100000"/>
              </a:lnSpc>
              <a:spcBef>
                <a:spcPts val="0"/>
              </a:spcBef>
              <a:spcAft>
                <a:spcPts val="0"/>
              </a:spcAft>
              <a:buNone/>
              <a:defRPr b="1"/>
            </a:lvl9pPr>
          </a:lstStyle>
          <a:p/>
        </p:txBody>
      </p:sp>
      <p:sp>
        <p:nvSpPr>
          <p:cNvPr id="82" name="Google Shape;82;p11"/>
          <p:cNvSpPr txBox="1"/>
          <p:nvPr>
            <p:ph idx="6" type="body"/>
          </p:nvPr>
        </p:nvSpPr>
        <p:spPr>
          <a:xfrm>
            <a:off x="8142946" y="3109700"/>
            <a:ext cx="2943900" cy="1623300"/>
          </a:xfrm>
          <a:prstGeom prst="rect">
            <a:avLst/>
          </a:prstGeom>
        </p:spPr>
        <p:txBody>
          <a:bodyPr anchorCtr="0" anchor="t" bIns="122175" lIns="122175" spcFirstLastPara="1" rIns="122175" wrap="square" tIns="122175">
            <a:noAutofit/>
          </a:bodyPr>
          <a:lstStyle>
            <a:lvl1pPr indent="-330200" lvl="0" marL="457200" rtl="0" algn="ctr">
              <a:spcBef>
                <a:spcPts val="700"/>
              </a:spcBef>
              <a:spcAft>
                <a:spcPts val="0"/>
              </a:spcAft>
              <a:buSzPts val="1600"/>
              <a:buChar char="●"/>
              <a:defRPr sz="1600"/>
            </a:lvl1pPr>
            <a:lvl2pPr indent="-330200" lvl="1" marL="914400" rtl="0" algn="ctr">
              <a:spcBef>
                <a:spcPts val="700"/>
              </a:spcBef>
              <a:spcAft>
                <a:spcPts val="0"/>
              </a:spcAft>
              <a:buSzPts val="1600"/>
              <a:buChar char="○"/>
              <a:defRPr sz="1600"/>
            </a:lvl2pPr>
            <a:lvl3pPr indent="-330200" lvl="2" marL="1371600" rtl="0" algn="ctr">
              <a:spcBef>
                <a:spcPts val="700"/>
              </a:spcBef>
              <a:spcAft>
                <a:spcPts val="0"/>
              </a:spcAft>
              <a:buSzPts val="1600"/>
              <a:buChar char="■"/>
              <a:defRPr sz="1600"/>
            </a:lvl3pPr>
            <a:lvl4pPr indent="-330200" lvl="3" marL="1828800" rtl="0" algn="ctr">
              <a:spcBef>
                <a:spcPts val="500"/>
              </a:spcBef>
              <a:spcAft>
                <a:spcPts val="0"/>
              </a:spcAft>
              <a:buSzPts val="1600"/>
              <a:buChar char="●"/>
              <a:defRPr sz="1600"/>
            </a:lvl4pPr>
            <a:lvl5pPr indent="-330200" lvl="4" marL="2286000" rtl="0" algn="ctr">
              <a:spcBef>
                <a:spcPts val="500"/>
              </a:spcBef>
              <a:spcAft>
                <a:spcPts val="0"/>
              </a:spcAft>
              <a:buSzPts val="1600"/>
              <a:buChar char="○"/>
              <a:defRPr sz="1600"/>
            </a:lvl5pPr>
            <a:lvl6pPr indent="-330200" lvl="5" marL="2743200" rtl="0" algn="ctr">
              <a:spcBef>
                <a:spcPts val="500"/>
              </a:spcBef>
              <a:spcAft>
                <a:spcPts val="0"/>
              </a:spcAft>
              <a:buSzPts val="1600"/>
              <a:buChar char="■"/>
              <a:defRPr sz="1600"/>
            </a:lvl6pPr>
            <a:lvl7pPr indent="-330200" lvl="6" marL="3200400" rtl="0" algn="ctr">
              <a:spcBef>
                <a:spcPts val="500"/>
              </a:spcBef>
              <a:spcAft>
                <a:spcPts val="0"/>
              </a:spcAft>
              <a:buSzPts val="1600"/>
              <a:buChar char="●"/>
              <a:defRPr sz="1600"/>
            </a:lvl7pPr>
            <a:lvl8pPr indent="-330200" lvl="7" marL="3657600" rtl="0" algn="ctr">
              <a:spcBef>
                <a:spcPts val="500"/>
              </a:spcBef>
              <a:spcAft>
                <a:spcPts val="0"/>
              </a:spcAft>
              <a:buSzPts val="1600"/>
              <a:buChar char="○"/>
              <a:defRPr sz="1600"/>
            </a:lvl8pPr>
            <a:lvl9pPr indent="-330200" lvl="8" marL="4114800" rtl="0" algn="ctr">
              <a:spcBef>
                <a:spcPts val="500"/>
              </a:spcBef>
              <a:spcAft>
                <a:spcPts val="0"/>
              </a:spcAft>
              <a:buSzPts val="1600"/>
              <a:buChar char="■"/>
              <a:defRPr sz="1600"/>
            </a:lvl9pPr>
          </a:lstStyle>
          <a:p/>
        </p:txBody>
      </p:sp>
      <p:sp>
        <p:nvSpPr>
          <p:cNvPr id="83" name="Google Shape;83;p11"/>
          <p:cNvSpPr txBox="1"/>
          <p:nvPr>
            <p:ph type="title"/>
          </p:nvPr>
        </p:nvSpPr>
        <p:spPr>
          <a:xfrm>
            <a:off x="1101924" y="0"/>
            <a:ext cx="9984900" cy="1417200"/>
          </a:xfrm>
          <a:prstGeom prst="rect">
            <a:avLst/>
          </a:prstGeom>
        </p:spPr>
        <p:txBody>
          <a:bodyPr anchorCtr="0" anchor="b" bIns="122175" lIns="122175" spcFirstLastPara="1" rIns="122175" wrap="square" tIns="122175">
            <a:noAutofit/>
          </a:bodyPr>
          <a:lstStyle>
            <a:lvl1pPr lvl="0" rtl="0">
              <a:spcBef>
                <a:spcPts val="0"/>
              </a:spcBef>
              <a:spcAft>
                <a:spcPts val="0"/>
              </a:spcAft>
              <a:buSzPts val="37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9pPr>
          </a:lstStyle>
          <a:p/>
        </p:txBody>
      </p:sp>
      <p:sp>
        <p:nvSpPr>
          <p:cNvPr id="84" name="Google Shape;84;p11"/>
          <p:cNvSpPr txBox="1"/>
          <p:nvPr>
            <p:ph idx="7" type="subTitle"/>
          </p:nvPr>
        </p:nvSpPr>
        <p:spPr>
          <a:xfrm>
            <a:off x="1101924" y="1239700"/>
            <a:ext cx="9984900" cy="438600"/>
          </a:xfrm>
          <a:prstGeom prst="rect">
            <a:avLst/>
          </a:prstGeom>
        </p:spPr>
        <p:txBody>
          <a:bodyPr anchorCtr="0" anchor="t" bIns="122175" lIns="122175" spcFirstLastPara="1" rIns="122175" wrap="square" tIns="122175">
            <a:noAutofit/>
          </a:bodyPr>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ider large quote illustrated">
  <p:cSld name="CUSTOM_3_1_1">
    <p:bg>
      <p:bgPr>
        <a:blipFill>
          <a:blip r:embed="rId2">
            <a:alphaModFix/>
          </a:blip>
          <a:stretch>
            <a:fillRect/>
          </a:stretch>
        </a:blipFill>
      </p:bgPr>
    </p:bg>
    <p:spTree>
      <p:nvGrpSpPr>
        <p:cNvPr id="852" name="Shape 852"/>
        <p:cNvGrpSpPr/>
        <p:nvPr/>
      </p:nvGrpSpPr>
      <p:grpSpPr>
        <a:xfrm>
          <a:off x="0" y="0"/>
          <a:ext cx="0" cy="0"/>
          <a:chOff x="0" y="0"/>
          <a:chExt cx="0" cy="0"/>
        </a:xfrm>
      </p:grpSpPr>
      <p:sp>
        <p:nvSpPr>
          <p:cNvPr id="853" name="Google Shape;853;p106"/>
          <p:cNvSpPr txBox="1"/>
          <p:nvPr>
            <p:ph type="title"/>
          </p:nvPr>
        </p:nvSpPr>
        <p:spPr>
          <a:xfrm>
            <a:off x="5672681" y="1632950"/>
            <a:ext cx="5036100" cy="3882900"/>
          </a:xfrm>
          <a:prstGeom prst="rect">
            <a:avLst/>
          </a:prstGeom>
        </p:spPr>
        <p:txBody>
          <a:bodyPr anchorCtr="0" anchor="t" bIns="0" lIns="0" spcFirstLastPara="1" rIns="0" wrap="square" tIns="0">
            <a:noAutofit/>
          </a:bodyPr>
          <a:lstStyle>
            <a:lvl1pPr lvl="0" rtl="0">
              <a:lnSpc>
                <a:spcPct val="108000"/>
              </a:lnSpc>
              <a:spcBef>
                <a:spcPts val="0"/>
              </a:spcBef>
              <a:spcAft>
                <a:spcPts val="0"/>
              </a:spcAft>
              <a:buNone/>
              <a:defRPr sz="5500">
                <a:solidFill>
                  <a:schemeClr val="lt1"/>
                </a:solidFill>
              </a:defRPr>
            </a:lvl1pPr>
            <a:lvl2pPr lvl="1" rtl="0">
              <a:lnSpc>
                <a:spcPct val="108000"/>
              </a:lnSpc>
              <a:spcBef>
                <a:spcPts val="0"/>
              </a:spcBef>
              <a:spcAft>
                <a:spcPts val="0"/>
              </a:spcAft>
              <a:buNone/>
              <a:defRPr sz="5500">
                <a:solidFill>
                  <a:schemeClr val="lt1"/>
                </a:solidFill>
              </a:defRPr>
            </a:lvl2pPr>
            <a:lvl3pPr lvl="2" rtl="0">
              <a:lnSpc>
                <a:spcPct val="108000"/>
              </a:lnSpc>
              <a:spcBef>
                <a:spcPts val="0"/>
              </a:spcBef>
              <a:spcAft>
                <a:spcPts val="0"/>
              </a:spcAft>
              <a:buNone/>
              <a:defRPr sz="5500">
                <a:solidFill>
                  <a:schemeClr val="lt1"/>
                </a:solidFill>
              </a:defRPr>
            </a:lvl3pPr>
            <a:lvl4pPr lvl="3" rtl="0">
              <a:lnSpc>
                <a:spcPct val="108000"/>
              </a:lnSpc>
              <a:spcBef>
                <a:spcPts val="0"/>
              </a:spcBef>
              <a:spcAft>
                <a:spcPts val="0"/>
              </a:spcAft>
              <a:buNone/>
              <a:defRPr sz="5500">
                <a:solidFill>
                  <a:schemeClr val="lt1"/>
                </a:solidFill>
              </a:defRPr>
            </a:lvl4pPr>
            <a:lvl5pPr lvl="4" rtl="0">
              <a:lnSpc>
                <a:spcPct val="108000"/>
              </a:lnSpc>
              <a:spcBef>
                <a:spcPts val="0"/>
              </a:spcBef>
              <a:spcAft>
                <a:spcPts val="0"/>
              </a:spcAft>
              <a:buNone/>
              <a:defRPr sz="5500">
                <a:solidFill>
                  <a:schemeClr val="lt1"/>
                </a:solidFill>
              </a:defRPr>
            </a:lvl5pPr>
            <a:lvl6pPr lvl="5" rtl="0">
              <a:lnSpc>
                <a:spcPct val="108000"/>
              </a:lnSpc>
              <a:spcBef>
                <a:spcPts val="0"/>
              </a:spcBef>
              <a:spcAft>
                <a:spcPts val="0"/>
              </a:spcAft>
              <a:buNone/>
              <a:defRPr sz="5500">
                <a:solidFill>
                  <a:schemeClr val="lt1"/>
                </a:solidFill>
              </a:defRPr>
            </a:lvl6pPr>
            <a:lvl7pPr lvl="6" rtl="0">
              <a:lnSpc>
                <a:spcPct val="108000"/>
              </a:lnSpc>
              <a:spcBef>
                <a:spcPts val="0"/>
              </a:spcBef>
              <a:spcAft>
                <a:spcPts val="0"/>
              </a:spcAft>
              <a:buNone/>
              <a:defRPr sz="5500">
                <a:solidFill>
                  <a:schemeClr val="lt1"/>
                </a:solidFill>
              </a:defRPr>
            </a:lvl7pPr>
            <a:lvl8pPr lvl="7" rtl="0">
              <a:lnSpc>
                <a:spcPct val="108000"/>
              </a:lnSpc>
              <a:spcBef>
                <a:spcPts val="0"/>
              </a:spcBef>
              <a:spcAft>
                <a:spcPts val="0"/>
              </a:spcAft>
              <a:buNone/>
              <a:defRPr sz="5500">
                <a:solidFill>
                  <a:schemeClr val="lt1"/>
                </a:solidFill>
              </a:defRPr>
            </a:lvl8pPr>
            <a:lvl9pPr lvl="8" rtl="0">
              <a:lnSpc>
                <a:spcPct val="108000"/>
              </a:lnSpc>
              <a:spcBef>
                <a:spcPts val="0"/>
              </a:spcBef>
              <a:spcAft>
                <a:spcPts val="0"/>
              </a:spcAft>
              <a:buNone/>
              <a:defRPr sz="5500">
                <a:solidFill>
                  <a:schemeClr val="lt1"/>
                </a:solidFill>
              </a:defRPr>
            </a:lvl9pPr>
          </a:lstStyle>
          <a:p/>
        </p:txBody>
      </p:sp>
      <p:cxnSp>
        <p:nvCxnSpPr>
          <p:cNvPr id="854" name="Google Shape;854;p106"/>
          <p:cNvCxnSpPr/>
          <p:nvPr/>
        </p:nvCxnSpPr>
        <p:spPr>
          <a:xfrm rot="10800000">
            <a:off x="447655" y="6401100"/>
            <a:ext cx="0" cy="456900"/>
          </a:xfrm>
          <a:prstGeom prst="straightConnector1">
            <a:avLst/>
          </a:prstGeom>
          <a:noFill/>
          <a:ln cap="flat" cmpd="sng" w="9525">
            <a:solidFill>
              <a:schemeClr val="lt1"/>
            </a:solidFill>
            <a:prstDash val="solid"/>
            <a:round/>
            <a:headEnd len="med" w="med" type="none"/>
            <a:tailEnd len="med" w="med" type="none"/>
          </a:ln>
        </p:spPr>
      </p:cxnSp>
      <p:sp>
        <p:nvSpPr>
          <p:cNvPr id="855" name="Google Shape;855;p106"/>
          <p:cNvSpPr txBox="1"/>
          <p:nvPr>
            <p:ph idx="12" type="sldNum"/>
          </p:nvPr>
        </p:nvSpPr>
        <p:spPr>
          <a:xfrm>
            <a:off x="81954" y="6169556"/>
            <a:ext cx="731400" cy="143700"/>
          </a:xfrm>
          <a:prstGeom prst="rect">
            <a:avLst/>
          </a:prstGeom>
          <a:noFill/>
          <a:ln>
            <a:noFill/>
          </a:ln>
        </p:spPr>
        <p:txBody>
          <a:bodyPr anchorCtr="0" anchor="b" bIns="0" lIns="0" spcFirstLastPara="1" rIns="0" wrap="square" tIns="0">
            <a:noAutofit/>
          </a:bodyPr>
          <a:lstStyle>
            <a:lvl1pPr lvl="0" rtl="0" algn="ctr">
              <a:buNone/>
              <a:defRPr sz="800">
                <a:solidFill>
                  <a:schemeClr val="lt1"/>
                </a:solidFill>
                <a:latin typeface="Overpass SemiBold"/>
                <a:ea typeface="Overpass SemiBold"/>
                <a:cs typeface="Overpass SemiBold"/>
                <a:sym typeface="Overpass SemiBold"/>
              </a:defRPr>
            </a:lvl1pPr>
            <a:lvl2pPr lvl="1" rtl="0" algn="ctr">
              <a:buNone/>
              <a:defRPr sz="800">
                <a:solidFill>
                  <a:schemeClr val="lt1"/>
                </a:solidFill>
                <a:latin typeface="Overpass SemiBold"/>
                <a:ea typeface="Overpass SemiBold"/>
                <a:cs typeface="Overpass SemiBold"/>
                <a:sym typeface="Overpass SemiBold"/>
              </a:defRPr>
            </a:lvl2pPr>
            <a:lvl3pPr lvl="2" rtl="0" algn="ctr">
              <a:buNone/>
              <a:defRPr sz="800">
                <a:solidFill>
                  <a:schemeClr val="lt1"/>
                </a:solidFill>
                <a:latin typeface="Overpass SemiBold"/>
                <a:ea typeface="Overpass SemiBold"/>
                <a:cs typeface="Overpass SemiBold"/>
                <a:sym typeface="Overpass SemiBold"/>
              </a:defRPr>
            </a:lvl3pPr>
            <a:lvl4pPr lvl="3" rtl="0" algn="ctr">
              <a:buNone/>
              <a:defRPr sz="800">
                <a:solidFill>
                  <a:schemeClr val="lt1"/>
                </a:solidFill>
                <a:latin typeface="Overpass SemiBold"/>
                <a:ea typeface="Overpass SemiBold"/>
                <a:cs typeface="Overpass SemiBold"/>
                <a:sym typeface="Overpass SemiBold"/>
              </a:defRPr>
            </a:lvl4pPr>
            <a:lvl5pPr lvl="4" rtl="0" algn="ctr">
              <a:buNone/>
              <a:defRPr sz="800">
                <a:solidFill>
                  <a:schemeClr val="lt1"/>
                </a:solidFill>
                <a:latin typeface="Overpass SemiBold"/>
                <a:ea typeface="Overpass SemiBold"/>
                <a:cs typeface="Overpass SemiBold"/>
                <a:sym typeface="Overpass SemiBold"/>
              </a:defRPr>
            </a:lvl5pPr>
            <a:lvl6pPr lvl="5" rtl="0" algn="ctr">
              <a:buNone/>
              <a:defRPr sz="800">
                <a:solidFill>
                  <a:schemeClr val="lt1"/>
                </a:solidFill>
                <a:latin typeface="Overpass SemiBold"/>
                <a:ea typeface="Overpass SemiBold"/>
                <a:cs typeface="Overpass SemiBold"/>
                <a:sym typeface="Overpass SemiBold"/>
              </a:defRPr>
            </a:lvl6pPr>
            <a:lvl7pPr lvl="6" rtl="0" algn="ctr">
              <a:buNone/>
              <a:defRPr sz="800">
                <a:solidFill>
                  <a:schemeClr val="lt1"/>
                </a:solidFill>
                <a:latin typeface="Overpass SemiBold"/>
                <a:ea typeface="Overpass SemiBold"/>
                <a:cs typeface="Overpass SemiBold"/>
                <a:sym typeface="Overpass SemiBold"/>
              </a:defRPr>
            </a:lvl7pPr>
            <a:lvl8pPr lvl="7" rtl="0" algn="ctr">
              <a:buNone/>
              <a:defRPr sz="800">
                <a:solidFill>
                  <a:schemeClr val="lt1"/>
                </a:solidFill>
                <a:latin typeface="Overpass SemiBold"/>
                <a:ea typeface="Overpass SemiBold"/>
                <a:cs typeface="Overpass SemiBold"/>
                <a:sym typeface="Overpass SemiBold"/>
              </a:defRPr>
            </a:lvl8pPr>
            <a:lvl9pPr lvl="8" rtl="0" algn="ctr">
              <a:buNone/>
              <a:defRPr sz="800">
                <a:solidFill>
                  <a:schemeClr val="lt1"/>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856" name="Google Shape;856;p106"/>
          <p:cNvSpPr txBox="1"/>
          <p:nvPr/>
        </p:nvSpPr>
        <p:spPr>
          <a:xfrm>
            <a:off x="10065512" y="269836"/>
            <a:ext cx="16188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700">
                <a:solidFill>
                  <a:schemeClr val="lt1"/>
                </a:solidFill>
                <a:latin typeface="Overpass"/>
                <a:ea typeface="Overpass"/>
                <a:cs typeface="Overpass"/>
                <a:sym typeface="Overpass"/>
              </a:rPr>
              <a:t>CONFIDENTIAL </a:t>
            </a:r>
            <a:r>
              <a:rPr lang="en" sz="700">
                <a:solidFill>
                  <a:schemeClr val="lt1"/>
                </a:solidFill>
                <a:latin typeface="Overpass Light"/>
                <a:ea typeface="Overpass Light"/>
                <a:cs typeface="Overpass Light"/>
                <a:sym typeface="Overpass Light"/>
              </a:rPr>
              <a:t>Designator</a:t>
            </a:r>
            <a:endParaRPr sz="700">
              <a:solidFill>
                <a:schemeClr val="lt1"/>
              </a:solidFill>
              <a:latin typeface="Overpass Light"/>
              <a:ea typeface="Overpass Light"/>
              <a:cs typeface="Overpass Light"/>
              <a:sym typeface="Overpass Light"/>
            </a:endParaRPr>
          </a:p>
        </p:txBody>
      </p:sp>
      <p:sp>
        <p:nvSpPr>
          <p:cNvPr id="857" name="Google Shape;857;p106"/>
          <p:cNvSpPr txBox="1"/>
          <p:nvPr>
            <p:ph idx="1" type="subTitle"/>
          </p:nvPr>
        </p:nvSpPr>
        <p:spPr>
          <a:xfrm rot="5400000">
            <a:off x="-2138518" y="2138550"/>
            <a:ext cx="5148900" cy="871800"/>
          </a:xfrm>
          <a:prstGeom prst="rect">
            <a:avLst/>
          </a:prstGeom>
        </p:spPr>
        <p:txBody>
          <a:bodyPr anchorCtr="0" anchor="ctr" bIns="91425" lIns="502900" spcFirstLastPara="1" rIns="91425" wrap="square" tIns="91425">
            <a:noAutofit/>
          </a:bodyPr>
          <a:lstStyle>
            <a:lvl1pPr lvl="0"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1pPr>
            <a:lvl2pPr lvl="1"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2pPr>
            <a:lvl3pPr lvl="2"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3pPr>
            <a:lvl4pPr lvl="3"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4pPr>
            <a:lvl5pPr lvl="4"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5pPr>
            <a:lvl6pPr lvl="5"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6pPr>
            <a:lvl7pPr lvl="6"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7pPr>
            <a:lvl8pPr lvl="7"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8pPr>
            <a:lvl9pPr lvl="8"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9pPr>
          </a:lstStyle>
          <a:p/>
        </p:txBody>
      </p:sp>
      <p:pic>
        <p:nvPicPr>
          <p:cNvPr id="858" name="Google Shape;858;p106"/>
          <p:cNvPicPr preferRelativeResize="0"/>
          <p:nvPr/>
        </p:nvPicPr>
        <p:blipFill>
          <a:blip r:embed="rId3">
            <a:alphaModFix/>
          </a:blip>
          <a:stretch>
            <a:fillRect/>
          </a:stretch>
        </p:blipFill>
        <p:spPr>
          <a:xfrm>
            <a:off x="10708600" y="6312505"/>
            <a:ext cx="975606" cy="229554"/>
          </a:xfrm>
          <a:prstGeom prst="rect">
            <a:avLst/>
          </a:prstGeom>
          <a:noFill/>
          <a:ln>
            <a:noFill/>
          </a:ln>
        </p:spPr>
      </p:pic>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nterior white">
  <p:cSld name="CUSTOM_4">
    <p:spTree>
      <p:nvGrpSpPr>
        <p:cNvPr id="859" name="Shape 859"/>
        <p:cNvGrpSpPr/>
        <p:nvPr/>
      </p:nvGrpSpPr>
      <p:grpSpPr>
        <a:xfrm>
          <a:off x="0" y="0"/>
          <a:ext cx="0" cy="0"/>
          <a:chOff x="0" y="0"/>
          <a:chExt cx="0" cy="0"/>
        </a:xfrm>
      </p:grpSpPr>
      <p:sp>
        <p:nvSpPr>
          <p:cNvPr id="860" name="Google Shape;860;p107"/>
          <p:cNvSpPr txBox="1"/>
          <p:nvPr>
            <p:ph type="title"/>
          </p:nvPr>
        </p:nvSpPr>
        <p:spPr>
          <a:xfrm>
            <a:off x="1752162" y="946000"/>
            <a:ext cx="8684700" cy="9675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700">
                <a:solidFill>
                  <a:srgbClr val="000000"/>
                </a:solidFill>
              </a:defRPr>
            </a:lvl1pPr>
            <a:lvl2pPr lvl="1" rtl="0" algn="ctr">
              <a:lnSpc>
                <a:spcPct val="130000"/>
              </a:lnSpc>
              <a:spcBef>
                <a:spcPts val="0"/>
              </a:spcBef>
              <a:spcAft>
                <a:spcPts val="0"/>
              </a:spcAft>
              <a:buNone/>
              <a:defRPr sz="2700">
                <a:solidFill>
                  <a:srgbClr val="000000"/>
                </a:solidFill>
              </a:defRPr>
            </a:lvl2pPr>
            <a:lvl3pPr lvl="2" rtl="0" algn="ctr">
              <a:lnSpc>
                <a:spcPct val="130000"/>
              </a:lnSpc>
              <a:spcBef>
                <a:spcPts val="0"/>
              </a:spcBef>
              <a:spcAft>
                <a:spcPts val="0"/>
              </a:spcAft>
              <a:buNone/>
              <a:defRPr sz="2700">
                <a:solidFill>
                  <a:srgbClr val="000000"/>
                </a:solidFill>
              </a:defRPr>
            </a:lvl3pPr>
            <a:lvl4pPr lvl="3" rtl="0" algn="ctr">
              <a:lnSpc>
                <a:spcPct val="130000"/>
              </a:lnSpc>
              <a:spcBef>
                <a:spcPts val="0"/>
              </a:spcBef>
              <a:spcAft>
                <a:spcPts val="0"/>
              </a:spcAft>
              <a:buNone/>
              <a:defRPr sz="2700">
                <a:solidFill>
                  <a:srgbClr val="000000"/>
                </a:solidFill>
              </a:defRPr>
            </a:lvl4pPr>
            <a:lvl5pPr lvl="4" rtl="0" algn="ctr">
              <a:lnSpc>
                <a:spcPct val="130000"/>
              </a:lnSpc>
              <a:spcBef>
                <a:spcPts val="0"/>
              </a:spcBef>
              <a:spcAft>
                <a:spcPts val="0"/>
              </a:spcAft>
              <a:buNone/>
              <a:defRPr sz="2700">
                <a:solidFill>
                  <a:srgbClr val="000000"/>
                </a:solidFill>
              </a:defRPr>
            </a:lvl5pPr>
            <a:lvl6pPr lvl="5" rtl="0" algn="ctr">
              <a:lnSpc>
                <a:spcPct val="130000"/>
              </a:lnSpc>
              <a:spcBef>
                <a:spcPts val="0"/>
              </a:spcBef>
              <a:spcAft>
                <a:spcPts val="0"/>
              </a:spcAft>
              <a:buNone/>
              <a:defRPr sz="2700">
                <a:solidFill>
                  <a:srgbClr val="000000"/>
                </a:solidFill>
              </a:defRPr>
            </a:lvl6pPr>
            <a:lvl7pPr lvl="6" rtl="0" algn="ctr">
              <a:lnSpc>
                <a:spcPct val="130000"/>
              </a:lnSpc>
              <a:spcBef>
                <a:spcPts val="0"/>
              </a:spcBef>
              <a:spcAft>
                <a:spcPts val="0"/>
              </a:spcAft>
              <a:buNone/>
              <a:defRPr sz="2700">
                <a:solidFill>
                  <a:srgbClr val="000000"/>
                </a:solidFill>
              </a:defRPr>
            </a:lvl7pPr>
            <a:lvl8pPr lvl="7" rtl="0" algn="ctr">
              <a:lnSpc>
                <a:spcPct val="130000"/>
              </a:lnSpc>
              <a:spcBef>
                <a:spcPts val="0"/>
              </a:spcBef>
              <a:spcAft>
                <a:spcPts val="0"/>
              </a:spcAft>
              <a:buNone/>
              <a:defRPr sz="2700">
                <a:solidFill>
                  <a:srgbClr val="000000"/>
                </a:solidFill>
              </a:defRPr>
            </a:lvl8pPr>
            <a:lvl9pPr lvl="8" rtl="0" algn="ctr">
              <a:lnSpc>
                <a:spcPct val="130000"/>
              </a:lnSpc>
              <a:spcBef>
                <a:spcPts val="0"/>
              </a:spcBef>
              <a:spcAft>
                <a:spcPts val="0"/>
              </a:spcAft>
              <a:buNone/>
              <a:defRPr sz="2700">
                <a:solidFill>
                  <a:srgbClr val="000000"/>
                </a:solidFill>
              </a:defRPr>
            </a:lvl9pPr>
          </a:lstStyle>
          <a:p/>
        </p:txBody>
      </p:sp>
      <p:cxnSp>
        <p:nvCxnSpPr>
          <p:cNvPr id="861" name="Google Shape;861;p107"/>
          <p:cNvCxnSpPr/>
          <p:nvPr/>
        </p:nvCxnSpPr>
        <p:spPr>
          <a:xfrm rot="10800000">
            <a:off x="447663" y="100"/>
            <a:ext cx="0" cy="886500"/>
          </a:xfrm>
          <a:prstGeom prst="straightConnector1">
            <a:avLst/>
          </a:prstGeom>
          <a:noFill/>
          <a:ln cap="flat" cmpd="sng" w="9525">
            <a:solidFill>
              <a:srgbClr val="EE0000"/>
            </a:solidFill>
            <a:prstDash val="solid"/>
            <a:round/>
            <a:headEnd len="med" w="med" type="none"/>
            <a:tailEnd len="med" w="med" type="none"/>
          </a:ln>
        </p:spPr>
      </p:cxnSp>
      <p:sp>
        <p:nvSpPr>
          <p:cNvPr id="862" name="Google Shape;862;p107"/>
          <p:cNvSpPr txBox="1"/>
          <p:nvPr>
            <p:ph idx="1" type="subTitle"/>
          </p:nvPr>
        </p:nvSpPr>
        <p:spPr>
          <a:xfrm>
            <a:off x="447663" y="55441"/>
            <a:ext cx="51477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p:txBody>
      </p:sp>
      <p:cxnSp>
        <p:nvCxnSpPr>
          <p:cNvPr id="863" name="Google Shape;863;p107"/>
          <p:cNvCxnSpPr/>
          <p:nvPr/>
        </p:nvCxnSpPr>
        <p:spPr>
          <a:xfrm rot="10800000">
            <a:off x="447655" y="6401100"/>
            <a:ext cx="0" cy="456900"/>
          </a:xfrm>
          <a:prstGeom prst="straightConnector1">
            <a:avLst/>
          </a:prstGeom>
          <a:noFill/>
          <a:ln cap="flat" cmpd="sng" w="9525">
            <a:solidFill>
              <a:srgbClr val="EE0000"/>
            </a:solidFill>
            <a:prstDash val="solid"/>
            <a:round/>
            <a:headEnd len="med" w="med" type="none"/>
            <a:tailEnd len="med" w="med" type="none"/>
          </a:ln>
        </p:spPr>
      </p:cxnSp>
      <p:pic>
        <p:nvPicPr>
          <p:cNvPr id="864" name="Google Shape;864;p107"/>
          <p:cNvPicPr preferRelativeResize="0"/>
          <p:nvPr/>
        </p:nvPicPr>
        <p:blipFill rotWithShape="1">
          <a:blip r:embed="rId2">
            <a:alphaModFix/>
          </a:blip>
          <a:srcRect b="317" l="0" r="0" t="327"/>
          <a:stretch/>
        </p:blipFill>
        <p:spPr>
          <a:xfrm>
            <a:off x="10708600" y="6313250"/>
            <a:ext cx="975606" cy="228064"/>
          </a:xfrm>
          <a:prstGeom prst="rect">
            <a:avLst/>
          </a:prstGeom>
          <a:noFill/>
          <a:ln>
            <a:noFill/>
          </a:ln>
        </p:spPr>
      </p:pic>
      <p:sp>
        <p:nvSpPr>
          <p:cNvPr id="865" name="Google Shape;865;p107"/>
          <p:cNvSpPr txBox="1"/>
          <p:nvPr>
            <p:ph idx="2" type="subTitle"/>
          </p:nvPr>
        </p:nvSpPr>
        <p:spPr>
          <a:xfrm>
            <a:off x="884829" y="6169550"/>
            <a:ext cx="9180300" cy="5595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700">
                <a:solidFill>
                  <a:srgbClr val="4D4D4F"/>
                </a:solidFill>
              </a:defRPr>
            </a:lvl1pPr>
            <a:lvl2pPr lvl="1" rtl="0">
              <a:lnSpc>
                <a:spcPct val="142000"/>
              </a:lnSpc>
              <a:spcBef>
                <a:spcPts val="0"/>
              </a:spcBef>
              <a:spcAft>
                <a:spcPts val="0"/>
              </a:spcAft>
              <a:buNone/>
              <a:defRPr sz="700">
                <a:solidFill>
                  <a:srgbClr val="4D4D4F"/>
                </a:solidFill>
              </a:defRPr>
            </a:lvl2pPr>
            <a:lvl3pPr lvl="2" rtl="0">
              <a:lnSpc>
                <a:spcPct val="142000"/>
              </a:lnSpc>
              <a:spcBef>
                <a:spcPts val="0"/>
              </a:spcBef>
              <a:spcAft>
                <a:spcPts val="0"/>
              </a:spcAft>
              <a:buNone/>
              <a:defRPr sz="700">
                <a:solidFill>
                  <a:srgbClr val="4D4D4F"/>
                </a:solidFill>
              </a:defRPr>
            </a:lvl3pPr>
            <a:lvl4pPr lvl="3" rtl="0">
              <a:lnSpc>
                <a:spcPct val="142000"/>
              </a:lnSpc>
              <a:spcBef>
                <a:spcPts val="0"/>
              </a:spcBef>
              <a:spcAft>
                <a:spcPts val="0"/>
              </a:spcAft>
              <a:buNone/>
              <a:defRPr sz="700">
                <a:solidFill>
                  <a:srgbClr val="4D4D4F"/>
                </a:solidFill>
              </a:defRPr>
            </a:lvl4pPr>
            <a:lvl5pPr lvl="4" rtl="0">
              <a:lnSpc>
                <a:spcPct val="142000"/>
              </a:lnSpc>
              <a:spcBef>
                <a:spcPts val="0"/>
              </a:spcBef>
              <a:spcAft>
                <a:spcPts val="0"/>
              </a:spcAft>
              <a:buNone/>
              <a:defRPr sz="700">
                <a:solidFill>
                  <a:srgbClr val="4D4D4F"/>
                </a:solidFill>
              </a:defRPr>
            </a:lvl5pPr>
            <a:lvl6pPr lvl="5" rtl="0">
              <a:lnSpc>
                <a:spcPct val="142000"/>
              </a:lnSpc>
              <a:spcBef>
                <a:spcPts val="0"/>
              </a:spcBef>
              <a:spcAft>
                <a:spcPts val="0"/>
              </a:spcAft>
              <a:buNone/>
              <a:defRPr sz="700">
                <a:solidFill>
                  <a:srgbClr val="4D4D4F"/>
                </a:solidFill>
              </a:defRPr>
            </a:lvl6pPr>
            <a:lvl7pPr lvl="6" rtl="0">
              <a:lnSpc>
                <a:spcPct val="142000"/>
              </a:lnSpc>
              <a:spcBef>
                <a:spcPts val="0"/>
              </a:spcBef>
              <a:spcAft>
                <a:spcPts val="0"/>
              </a:spcAft>
              <a:buNone/>
              <a:defRPr sz="700">
                <a:solidFill>
                  <a:srgbClr val="4D4D4F"/>
                </a:solidFill>
              </a:defRPr>
            </a:lvl7pPr>
            <a:lvl8pPr lvl="7" rtl="0">
              <a:lnSpc>
                <a:spcPct val="142000"/>
              </a:lnSpc>
              <a:spcBef>
                <a:spcPts val="0"/>
              </a:spcBef>
              <a:spcAft>
                <a:spcPts val="0"/>
              </a:spcAft>
              <a:buNone/>
              <a:defRPr sz="700">
                <a:solidFill>
                  <a:srgbClr val="4D4D4F"/>
                </a:solidFill>
              </a:defRPr>
            </a:lvl8pPr>
            <a:lvl9pPr lvl="8" rtl="0">
              <a:lnSpc>
                <a:spcPct val="142000"/>
              </a:lnSpc>
              <a:spcBef>
                <a:spcPts val="0"/>
              </a:spcBef>
              <a:spcAft>
                <a:spcPts val="0"/>
              </a:spcAft>
              <a:buNone/>
              <a:defRPr sz="700">
                <a:solidFill>
                  <a:srgbClr val="4D4D4F"/>
                </a:solidFill>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nterior black">
  <p:cSld name="CUSTOM_4_1">
    <p:bg>
      <p:bgPr>
        <a:solidFill>
          <a:srgbClr val="141414"/>
        </a:solidFill>
      </p:bgPr>
    </p:bg>
    <p:spTree>
      <p:nvGrpSpPr>
        <p:cNvPr id="866" name="Shape 866"/>
        <p:cNvGrpSpPr/>
        <p:nvPr/>
      </p:nvGrpSpPr>
      <p:grpSpPr>
        <a:xfrm>
          <a:off x="0" y="0"/>
          <a:ext cx="0" cy="0"/>
          <a:chOff x="0" y="0"/>
          <a:chExt cx="0" cy="0"/>
        </a:xfrm>
      </p:grpSpPr>
      <p:sp>
        <p:nvSpPr>
          <p:cNvPr id="867" name="Google Shape;867;p108"/>
          <p:cNvSpPr txBox="1"/>
          <p:nvPr>
            <p:ph type="title"/>
          </p:nvPr>
        </p:nvSpPr>
        <p:spPr>
          <a:xfrm>
            <a:off x="1752162" y="946000"/>
            <a:ext cx="8684700" cy="9675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700">
                <a:solidFill>
                  <a:srgbClr val="EBEBEB"/>
                </a:solidFill>
              </a:defRPr>
            </a:lvl1pPr>
            <a:lvl2pPr lvl="1" rtl="0" algn="ctr">
              <a:lnSpc>
                <a:spcPct val="130000"/>
              </a:lnSpc>
              <a:spcBef>
                <a:spcPts val="0"/>
              </a:spcBef>
              <a:spcAft>
                <a:spcPts val="0"/>
              </a:spcAft>
              <a:buNone/>
              <a:defRPr sz="2700">
                <a:solidFill>
                  <a:srgbClr val="EBEBEB"/>
                </a:solidFill>
              </a:defRPr>
            </a:lvl2pPr>
            <a:lvl3pPr lvl="2" rtl="0" algn="ctr">
              <a:lnSpc>
                <a:spcPct val="130000"/>
              </a:lnSpc>
              <a:spcBef>
                <a:spcPts val="0"/>
              </a:spcBef>
              <a:spcAft>
                <a:spcPts val="0"/>
              </a:spcAft>
              <a:buNone/>
              <a:defRPr sz="2700">
                <a:solidFill>
                  <a:srgbClr val="EBEBEB"/>
                </a:solidFill>
              </a:defRPr>
            </a:lvl3pPr>
            <a:lvl4pPr lvl="3" rtl="0" algn="ctr">
              <a:lnSpc>
                <a:spcPct val="130000"/>
              </a:lnSpc>
              <a:spcBef>
                <a:spcPts val="0"/>
              </a:spcBef>
              <a:spcAft>
                <a:spcPts val="0"/>
              </a:spcAft>
              <a:buNone/>
              <a:defRPr sz="2700">
                <a:solidFill>
                  <a:srgbClr val="EBEBEB"/>
                </a:solidFill>
              </a:defRPr>
            </a:lvl4pPr>
            <a:lvl5pPr lvl="4" rtl="0" algn="ctr">
              <a:lnSpc>
                <a:spcPct val="130000"/>
              </a:lnSpc>
              <a:spcBef>
                <a:spcPts val="0"/>
              </a:spcBef>
              <a:spcAft>
                <a:spcPts val="0"/>
              </a:spcAft>
              <a:buNone/>
              <a:defRPr sz="2700">
                <a:solidFill>
                  <a:srgbClr val="EBEBEB"/>
                </a:solidFill>
              </a:defRPr>
            </a:lvl5pPr>
            <a:lvl6pPr lvl="5" rtl="0" algn="ctr">
              <a:lnSpc>
                <a:spcPct val="130000"/>
              </a:lnSpc>
              <a:spcBef>
                <a:spcPts val="0"/>
              </a:spcBef>
              <a:spcAft>
                <a:spcPts val="0"/>
              </a:spcAft>
              <a:buNone/>
              <a:defRPr sz="2700">
                <a:solidFill>
                  <a:srgbClr val="EBEBEB"/>
                </a:solidFill>
              </a:defRPr>
            </a:lvl6pPr>
            <a:lvl7pPr lvl="6" rtl="0" algn="ctr">
              <a:lnSpc>
                <a:spcPct val="130000"/>
              </a:lnSpc>
              <a:spcBef>
                <a:spcPts val="0"/>
              </a:spcBef>
              <a:spcAft>
                <a:spcPts val="0"/>
              </a:spcAft>
              <a:buNone/>
              <a:defRPr sz="2700">
                <a:solidFill>
                  <a:srgbClr val="EBEBEB"/>
                </a:solidFill>
              </a:defRPr>
            </a:lvl7pPr>
            <a:lvl8pPr lvl="7" rtl="0" algn="ctr">
              <a:lnSpc>
                <a:spcPct val="130000"/>
              </a:lnSpc>
              <a:spcBef>
                <a:spcPts val="0"/>
              </a:spcBef>
              <a:spcAft>
                <a:spcPts val="0"/>
              </a:spcAft>
              <a:buNone/>
              <a:defRPr sz="2700">
                <a:solidFill>
                  <a:srgbClr val="EBEBEB"/>
                </a:solidFill>
              </a:defRPr>
            </a:lvl8pPr>
            <a:lvl9pPr lvl="8" rtl="0" algn="ctr">
              <a:lnSpc>
                <a:spcPct val="130000"/>
              </a:lnSpc>
              <a:spcBef>
                <a:spcPts val="0"/>
              </a:spcBef>
              <a:spcAft>
                <a:spcPts val="0"/>
              </a:spcAft>
              <a:buNone/>
              <a:defRPr sz="2700">
                <a:solidFill>
                  <a:srgbClr val="EBEBEB"/>
                </a:solidFill>
              </a:defRPr>
            </a:lvl9pPr>
          </a:lstStyle>
          <a:p/>
        </p:txBody>
      </p:sp>
      <p:cxnSp>
        <p:nvCxnSpPr>
          <p:cNvPr id="868" name="Google Shape;868;p108"/>
          <p:cNvCxnSpPr/>
          <p:nvPr/>
        </p:nvCxnSpPr>
        <p:spPr>
          <a:xfrm rot="10800000">
            <a:off x="447663" y="100"/>
            <a:ext cx="0" cy="886500"/>
          </a:xfrm>
          <a:prstGeom prst="straightConnector1">
            <a:avLst/>
          </a:prstGeom>
          <a:noFill/>
          <a:ln cap="flat" cmpd="sng" w="9525">
            <a:solidFill>
              <a:srgbClr val="EE0000"/>
            </a:solidFill>
            <a:prstDash val="solid"/>
            <a:round/>
            <a:headEnd len="med" w="med" type="none"/>
            <a:tailEnd len="med" w="med" type="none"/>
          </a:ln>
        </p:spPr>
      </p:cxnSp>
      <p:sp>
        <p:nvSpPr>
          <p:cNvPr id="869" name="Google Shape;869;p108"/>
          <p:cNvSpPr txBox="1"/>
          <p:nvPr>
            <p:ph idx="1" type="subTitle"/>
          </p:nvPr>
        </p:nvSpPr>
        <p:spPr>
          <a:xfrm>
            <a:off x="447663" y="55441"/>
            <a:ext cx="51477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EBEBEB"/>
              </a:buClr>
              <a:buSzPts val="900"/>
              <a:buFont typeface="Overpass SemiBold"/>
              <a:buNone/>
              <a:defRPr sz="900">
                <a:solidFill>
                  <a:srgbClr val="EBEBEB"/>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BEBEB"/>
              </a:buClr>
              <a:buSzPts val="900"/>
              <a:buFont typeface="Overpass SemiBold"/>
              <a:buNone/>
              <a:defRPr sz="900">
                <a:solidFill>
                  <a:srgbClr val="EBEBEB"/>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BEBEB"/>
              </a:buClr>
              <a:buSzPts val="900"/>
              <a:buFont typeface="Overpass SemiBold"/>
              <a:buNone/>
              <a:defRPr sz="900">
                <a:solidFill>
                  <a:srgbClr val="EBEBEB"/>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BEBEB"/>
              </a:buClr>
              <a:buSzPts val="900"/>
              <a:buFont typeface="Overpass SemiBold"/>
              <a:buNone/>
              <a:defRPr sz="900">
                <a:solidFill>
                  <a:srgbClr val="EBEBEB"/>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BEBEB"/>
              </a:buClr>
              <a:buSzPts val="900"/>
              <a:buFont typeface="Overpass SemiBold"/>
              <a:buNone/>
              <a:defRPr sz="900">
                <a:solidFill>
                  <a:srgbClr val="EBEBEB"/>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BEBEB"/>
              </a:buClr>
              <a:buSzPts val="900"/>
              <a:buFont typeface="Overpass SemiBold"/>
              <a:buNone/>
              <a:defRPr sz="900">
                <a:solidFill>
                  <a:srgbClr val="EBEBEB"/>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BEBEB"/>
              </a:buClr>
              <a:buSzPts val="900"/>
              <a:buFont typeface="Overpass SemiBold"/>
              <a:buNone/>
              <a:defRPr sz="900">
                <a:solidFill>
                  <a:srgbClr val="EBEBEB"/>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BEBEB"/>
              </a:buClr>
              <a:buSzPts val="900"/>
              <a:buFont typeface="Overpass SemiBold"/>
              <a:buNone/>
              <a:defRPr sz="900">
                <a:solidFill>
                  <a:srgbClr val="EBEBEB"/>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BEBEB"/>
              </a:buClr>
              <a:buSzPts val="900"/>
              <a:buFont typeface="Overpass SemiBold"/>
              <a:buNone/>
              <a:defRPr sz="900">
                <a:solidFill>
                  <a:srgbClr val="EBEBEB"/>
                </a:solidFill>
                <a:latin typeface="Overpass SemiBold"/>
                <a:ea typeface="Overpass SemiBold"/>
                <a:cs typeface="Overpass SemiBold"/>
                <a:sym typeface="Overpass SemiBold"/>
              </a:defRPr>
            </a:lvl9pPr>
          </a:lstStyle>
          <a:p/>
        </p:txBody>
      </p:sp>
      <p:cxnSp>
        <p:nvCxnSpPr>
          <p:cNvPr id="870" name="Google Shape;870;p108"/>
          <p:cNvCxnSpPr/>
          <p:nvPr/>
        </p:nvCxnSpPr>
        <p:spPr>
          <a:xfrm rot="10800000">
            <a:off x="447655" y="6401100"/>
            <a:ext cx="0" cy="456900"/>
          </a:xfrm>
          <a:prstGeom prst="straightConnector1">
            <a:avLst/>
          </a:prstGeom>
          <a:noFill/>
          <a:ln cap="flat" cmpd="sng" w="9525">
            <a:solidFill>
              <a:srgbClr val="EE0000"/>
            </a:solidFill>
            <a:prstDash val="solid"/>
            <a:round/>
            <a:headEnd len="med" w="med" type="none"/>
            <a:tailEnd len="med" w="med" type="none"/>
          </a:ln>
        </p:spPr>
      </p:cxnSp>
      <p:sp>
        <p:nvSpPr>
          <p:cNvPr id="871" name="Google Shape;871;p108"/>
          <p:cNvSpPr txBox="1"/>
          <p:nvPr>
            <p:ph idx="12" type="sldNum"/>
          </p:nvPr>
        </p:nvSpPr>
        <p:spPr>
          <a:xfrm>
            <a:off x="81954" y="6169556"/>
            <a:ext cx="731400" cy="143700"/>
          </a:xfrm>
          <a:prstGeom prst="rect">
            <a:avLst/>
          </a:prstGeom>
          <a:noFill/>
          <a:ln>
            <a:noFill/>
          </a:ln>
        </p:spPr>
        <p:txBody>
          <a:bodyPr anchorCtr="0" anchor="b" bIns="0" lIns="0" spcFirstLastPara="1" rIns="0" wrap="square" tIns="0">
            <a:noAutofit/>
          </a:bodyPr>
          <a:lstStyle>
            <a:lvl1pPr lvl="0" rtl="0" algn="ctr">
              <a:buNone/>
              <a:defRPr sz="800">
                <a:solidFill>
                  <a:srgbClr val="EBEBEB"/>
                </a:solidFill>
                <a:latin typeface="Overpass SemiBold"/>
                <a:ea typeface="Overpass SemiBold"/>
                <a:cs typeface="Overpass SemiBold"/>
                <a:sym typeface="Overpass SemiBold"/>
              </a:defRPr>
            </a:lvl1pPr>
            <a:lvl2pPr lvl="1" rtl="0" algn="ctr">
              <a:buNone/>
              <a:defRPr sz="800">
                <a:solidFill>
                  <a:srgbClr val="EBEBEB"/>
                </a:solidFill>
                <a:latin typeface="Overpass SemiBold"/>
                <a:ea typeface="Overpass SemiBold"/>
                <a:cs typeface="Overpass SemiBold"/>
                <a:sym typeface="Overpass SemiBold"/>
              </a:defRPr>
            </a:lvl2pPr>
            <a:lvl3pPr lvl="2" rtl="0" algn="ctr">
              <a:buNone/>
              <a:defRPr sz="800">
                <a:solidFill>
                  <a:srgbClr val="EBEBEB"/>
                </a:solidFill>
                <a:latin typeface="Overpass SemiBold"/>
                <a:ea typeface="Overpass SemiBold"/>
                <a:cs typeface="Overpass SemiBold"/>
                <a:sym typeface="Overpass SemiBold"/>
              </a:defRPr>
            </a:lvl3pPr>
            <a:lvl4pPr lvl="3" rtl="0" algn="ctr">
              <a:buNone/>
              <a:defRPr sz="800">
                <a:solidFill>
                  <a:srgbClr val="EBEBEB"/>
                </a:solidFill>
                <a:latin typeface="Overpass SemiBold"/>
                <a:ea typeface="Overpass SemiBold"/>
                <a:cs typeface="Overpass SemiBold"/>
                <a:sym typeface="Overpass SemiBold"/>
              </a:defRPr>
            </a:lvl4pPr>
            <a:lvl5pPr lvl="4" rtl="0" algn="ctr">
              <a:buNone/>
              <a:defRPr sz="800">
                <a:solidFill>
                  <a:srgbClr val="EBEBEB"/>
                </a:solidFill>
                <a:latin typeface="Overpass SemiBold"/>
                <a:ea typeface="Overpass SemiBold"/>
                <a:cs typeface="Overpass SemiBold"/>
                <a:sym typeface="Overpass SemiBold"/>
              </a:defRPr>
            </a:lvl5pPr>
            <a:lvl6pPr lvl="5" rtl="0" algn="ctr">
              <a:buNone/>
              <a:defRPr sz="800">
                <a:solidFill>
                  <a:srgbClr val="EBEBEB"/>
                </a:solidFill>
                <a:latin typeface="Overpass SemiBold"/>
                <a:ea typeface="Overpass SemiBold"/>
                <a:cs typeface="Overpass SemiBold"/>
                <a:sym typeface="Overpass SemiBold"/>
              </a:defRPr>
            </a:lvl6pPr>
            <a:lvl7pPr lvl="6" rtl="0" algn="ctr">
              <a:buNone/>
              <a:defRPr sz="800">
                <a:solidFill>
                  <a:srgbClr val="EBEBEB"/>
                </a:solidFill>
                <a:latin typeface="Overpass SemiBold"/>
                <a:ea typeface="Overpass SemiBold"/>
                <a:cs typeface="Overpass SemiBold"/>
                <a:sym typeface="Overpass SemiBold"/>
              </a:defRPr>
            </a:lvl7pPr>
            <a:lvl8pPr lvl="7" rtl="0" algn="ctr">
              <a:buNone/>
              <a:defRPr sz="800">
                <a:solidFill>
                  <a:srgbClr val="EBEBEB"/>
                </a:solidFill>
                <a:latin typeface="Overpass SemiBold"/>
                <a:ea typeface="Overpass SemiBold"/>
                <a:cs typeface="Overpass SemiBold"/>
                <a:sym typeface="Overpass SemiBold"/>
              </a:defRPr>
            </a:lvl8pPr>
            <a:lvl9pPr lvl="8" rtl="0" algn="ctr">
              <a:buNone/>
              <a:defRPr sz="800">
                <a:solidFill>
                  <a:srgbClr val="EBEBEB"/>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872" name="Google Shape;872;p108"/>
          <p:cNvSpPr txBox="1"/>
          <p:nvPr/>
        </p:nvSpPr>
        <p:spPr>
          <a:xfrm>
            <a:off x="10065512" y="269836"/>
            <a:ext cx="16188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700">
                <a:solidFill>
                  <a:srgbClr val="EBEBEB"/>
                </a:solidFill>
                <a:latin typeface="Overpass"/>
                <a:ea typeface="Overpass"/>
                <a:cs typeface="Overpass"/>
                <a:sym typeface="Overpass"/>
              </a:rPr>
              <a:t>CONFIDENTIAL </a:t>
            </a:r>
            <a:r>
              <a:rPr lang="en" sz="700">
                <a:solidFill>
                  <a:srgbClr val="EBEBEB"/>
                </a:solidFill>
                <a:latin typeface="Overpass Light"/>
                <a:ea typeface="Overpass Light"/>
                <a:cs typeface="Overpass Light"/>
                <a:sym typeface="Overpass Light"/>
              </a:rPr>
              <a:t>Designator</a:t>
            </a:r>
            <a:endParaRPr sz="700">
              <a:solidFill>
                <a:srgbClr val="EBEBEB"/>
              </a:solidFill>
              <a:latin typeface="Overpass Light"/>
              <a:ea typeface="Overpass Light"/>
              <a:cs typeface="Overpass Light"/>
              <a:sym typeface="Overpass Light"/>
            </a:endParaRPr>
          </a:p>
        </p:txBody>
      </p:sp>
      <p:sp>
        <p:nvSpPr>
          <p:cNvPr id="873" name="Google Shape;873;p108"/>
          <p:cNvSpPr txBox="1"/>
          <p:nvPr>
            <p:ph idx="2" type="subTitle"/>
          </p:nvPr>
        </p:nvSpPr>
        <p:spPr>
          <a:xfrm>
            <a:off x="884829" y="6169550"/>
            <a:ext cx="9180300" cy="5595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700">
                <a:solidFill>
                  <a:srgbClr val="EBEBEB"/>
                </a:solidFill>
              </a:defRPr>
            </a:lvl1pPr>
            <a:lvl2pPr lvl="1" rtl="0">
              <a:lnSpc>
                <a:spcPct val="142000"/>
              </a:lnSpc>
              <a:spcBef>
                <a:spcPts val="0"/>
              </a:spcBef>
              <a:spcAft>
                <a:spcPts val="0"/>
              </a:spcAft>
              <a:buNone/>
              <a:defRPr sz="700">
                <a:solidFill>
                  <a:srgbClr val="EBEBEB"/>
                </a:solidFill>
              </a:defRPr>
            </a:lvl2pPr>
            <a:lvl3pPr lvl="2" rtl="0">
              <a:lnSpc>
                <a:spcPct val="142000"/>
              </a:lnSpc>
              <a:spcBef>
                <a:spcPts val="0"/>
              </a:spcBef>
              <a:spcAft>
                <a:spcPts val="0"/>
              </a:spcAft>
              <a:buNone/>
              <a:defRPr sz="700">
                <a:solidFill>
                  <a:srgbClr val="EBEBEB"/>
                </a:solidFill>
              </a:defRPr>
            </a:lvl3pPr>
            <a:lvl4pPr lvl="3" rtl="0">
              <a:lnSpc>
                <a:spcPct val="142000"/>
              </a:lnSpc>
              <a:spcBef>
                <a:spcPts val="0"/>
              </a:spcBef>
              <a:spcAft>
                <a:spcPts val="0"/>
              </a:spcAft>
              <a:buNone/>
              <a:defRPr sz="700">
                <a:solidFill>
                  <a:srgbClr val="EBEBEB"/>
                </a:solidFill>
              </a:defRPr>
            </a:lvl4pPr>
            <a:lvl5pPr lvl="4" rtl="0">
              <a:lnSpc>
                <a:spcPct val="142000"/>
              </a:lnSpc>
              <a:spcBef>
                <a:spcPts val="0"/>
              </a:spcBef>
              <a:spcAft>
                <a:spcPts val="0"/>
              </a:spcAft>
              <a:buNone/>
              <a:defRPr sz="700">
                <a:solidFill>
                  <a:srgbClr val="EBEBEB"/>
                </a:solidFill>
              </a:defRPr>
            </a:lvl5pPr>
            <a:lvl6pPr lvl="5" rtl="0">
              <a:lnSpc>
                <a:spcPct val="142000"/>
              </a:lnSpc>
              <a:spcBef>
                <a:spcPts val="0"/>
              </a:spcBef>
              <a:spcAft>
                <a:spcPts val="0"/>
              </a:spcAft>
              <a:buNone/>
              <a:defRPr sz="700">
                <a:solidFill>
                  <a:srgbClr val="EBEBEB"/>
                </a:solidFill>
              </a:defRPr>
            </a:lvl6pPr>
            <a:lvl7pPr lvl="6" rtl="0">
              <a:lnSpc>
                <a:spcPct val="142000"/>
              </a:lnSpc>
              <a:spcBef>
                <a:spcPts val="0"/>
              </a:spcBef>
              <a:spcAft>
                <a:spcPts val="0"/>
              </a:spcAft>
              <a:buNone/>
              <a:defRPr sz="700">
                <a:solidFill>
                  <a:srgbClr val="EBEBEB"/>
                </a:solidFill>
              </a:defRPr>
            </a:lvl7pPr>
            <a:lvl8pPr lvl="7" rtl="0">
              <a:lnSpc>
                <a:spcPct val="142000"/>
              </a:lnSpc>
              <a:spcBef>
                <a:spcPts val="0"/>
              </a:spcBef>
              <a:spcAft>
                <a:spcPts val="0"/>
              </a:spcAft>
              <a:buNone/>
              <a:defRPr sz="700">
                <a:solidFill>
                  <a:srgbClr val="EBEBEB"/>
                </a:solidFill>
              </a:defRPr>
            </a:lvl8pPr>
            <a:lvl9pPr lvl="8" rtl="0">
              <a:lnSpc>
                <a:spcPct val="142000"/>
              </a:lnSpc>
              <a:spcBef>
                <a:spcPts val="0"/>
              </a:spcBef>
              <a:spcAft>
                <a:spcPts val="0"/>
              </a:spcAft>
              <a:buNone/>
              <a:defRPr sz="700">
                <a:solidFill>
                  <a:srgbClr val="EBEBEB"/>
                </a:solidFill>
              </a:defRPr>
            </a:lvl9pPr>
          </a:lstStyle>
          <a:p/>
        </p:txBody>
      </p:sp>
      <p:pic>
        <p:nvPicPr>
          <p:cNvPr id="874" name="Google Shape;874;p108"/>
          <p:cNvPicPr preferRelativeResize="0"/>
          <p:nvPr/>
        </p:nvPicPr>
        <p:blipFill>
          <a:blip r:embed="rId2">
            <a:alphaModFix/>
          </a:blip>
          <a:stretch>
            <a:fillRect/>
          </a:stretch>
        </p:blipFill>
        <p:spPr>
          <a:xfrm>
            <a:off x="10708600" y="6312505"/>
            <a:ext cx="975606" cy="229554"/>
          </a:xfrm>
          <a:prstGeom prst="rect">
            <a:avLst/>
          </a:prstGeom>
          <a:noFill/>
          <a:ln>
            <a:noFill/>
          </a:ln>
        </p:spPr>
      </p:pic>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red" type="title">
  <p:cSld name="TITLE">
    <p:bg>
      <p:bgPr>
        <a:blipFill>
          <a:blip r:embed="rId2">
            <a:alphaModFix/>
          </a:blip>
          <a:stretch>
            <a:fillRect/>
          </a:stretch>
        </a:blipFill>
      </p:bgPr>
    </p:bg>
    <p:spTree>
      <p:nvGrpSpPr>
        <p:cNvPr id="878" name="Shape 878"/>
        <p:cNvGrpSpPr/>
        <p:nvPr/>
      </p:nvGrpSpPr>
      <p:grpSpPr>
        <a:xfrm>
          <a:off x="0" y="0"/>
          <a:ext cx="0" cy="0"/>
          <a:chOff x="0" y="0"/>
          <a:chExt cx="0" cy="0"/>
        </a:xfrm>
      </p:grpSpPr>
      <p:sp>
        <p:nvSpPr>
          <p:cNvPr id="879" name="Google Shape;879;p110"/>
          <p:cNvSpPr txBox="1"/>
          <p:nvPr>
            <p:ph idx="1" type="subTitle"/>
          </p:nvPr>
        </p:nvSpPr>
        <p:spPr>
          <a:xfrm>
            <a:off x="2083204" y="3521825"/>
            <a:ext cx="7531500" cy="9144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Clr>
                <a:schemeClr val="lt1"/>
              </a:buClr>
              <a:buSzPts val="2400"/>
              <a:buNone/>
              <a:defRPr sz="2400">
                <a:solidFill>
                  <a:schemeClr val="lt1"/>
                </a:solidFill>
              </a:defRPr>
            </a:lvl1pPr>
            <a:lvl2pPr lvl="1" rtl="0">
              <a:lnSpc>
                <a:spcPct val="100000"/>
              </a:lnSpc>
              <a:spcBef>
                <a:spcPts val="0"/>
              </a:spcBef>
              <a:spcAft>
                <a:spcPts val="0"/>
              </a:spcAft>
              <a:buClr>
                <a:schemeClr val="lt1"/>
              </a:buClr>
              <a:buSzPts val="2400"/>
              <a:buNone/>
              <a:defRPr sz="2400">
                <a:solidFill>
                  <a:schemeClr val="lt1"/>
                </a:solidFill>
              </a:defRPr>
            </a:lvl2pPr>
            <a:lvl3pPr lvl="2" rtl="0">
              <a:lnSpc>
                <a:spcPct val="100000"/>
              </a:lnSpc>
              <a:spcBef>
                <a:spcPts val="0"/>
              </a:spcBef>
              <a:spcAft>
                <a:spcPts val="0"/>
              </a:spcAft>
              <a:buClr>
                <a:schemeClr val="lt1"/>
              </a:buClr>
              <a:buSzPts val="2400"/>
              <a:buNone/>
              <a:defRPr sz="2400">
                <a:solidFill>
                  <a:schemeClr val="lt1"/>
                </a:solidFill>
              </a:defRPr>
            </a:lvl3pPr>
            <a:lvl4pPr lvl="3" rtl="0">
              <a:lnSpc>
                <a:spcPct val="100000"/>
              </a:lnSpc>
              <a:spcBef>
                <a:spcPts val="0"/>
              </a:spcBef>
              <a:spcAft>
                <a:spcPts val="0"/>
              </a:spcAft>
              <a:buClr>
                <a:schemeClr val="lt1"/>
              </a:buClr>
              <a:buSzPts val="2400"/>
              <a:buNone/>
              <a:defRPr sz="2400">
                <a:solidFill>
                  <a:schemeClr val="lt1"/>
                </a:solidFill>
              </a:defRPr>
            </a:lvl4pPr>
            <a:lvl5pPr lvl="4" rtl="0">
              <a:lnSpc>
                <a:spcPct val="100000"/>
              </a:lnSpc>
              <a:spcBef>
                <a:spcPts val="0"/>
              </a:spcBef>
              <a:spcAft>
                <a:spcPts val="0"/>
              </a:spcAft>
              <a:buClr>
                <a:schemeClr val="lt1"/>
              </a:buClr>
              <a:buSzPts val="2400"/>
              <a:buNone/>
              <a:defRPr sz="2400">
                <a:solidFill>
                  <a:schemeClr val="lt1"/>
                </a:solidFill>
              </a:defRPr>
            </a:lvl5pPr>
            <a:lvl6pPr lvl="5" rtl="0">
              <a:lnSpc>
                <a:spcPct val="100000"/>
              </a:lnSpc>
              <a:spcBef>
                <a:spcPts val="0"/>
              </a:spcBef>
              <a:spcAft>
                <a:spcPts val="0"/>
              </a:spcAft>
              <a:buClr>
                <a:schemeClr val="lt1"/>
              </a:buClr>
              <a:buSzPts val="2400"/>
              <a:buNone/>
              <a:defRPr sz="2400">
                <a:solidFill>
                  <a:schemeClr val="lt1"/>
                </a:solidFill>
              </a:defRPr>
            </a:lvl6pPr>
            <a:lvl7pPr lvl="6" rtl="0">
              <a:lnSpc>
                <a:spcPct val="100000"/>
              </a:lnSpc>
              <a:spcBef>
                <a:spcPts val="0"/>
              </a:spcBef>
              <a:spcAft>
                <a:spcPts val="0"/>
              </a:spcAft>
              <a:buClr>
                <a:schemeClr val="lt1"/>
              </a:buClr>
              <a:buSzPts val="2400"/>
              <a:buNone/>
              <a:defRPr sz="2400">
                <a:solidFill>
                  <a:schemeClr val="lt1"/>
                </a:solidFill>
              </a:defRPr>
            </a:lvl7pPr>
            <a:lvl8pPr lvl="7" rtl="0">
              <a:lnSpc>
                <a:spcPct val="100000"/>
              </a:lnSpc>
              <a:spcBef>
                <a:spcPts val="0"/>
              </a:spcBef>
              <a:spcAft>
                <a:spcPts val="0"/>
              </a:spcAft>
              <a:buClr>
                <a:schemeClr val="lt1"/>
              </a:buClr>
              <a:buSzPts val="2400"/>
              <a:buNone/>
              <a:defRPr sz="2400">
                <a:solidFill>
                  <a:schemeClr val="lt1"/>
                </a:solidFill>
              </a:defRPr>
            </a:lvl8pPr>
            <a:lvl9pPr lvl="8" rtl="0">
              <a:lnSpc>
                <a:spcPct val="100000"/>
              </a:lnSpc>
              <a:spcBef>
                <a:spcPts val="0"/>
              </a:spcBef>
              <a:spcAft>
                <a:spcPts val="0"/>
              </a:spcAft>
              <a:buClr>
                <a:schemeClr val="lt1"/>
              </a:buClr>
              <a:buSzPts val="2400"/>
              <a:buNone/>
              <a:defRPr sz="2400">
                <a:solidFill>
                  <a:schemeClr val="lt1"/>
                </a:solidFill>
              </a:defRPr>
            </a:lvl9pPr>
          </a:lstStyle>
          <a:p/>
        </p:txBody>
      </p:sp>
      <p:sp>
        <p:nvSpPr>
          <p:cNvPr id="880" name="Google Shape;880;p110"/>
          <p:cNvSpPr txBox="1"/>
          <p:nvPr/>
        </p:nvSpPr>
        <p:spPr>
          <a:xfrm>
            <a:off x="10065512" y="269836"/>
            <a:ext cx="16188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600">
                <a:solidFill>
                  <a:schemeClr val="lt1"/>
                </a:solidFill>
                <a:latin typeface="Overpass"/>
                <a:ea typeface="Overpass"/>
                <a:cs typeface="Overpass"/>
                <a:sym typeface="Overpass"/>
              </a:rPr>
              <a:t>CONFIDENTIAL </a:t>
            </a:r>
            <a:r>
              <a:rPr lang="en" sz="600">
                <a:solidFill>
                  <a:schemeClr val="lt1"/>
                </a:solidFill>
                <a:latin typeface="Overpass Light"/>
                <a:ea typeface="Overpass Light"/>
                <a:cs typeface="Overpass Light"/>
                <a:sym typeface="Overpass Light"/>
              </a:rPr>
              <a:t>Designator</a:t>
            </a:r>
            <a:endParaRPr sz="600">
              <a:solidFill>
                <a:schemeClr val="lt1"/>
              </a:solidFill>
              <a:latin typeface="Overpass Light"/>
              <a:ea typeface="Overpass Light"/>
              <a:cs typeface="Overpass Light"/>
              <a:sym typeface="Overpass Light"/>
            </a:endParaRPr>
          </a:p>
        </p:txBody>
      </p:sp>
      <p:sp>
        <p:nvSpPr>
          <p:cNvPr id="881" name="Google Shape;881;p110"/>
          <p:cNvSpPr txBox="1"/>
          <p:nvPr>
            <p:ph type="title"/>
          </p:nvPr>
        </p:nvSpPr>
        <p:spPr>
          <a:xfrm>
            <a:off x="2083354" y="1743625"/>
            <a:ext cx="7531500" cy="1600200"/>
          </a:xfrm>
          <a:prstGeom prst="rect">
            <a:avLst/>
          </a:prstGeom>
        </p:spPr>
        <p:txBody>
          <a:bodyPr anchorCtr="0" anchor="b" bIns="0" lIns="0" spcFirstLastPara="1" rIns="0" wrap="square" tIns="0">
            <a:noAutofit/>
          </a:bodyPr>
          <a:lstStyle>
            <a:lvl1pPr lvl="0" rtl="0">
              <a:lnSpc>
                <a:spcPct val="105000"/>
              </a:lnSpc>
              <a:spcBef>
                <a:spcPts val="0"/>
              </a:spcBef>
              <a:spcAft>
                <a:spcPts val="0"/>
              </a:spcAft>
              <a:buNone/>
              <a:defRPr sz="4600">
                <a:solidFill>
                  <a:schemeClr val="lt1"/>
                </a:solidFill>
              </a:defRPr>
            </a:lvl1pPr>
            <a:lvl2pPr lvl="1" rtl="0">
              <a:lnSpc>
                <a:spcPct val="105000"/>
              </a:lnSpc>
              <a:spcBef>
                <a:spcPts val="0"/>
              </a:spcBef>
              <a:spcAft>
                <a:spcPts val="0"/>
              </a:spcAft>
              <a:buNone/>
              <a:defRPr sz="4600">
                <a:solidFill>
                  <a:schemeClr val="lt1"/>
                </a:solidFill>
              </a:defRPr>
            </a:lvl2pPr>
            <a:lvl3pPr lvl="2" rtl="0">
              <a:lnSpc>
                <a:spcPct val="105000"/>
              </a:lnSpc>
              <a:spcBef>
                <a:spcPts val="0"/>
              </a:spcBef>
              <a:spcAft>
                <a:spcPts val="0"/>
              </a:spcAft>
              <a:buNone/>
              <a:defRPr sz="4600">
                <a:solidFill>
                  <a:schemeClr val="lt1"/>
                </a:solidFill>
              </a:defRPr>
            </a:lvl3pPr>
            <a:lvl4pPr lvl="3" rtl="0">
              <a:lnSpc>
                <a:spcPct val="105000"/>
              </a:lnSpc>
              <a:spcBef>
                <a:spcPts val="0"/>
              </a:spcBef>
              <a:spcAft>
                <a:spcPts val="0"/>
              </a:spcAft>
              <a:buNone/>
              <a:defRPr sz="4600">
                <a:solidFill>
                  <a:schemeClr val="lt1"/>
                </a:solidFill>
              </a:defRPr>
            </a:lvl4pPr>
            <a:lvl5pPr lvl="4" rtl="0">
              <a:lnSpc>
                <a:spcPct val="105000"/>
              </a:lnSpc>
              <a:spcBef>
                <a:spcPts val="0"/>
              </a:spcBef>
              <a:spcAft>
                <a:spcPts val="0"/>
              </a:spcAft>
              <a:buNone/>
              <a:defRPr sz="4600">
                <a:solidFill>
                  <a:schemeClr val="lt1"/>
                </a:solidFill>
              </a:defRPr>
            </a:lvl5pPr>
            <a:lvl6pPr lvl="5" rtl="0">
              <a:lnSpc>
                <a:spcPct val="105000"/>
              </a:lnSpc>
              <a:spcBef>
                <a:spcPts val="0"/>
              </a:spcBef>
              <a:spcAft>
                <a:spcPts val="0"/>
              </a:spcAft>
              <a:buNone/>
              <a:defRPr sz="4600">
                <a:solidFill>
                  <a:schemeClr val="lt1"/>
                </a:solidFill>
              </a:defRPr>
            </a:lvl6pPr>
            <a:lvl7pPr lvl="6" rtl="0">
              <a:lnSpc>
                <a:spcPct val="105000"/>
              </a:lnSpc>
              <a:spcBef>
                <a:spcPts val="0"/>
              </a:spcBef>
              <a:spcAft>
                <a:spcPts val="0"/>
              </a:spcAft>
              <a:buNone/>
              <a:defRPr sz="4600">
                <a:solidFill>
                  <a:schemeClr val="lt1"/>
                </a:solidFill>
              </a:defRPr>
            </a:lvl7pPr>
            <a:lvl8pPr lvl="7" rtl="0">
              <a:lnSpc>
                <a:spcPct val="105000"/>
              </a:lnSpc>
              <a:spcBef>
                <a:spcPts val="0"/>
              </a:spcBef>
              <a:spcAft>
                <a:spcPts val="0"/>
              </a:spcAft>
              <a:buNone/>
              <a:defRPr sz="4600">
                <a:solidFill>
                  <a:schemeClr val="lt1"/>
                </a:solidFill>
              </a:defRPr>
            </a:lvl8pPr>
            <a:lvl9pPr lvl="8" rtl="0">
              <a:lnSpc>
                <a:spcPct val="105000"/>
              </a:lnSpc>
              <a:spcBef>
                <a:spcPts val="0"/>
              </a:spcBef>
              <a:spcAft>
                <a:spcPts val="0"/>
              </a:spcAft>
              <a:buNone/>
              <a:defRPr sz="4600">
                <a:solidFill>
                  <a:schemeClr val="lt1"/>
                </a:solidFill>
              </a:defRPr>
            </a:lvl9pPr>
          </a:lstStyle>
          <a:p/>
        </p:txBody>
      </p:sp>
      <p:sp>
        <p:nvSpPr>
          <p:cNvPr id="882" name="Google Shape;882;p110"/>
          <p:cNvSpPr txBox="1"/>
          <p:nvPr>
            <p:ph idx="2" type="subTitle"/>
          </p:nvPr>
        </p:nvSpPr>
        <p:spPr>
          <a:xfrm>
            <a:off x="2083204" y="4681700"/>
            <a:ext cx="2039700" cy="6057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lt1"/>
              </a:buClr>
              <a:buSzPts val="1200"/>
              <a:buNone/>
              <a:defRPr sz="1200">
                <a:solidFill>
                  <a:schemeClr val="lt1"/>
                </a:solidFill>
              </a:defRPr>
            </a:lvl1pPr>
            <a:lvl2pPr lvl="1" rtl="0">
              <a:lnSpc>
                <a:spcPct val="135000"/>
              </a:lnSpc>
              <a:spcBef>
                <a:spcPts val="0"/>
              </a:spcBef>
              <a:spcAft>
                <a:spcPts val="0"/>
              </a:spcAft>
              <a:buClr>
                <a:schemeClr val="lt1"/>
              </a:buClr>
              <a:buSzPts val="1200"/>
              <a:buNone/>
              <a:defRPr sz="1200">
                <a:solidFill>
                  <a:schemeClr val="lt1"/>
                </a:solidFill>
              </a:defRPr>
            </a:lvl2pPr>
            <a:lvl3pPr lvl="2" rtl="0">
              <a:lnSpc>
                <a:spcPct val="135000"/>
              </a:lnSpc>
              <a:spcBef>
                <a:spcPts val="0"/>
              </a:spcBef>
              <a:spcAft>
                <a:spcPts val="0"/>
              </a:spcAft>
              <a:buClr>
                <a:schemeClr val="lt1"/>
              </a:buClr>
              <a:buSzPts val="1200"/>
              <a:buNone/>
              <a:defRPr sz="1200">
                <a:solidFill>
                  <a:schemeClr val="lt1"/>
                </a:solidFill>
              </a:defRPr>
            </a:lvl3pPr>
            <a:lvl4pPr lvl="3" rtl="0">
              <a:lnSpc>
                <a:spcPct val="135000"/>
              </a:lnSpc>
              <a:spcBef>
                <a:spcPts val="0"/>
              </a:spcBef>
              <a:spcAft>
                <a:spcPts val="0"/>
              </a:spcAft>
              <a:buClr>
                <a:schemeClr val="lt1"/>
              </a:buClr>
              <a:buSzPts val="1200"/>
              <a:buNone/>
              <a:defRPr sz="1200">
                <a:solidFill>
                  <a:schemeClr val="lt1"/>
                </a:solidFill>
              </a:defRPr>
            </a:lvl4pPr>
            <a:lvl5pPr lvl="4" rtl="0">
              <a:lnSpc>
                <a:spcPct val="135000"/>
              </a:lnSpc>
              <a:spcBef>
                <a:spcPts val="0"/>
              </a:spcBef>
              <a:spcAft>
                <a:spcPts val="0"/>
              </a:spcAft>
              <a:buClr>
                <a:schemeClr val="lt1"/>
              </a:buClr>
              <a:buSzPts val="1200"/>
              <a:buNone/>
              <a:defRPr sz="1200">
                <a:solidFill>
                  <a:schemeClr val="lt1"/>
                </a:solidFill>
              </a:defRPr>
            </a:lvl5pPr>
            <a:lvl6pPr lvl="5" rtl="0">
              <a:lnSpc>
                <a:spcPct val="135000"/>
              </a:lnSpc>
              <a:spcBef>
                <a:spcPts val="0"/>
              </a:spcBef>
              <a:spcAft>
                <a:spcPts val="0"/>
              </a:spcAft>
              <a:buClr>
                <a:schemeClr val="lt1"/>
              </a:buClr>
              <a:buSzPts val="1200"/>
              <a:buNone/>
              <a:defRPr sz="1200">
                <a:solidFill>
                  <a:schemeClr val="lt1"/>
                </a:solidFill>
              </a:defRPr>
            </a:lvl6pPr>
            <a:lvl7pPr lvl="6" rtl="0">
              <a:lnSpc>
                <a:spcPct val="135000"/>
              </a:lnSpc>
              <a:spcBef>
                <a:spcPts val="0"/>
              </a:spcBef>
              <a:spcAft>
                <a:spcPts val="0"/>
              </a:spcAft>
              <a:buClr>
                <a:schemeClr val="lt1"/>
              </a:buClr>
              <a:buSzPts val="1200"/>
              <a:buNone/>
              <a:defRPr sz="1200">
                <a:solidFill>
                  <a:schemeClr val="lt1"/>
                </a:solidFill>
              </a:defRPr>
            </a:lvl7pPr>
            <a:lvl8pPr lvl="7" rtl="0">
              <a:lnSpc>
                <a:spcPct val="135000"/>
              </a:lnSpc>
              <a:spcBef>
                <a:spcPts val="0"/>
              </a:spcBef>
              <a:spcAft>
                <a:spcPts val="0"/>
              </a:spcAft>
              <a:buClr>
                <a:schemeClr val="lt1"/>
              </a:buClr>
              <a:buSzPts val="1200"/>
              <a:buNone/>
              <a:defRPr sz="1200">
                <a:solidFill>
                  <a:schemeClr val="lt1"/>
                </a:solidFill>
              </a:defRPr>
            </a:lvl8pPr>
            <a:lvl9pPr lvl="8" rtl="0">
              <a:lnSpc>
                <a:spcPct val="135000"/>
              </a:lnSpc>
              <a:spcBef>
                <a:spcPts val="0"/>
              </a:spcBef>
              <a:spcAft>
                <a:spcPts val="0"/>
              </a:spcAft>
              <a:buClr>
                <a:schemeClr val="lt1"/>
              </a:buClr>
              <a:buSzPts val="1200"/>
              <a:buNone/>
              <a:defRPr sz="1200">
                <a:solidFill>
                  <a:schemeClr val="lt1"/>
                </a:solidFill>
              </a:defRPr>
            </a:lvl9pPr>
          </a:lstStyle>
          <a:p/>
        </p:txBody>
      </p:sp>
      <p:sp>
        <p:nvSpPr>
          <p:cNvPr id="883" name="Google Shape;883;p110"/>
          <p:cNvSpPr txBox="1"/>
          <p:nvPr>
            <p:ph idx="3" type="subTitle"/>
          </p:nvPr>
        </p:nvSpPr>
        <p:spPr>
          <a:xfrm>
            <a:off x="4470731" y="4681700"/>
            <a:ext cx="2039700" cy="6057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lt1"/>
              </a:buClr>
              <a:buSzPts val="1200"/>
              <a:buNone/>
              <a:defRPr sz="1200">
                <a:solidFill>
                  <a:schemeClr val="lt1"/>
                </a:solidFill>
              </a:defRPr>
            </a:lvl1pPr>
            <a:lvl2pPr lvl="1" rtl="0">
              <a:lnSpc>
                <a:spcPct val="135000"/>
              </a:lnSpc>
              <a:spcBef>
                <a:spcPts val="0"/>
              </a:spcBef>
              <a:spcAft>
                <a:spcPts val="0"/>
              </a:spcAft>
              <a:buClr>
                <a:schemeClr val="lt1"/>
              </a:buClr>
              <a:buSzPts val="1200"/>
              <a:buNone/>
              <a:defRPr sz="1200">
                <a:solidFill>
                  <a:schemeClr val="lt1"/>
                </a:solidFill>
              </a:defRPr>
            </a:lvl2pPr>
            <a:lvl3pPr lvl="2" rtl="0">
              <a:lnSpc>
                <a:spcPct val="135000"/>
              </a:lnSpc>
              <a:spcBef>
                <a:spcPts val="0"/>
              </a:spcBef>
              <a:spcAft>
                <a:spcPts val="0"/>
              </a:spcAft>
              <a:buClr>
                <a:schemeClr val="lt1"/>
              </a:buClr>
              <a:buSzPts val="1200"/>
              <a:buNone/>
              <a:defRPr sz="1200">
                <a:solidFill>
                  <a:schemeClr val="lt1"/>
                </a:solidFill>
              </a:defRPr>
            </a:lvl3pPr>
            <a:lvl4pPr lvl="3" rtl="0">
              <a:lnSpc>
                <a:spcPct val="135000"/>
              </a:lnSpc>
              <a:spcBef>
                <a:spcPts val="0"/>
              </a:spcBef>
              <a:spcAft>
                <a:spcPts val="0"/>
              </a:spcAft>
              <a:buClr>
                <a:schemeClr val="lt1"/>
              </a:buClr>
              <a:buSzPts val="1200"/>
              <a:buNone/>
              <a:defRPr sz="1200">
                <a:solidFill>
                  <a:schemeClr val="lt1"/>
                </a:solidFill>
              </a:defRPr>
            </a:lvl4pPr>
            <a:lvl5pPr lvl="4" rtl="0">
              <a:lnSpc>
                <a:spcPct val="135000"/>
              </a:lnSpc>
              <a:spcBef>
                <a:spcPts val="0"/>
              </a:spcBef>
              <a:spcAft>
                <a:spcPts val="0"/>
              </a:spcAft>
              <a:buClr>
                <a:schemeClr val="lt1"/>
              </a:buClr>
              <a:buSzPts val="1200"/>
              <a:buNone/>
              <a:defRPr sz="1200">
                <a:solidFill>
                  <a:schemeClr val="lt1"/>
                </a:solidFill>
              </a:defRPr>
            </a:lvl5pPr>
            <a:lvl6pPr lvl="5" rtl="0">
              <a:lnSpc>
                <a:spcPct val="135000"/>
              </a:lnSpc>
              <a:spcBef>
                <a:spcPts val="0"/>
              </a:spcBef>
              <a:spcAft>
                <a:spcPts val="0"/>
              </a:spcAft>
              <a:buClr>
                <a:schemeClr val="lt1"/>
              </a:buClr>
              <a:buSzPts val="1200"/>
              <a:buNone/>
              <a:defRPr sz="1200">
                <a:solidFill>
                  <a:schemeClr val="lt1"/>
                </a:solidFill>
              </a:defRPr>
            </a:lvl6pPr>
            <a:lvl7pPr lvl="6" rtl="0">
              <a:lnSpc>
                <a:spcPct val="135000"/>
              </a:lnSpc>
              <a:spcBef>
                <a:spcPts val="0"/>
              </a:spcBef>
              <a:spcAft>
                <a:spcPts val="0"/>
              </a:spcAft>
              <a:buClr>
                <a:schemeClr val="lt1"/>
              </a:buClr>
              <a:buSzPts val="1200"/>
              <a:buNone/>
              <a:defRPr sz="1200">
                <a:solidFill>
                  <a:schemeClr val="lt1"/>
                </a:solidFill>
              </a:defRPr>
            </a:lvl7pPr>
            <a:lvl8pPr lvl="7" rtl="0">
              <a:lnSpc>
                <a:spcPct val="135000"/>
              </a:lnSpc>
              <a:spcBef>
                <a:spcPts val="0"/>
              </a:spcBef>
              <a:spcAft>
                <a:spcPts val="0"/>
              </a:spcAft>
              <a:buClr>
                <a:schemeClr val="lt1"/>
              </a:buClr>
              <a:buSzPts val="1200"/>
              <a:buNone/>
              <a:defRPr sz="1200">
                <a:solidFill>
                  <a:schemeClr val="lt1"/>
                </a:solidFill>
              </a:defRPr>
            </a:lvl8pPr>
            <a:lvl9pPr lvl="8" rtl="0">
              <a:lnSpc>
                <a:spcPct val="135000"/>
              </a:lnSpc>
              <a:spcBef>
                <a:spcPts val="0"/>
              </a:spcBef>
              <a:spcAft>
                <a:spcPts val="0"/>
              </a:spcAft>
              <a:buClr>
                <a:schemeClr val="lt1"/>
              </a:buClr>
              <a:buSzPts val="1200"/>
              <a:buNone/>
              <a:defRPr sz="1200">
                <a:solidFill>
                  <a:schemeClr val="lt1"/>
                </a:solidFill>
              </a:defRPr>
            </a:lvl9pPr>
          </a:lstStyle>
          <a:p/>
        </p:txBody>
      </p:sp>
      <p:pic>
        <p:nvPicPr>
          <p:cNvPr id="884" name="Google Shape;884;p110"/>
          <p:cNvPicPr preferRelativeResize="0"/>
          <p:nvPr/>
        </p:nvPicPr>
        <p:blipFill>
          <a:blip r:embed="rId3">
            <a:alphaModFix/>
          </a:blip>
          <a:stretch>
            <a:fillRect/>
          </a:stretch>
        </p:blipFill>
        <p:spPr>
          <a:xfrm>
            <a:off x="10104322" y="6203986"/>
            <a:ext cx="1579879" cy="372673"/>
          </a:xfrm>
          <a:prstGeom prst="rect">
            <a:avLst/>
          </a:prstGeom>
          <a:noFill/>
          <a:ln>
            <a:noFill/>
          </a:ln>
        </p:spPr>
      </p:pic>
      <p:cxnSp>
        <p:nvCxnSpPr>
          <p:cNvPr id="885" name="Google Shape;885;p110"/>
          <p:cNvCxnSpPr/>
          <p:nvPr/>
        </p:nvCxnSpPr>
        <p:spPr>
          <a:xfrm rot="10800000">
            <a:off x="447655"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886" name="Google Shape;886;p110"/>
          <p:cNvSpPr txBox="1"/>
          <p:nvPr>
            <p:ph idx="12" type="sldNum"/>
          </p:nvPr>
        </p:nvSpPr>
        <p:spPr>
          <a:xfrm>
            <a:off x="81954" y="6169556"/>
            <a:ext cx="731400" cy="143700"/>
          </a:xfrm>
          <a:prstGeom prst="rect">
            <a:avLst/>
          </a:prstGeom>
          <a:noFill/>
          <a:ln>
            <a:noFill/>
          </a:ln>
        </p:spPr>
        <p:txBody>
          <a:bodyPr anchorCtr="0" anchor="b" bIns="0" lIns="0" spcFirstLastPara="1" rIns="0" wrap="square" tIns="0">
            <a:noAutofit/>
          </a:bodyPr>
          <a:lstStyle>
            <a:lvl1pPr lvl="0" rtl="0" algn="ctr">
              <a:buNone/>
              <a:defRPr sz="800">
                <a:latin typeface="Overpass SemiBold"/>
                <a:ea typeface="Overpass SemiBold"/>
                <a:cs typeface="Overpass SemiBold"/>
                <a:sym typeface="Overpass SemiBold"/>
              </a:defRPr>
            </a:lvl1pPr>
            <a:lvl2pPr lvl="1" rtl="0" algn="ctr">
              <a:buNone/>
              <a:defRPr sz="800">
                <a:latin typeface="Overpass SemiBold"/>
                <a:ea typeface="Overpass SemiBold"/>
                <a:cs typeface="Overpass SemiBold"/>
                <a:sym typeface="Overpass SemiBold"/>
              </a:defRPr>
            </a:lvl2pPr>
            <a:lvl3pPr lvl="2" rtl="0" algn="ctr">
              <a:buNone/>
              <a:defRPr sz="800">
                <a:latin typeface="Overpass SemiBold"/>
                <a:ea typeface="Overpass SemiBold"/>
                <a:cs typeface="Overpass SemiBold"/>
                <a:sym typeface="Overpass SemiBold"/>
              </a:defRPr>
            </a:lvl3pPr>
            <a:lvl4pPr lvl="3" rtl="0" algn="ctr">
              <a:buNone/>
              <a:defRPr sz="800">
                <a:latin typeface="Overpass SemiBold"/>
                <a:ea typeface="Overpass SemiBold"/>
                <a:cs typeface="Overpass SemiBold"/>
                <a:sym typeface="Overpass SemiBold"/>
              </a:defRPr>
            </a:lvl4pPr>
            <a:lvl5pPr lvl="4" rtl="0" algn="ctr">
              <a:buNone/>
              <a:defRPr sz="800">
                <a:latin typeface="Overpass SemiBold"/>
                <a:ea typeface="Overpass SemiBold"/>
                <a:cs typeface="Overpass SemiBold"/>
                <a:sym typeface="Overpass SemiBold"/>
              </a:defRPr>
            </a:lvl5pPr>
            <a:lvl6pPr lvl="5" rtl="0" algn="ctr">
              <a:buNone/>
              <a:defRPr sz="800">
                <a:latin typeface="Overpass SemiBold"/>
                <a:ea typeface="Overpass SemiBold"/>
                <a:cs typeface="Overpass SemiBold"/>
                <a:sym typeface="Overpass SemiBold"/>
              </a:defRPr>
            </a:lvl6pPr>
            <a:lvl7pPr lvl="6" rtl="0" algn="ctr">
              <a:buNone/>
              <a:defRPr sz="800">
                <a:latin typeface="Overpass SemiBold"/>
                <a:ea typeface="Overpass SemiBold"/>
                <a:cs typeface="Overpass SemiBold"/>
                <a:sym typeface="Overpass SemiBold"/>
              </a:defRPr>
            </a:lvl7pPr>
            <a:lvl8pPr lvl="7" rtl="0" algn="ctr">
              <a:buNone/>
              <a:defRPr sz="800">
                <a:latin typeface="Overpass SemiBold"/>
                <a:ea typeface="Overpass SemiBold"/>
                <a:cs typeface="Overpass SemiBold"/>
                <a:sym typeface="Overpass SemiBold"/>
              </a:defRPr>
            </a:lvl8pPr>
            <a:lvl9pPr lvl="8" rtl="0"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losing red">
  <p:cSld name="TITLE_1">
    <p:bg>
      <p:bgPr>
        <a:blipFill>
          <a:blip r:embed="rId2">
            <a:alphaModFix/>
          </a:blip>
          <a:stretch>
            <a:fillRect/>
          </a:stretch>
        </a:blipFill>
      </p:bgPr>
    </p:bg>
    <p:spTree>
      <p:nvGrpSpPr>
        <p:cNvPr id="887" name="Shape 887"/>
        <p:cNvGrpSpPr/>
        <p:nvPr/>
      </p:nvGrpSpPr>
      <p:grpSpPr>
        <a:xfrm>
          <a:off x="0" y="0"/>
          <a:ext cx="0" cy="0"/>
          <a:chOff x="0" y="0"/>
          <a:chExt cx="0" cy="0"/>
        </a:xfrm>
      </p:grpSpPr>
      <p:sp>
        <p:nvSpPr>
          <p:cNvPr id="888" name="Google Shape;888;p111"/>
          <p:cNvSpPr txBox="1"/>
          <p:nvPr>
            <p:ph idx="1" type="subTitle"/>
          </p:nvPr>
        </p:nvSpPr>
        <p:spPr>
          <a:xfrm>
            <a:off x="2083204" y="3008425"/>
            <a:ext cx="4145400" cy="1524900"/>
          </a:xfrm>
          <a:prstGeom prst="rect">
            <a:avLst/>
          </a:prstGeom>
        </p:spPr>
        <p:txBody>
          <a:bodyPr anchorCtr="0" anchor="t" bIns="0" lIns="0" spcFirstLastPara="1" rIns="0" wrap="square" tIns="0">
            <a:noAutofit/>
          </a:bodyPr>
          <a:lstStyle>
            <a:lvl1pPr lvl="0" rtl="0">
              <a:lnSpc>
                <a:spcPct val="180000"/>
              </a:lnSpc>
              <a:spcBef>
                <a:spcPts val="0"/>
              </a:spcBef>
              <a:spcAft>
                <a:spcPts val="0"/>
              </a:spcAft>
              <a:buClr>
                <a:schemeClr val="lt1"/>
              </a:buClr>
              <a:buSzPts val="1400"/>
              <a:buNone/>
              <a:defRPr sz="1400">
                <a:solidFill>
                  <a:schemeClr val="lt1"/>
                </a:solidFill>
              </a:defRPr>
            </a:lvl1pPr>
            <a:lvl2pPr lvl="1" rtl="0">
              <a:lnSpc>
                <a:spcPct val="180000"/>
              </a:lnSpc>
              <a:spcBef>
                <a:spcPts val="0"/>
              </a:spcBef>
              <a:spcAft>
                <a:spcPts val="0"/>
              </a:spcAft>
              <a:buClr>
                <a:schemeClr val="lt1"/>
              </a:buClr>
              <a:buSzPts val="1400"/>
              <a:buNone/>
              <a:defRPr sz="1400">
                <a:solidFill>
                  <a:schemeClr val="lt1"/>
                </a:solidFill>
              </a:defRPr>
            </a:lvl2pPr>
            <a:lvl3pPr lvl="2" rtl="0">
              <a:lnSpc>
                <a:spcPct val="180000"/>
              </a:lnSpc>
              <a:spcBef>
                <a:spcPts val="0"/>
              </a:spcBef>
              <a:spcAft>
                <a:spcPts val="0"/>
              </a:spcAft>
              <a:buClr>
                <a:schemeClr val="lt1"/>
              </a:buClr>
              <a:buSzPts val="1400"/>
              <a:buNone/>
              <a:defRPr sz="1400">
                <a:solidFill>
                  <a:schemeClr val="lt1"/>
                </a:solidFill>
              </a:defRPr>
            </a:lvl3pPr>
            <a:lvl4pPr lvl="3" rtl="0">
              <a:lnSpc>
                <a:spcPct val="180000"/>
              </a:lnSpc>
              <a:spcBef>
                <a:spcPts val="0"/>
              </a:spcBef>
              <a:spcAft>
                <a:spcPts val="0"/>
              </a:spcAft>
              <a:buClr>
                <a:schemeClr val="lt1"/>
              </a:buClr>
              <a:buSzPts val="1400"/>
              <a:buNone/>
              <a:defRPr sz="1400">
                <a:solidFill>
                  <a:schemeClr val="lt1"/>
                </a:solidFill>
              </a:defRPr>
            </a:lvl4pPr>
            <a:lvl5pPr lvl="4" rtl="0">
              <a:lnSpc>
                <a:spcPct val="180000"/>
              </a:lnSpc>
              <a:spcBef>
                <a:spcPts val="0"/>
              </a:spcBef>
              <a:spcAft>
                <a:spcPts val="0"/>
              </a:spcAft>
              <a:buClr>
                <a:schemeClr val="lt1"/>
              </a:buClr>
              <a:buSzPts val="1400"/>
              <a:buNone/>
              <a:defRPr sz="1400">
                <a:solidFill>
                  <a:schemeClr val="lt1"/>
                </a:solidFill>
              </a:defRPr>
            </a:lvl5pPr>
            <a:lvl6pPr lvl="5" rtl="0">
              <a:lnSpc>
                <a:spcPct val="180000"/>
              </a:lnSpc>
              <a:spcBef>
                <a:spcPts val="0"/>
              </a:spcBef>
              <a:spcAft>
                <a:spcPts val="0"/>
              </a:spcAft>
              <a:buClr>
                <a:schemeClr val="lt1"/>
              </a:buClr>
              <a:buSzPts val="1400"/>
              <a:buNone/>
              <a:defRPr sz="1400">
                <a:solidFill>
                  <a:schemeClr val="lt1"/>
                </a:solidFill>
              </a:defRPr>
            </a:lvl6pPr>
            <a:lvl7pPr lvl="6" rtl="0">
              <a:lnSpc>
                <a:spcPct val="180000"/>
              </a:lnSpc>
              <a:spcBef>
                <a:spcPts val="0"/>
              </a:spcBef>
              <a:spcAft>
                <a:spcPts val="0"/>
              </a:spcAft>
              <a:buClr>
                <a:schemeClr val="lt1"/>
              </a:buClr>
              <a:buSzPts val="1400"/>
              <a:buNone/>
              <a:defRPr sz="1400">
                <a:solidFill>
                  <a:schemeClr val="lt1"/>
                </a:solidFill>
              </a:defRPr>
            </a:lvl7pPr>
            <a:lvl8pPr lvl="7" rtl="0">
              <a:lnSpc>
                <a:spcPct val="180000"/>
              </a:lnSpc>
              <a:spcBef>
                <a:spcPts val="0"/>
              </a:spcBef>
              <a:spcAft>
                <a:spcPts val="0"/>
              </a:spcAft>
              <a:buClr>
                <a:schemeClr val="lt1"/>
              </a:buClr>
              <a:buSzPts val="1400"/>
              <a:buNone/>
              <a:defRPr sz="1400">
                <a:solidFill>
                  <a:schemeClr val="lt1"/>
                </a:solidFill>
              </a:defRPr>
            </a:lvl8pPr>
            <a:lvl9pPr lvl="8" rtl="0">
              <a:lnSpc>
                <a:spcPct val="180000"/>
              </a:lnSpc>
              <a:spcBef>
                <a:spcPts val="0"/>
              </a:spcBef>
              <a:spcAft>
                <a:spcPts val="0"/>
              </a:spcAft>
              <a:buClr>
                <a:schemeClr val="lt1"/>
              </a:buClr>
              <a:buSzPts val="1400"/>
              <a:buNone/>
              <a:defRPr sz="1400">
                <a:solidFill>
                  <a:schemeClr val="lt1"/>
                </a:solidFill>
              </a:defRPr>
            </a:lvl9pPr>
          </a:lstStyle>
          <a:p/>
        </p:txBody>
      </p:sp>
      <p:sp>
        <p:nvSpPr>
          <p:cNvPr id="889" name="Google Shape;889;p111"/>
          <p:cNvSpPr txBox="1"/>
          <p:nvPr/>
        </p:nvSpPr>
        <p:spPr>
          <a:xfrm>
            <a:off x="10065512" y="269836"/>
            <a:ext cx="16188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600">
                <a:solidFill>
                  <a:schemeClr val="lt1"/>
                </a:solidFill>
                <a:latin typeface="Overpass"/>
                <a:ea typeface="Overpass"/>
                <a:cs typeface="Overpass"/>
                <a:sym typeface="Overpass"/>
              </a:rPr>
              <a:t>CONFIDENTIAL </a:t>
            </a:r>
            <a:r>
              <a:rPr lang="en" sz="600">
                <a:solidFill>
                  <a:schemeClr val="lt1"/>
                </a:solidFill>
                <a:latin typeface="Overpass Light"/>
                <a:ea typeface="Overpass Light"/>
                <a:cs typeface="Overpass Light"/>
                <a:sym typeface="Overpass Light"/>
              </a:rPr>
              <a:t>Designator</a:t>
            </a:r>
            <a:endParaRPr sz="600">
              <a:solidFill>
                <a:schemeClr val="lt1"/>
              </a:solidFill>
              <a:latin typeface="Overpass Light"/>
              <a:ea typeface="Overpass Light"/>
              <a:cs typeface="Overpass Light"/>
              <a:sym typeface="Overpass Light"/>
            </a:endParaRPr>
          </a:p>
        </p:txBody>
      </p:sp>
      <p:sp>
        <p:nvSpPr>
          <p:cNvPr id="890" name="Google Shape;890;p111"/>
          <p:cNvSpPr txBox="1"/>
          <p:nvPr>
            <p:ph type="title"/>
          </p:nvPr>
        </p:nvSpPr>
        <p:spPr>
          <a:xfrm>
            <a:off x="2083354" y="568625"/>
            <a:ext cx="4903800" cy="1985400"/>
          </a:xfrm>
          <a:prstGeom prst="rect">
            <a:avLst/>
          </a:prstGeom>
        </p:spPr>
        <p:txBody>
          <a:bodyPr anchorCtr="0" anchor="b" bIns="0" lIns="0" spcFirstLastPara="1" rIns="0" wrap="square" tIns="0">
            <a:noAutofit/>
          </a:bodyPr>
          <a:lstStyle>
            <a:lvl1pPr lvl="0" rtl="0">
              <a:lnSpc>
                <a:spcPct val="105000"/>
              </a:lnSpc>
              <a:spcBef>
                <a:spcPts val="0"/>
              </a:spcBef>
              <a:spcAft>
                <a:spcPts val="0"/>
              </a:spcAft>
              <a:buNone/>
              <a:defRPr sz="7000">
                <a:solidFill>
                  <a:schemeClr val="lt1"/>
                </a:solidFill>
              </a:defRPr>
            </a:lvl1pPr>
            <a:lvl2pPr lvl="1" rtl="0">
              <a:lnSpc>
                <a:spcPct val="105000"/>
              </a:lnSpc>
              <a:spcBef>
                <a:spcPts val="0"/>
              </a:spcBef>
              <a:spcAft>
                <a:spcPts val="0"/>
              </a:spcAft>
              <a:buNone/>
              <a:defRPr sz="7000">
                <a:solidFill>
                  <a:schemeClr val="lt1"/>
                </a:solidFill>
              </a:defRPr>
            </a:lvl2pPr>
            <a:lvl3pPr lvl="2" rtl="0">
              <a:lnSpc>
                <a:spcPct val="105000"/>
              </a:lnSpc>
              <a:spcBef>
                <a:spcPts val="0"/>
              </a:spcBef>
              <a:spcAft>
                <a:spcPts val="0"/>
              </a:spcAft>
              <a:buNone/>
              <a:defRPr sz="7000">
                <a:solidFill>
                  <a:schemeClr val="lt1"/>
                </a:solidFill>
              </a:defRPr>
            </a:lvl3pPr>
            <a:lvl4pPr lvl="3" rtl="0">
              <a:lnSpc>
                <a:spcPct val="105000"/>
              </a:lnSpc>
              <a:spcBef>
                <a:spcPts val="0"/>
              </a:spcBef>
              <a:spcAft>
                <a:spcPts val="0"/>
              </a:spcAft>
              <a:buNone/>
              <a:defRPr sz="7000">
                <a:solidFill>
                  <a:schemeClr val="lt1"/>
                </a:solidFill>
              </a:defRPr>
            </a:lvl4pPr>
            <a:lvl5pPr lvl="4" rtl="0">
              <a:lnSpc>
                <a:spcPct val="105000"/>
              </a:lnSpc>
              <a:spcBef>
                <a:spcPts val="0"/>
              </a:spcBef>
              <a:spcAft>
                <a:spcPts val="0"/>
              </a:spcAft>
              <a:buNone/>
              <a:defRPr sz="7000">
                <a:solidFill>
                  <a:schemeClr val="lt1"/>
                </a:solidFill>
              </a:defRPr>
            </a:lvl5pPr>
            <a:lvl6pPr lvl="5" rtl="0">
              <a:lnSpc>
                <a:spcPct val="105000"/>
              </a:lnSpc>
              <a:spcBef>
                <a:spcPts val="0"/>
              </a:spcBef>
              <a:spcAft>
                <a:spcPts val="0"/>
              </a:spcAft>
              <a:buNone/>
              <a:defRPr sz="7000">
                <a:solidFill>
                  <a:schemeClr val="lt1"/>
                </a:solidFill>
              </a:defRPr>
            </a:lvl6pPr>
            <a:lvl7pPr lvl="6" rtl="0">
              <a:lnSpc>
                <a:spcPct val="105000"/>
              </a:lnSpc>
              <a:spcBef>
                <a:spcPts val="0"/>
              </a:spcBef>
              <a:spcAft>
                <a:spcPts val="0"/>
              </a:spcAft>
              <a:buNone/>
              <a:defRPr sz="7000">
                <a:solidFill>
                  <a:schemeClr val="lt1"/>
                </a:solidFill>
              </a:defRPr>
            </a:lvl7pPr>
            <a:lvl8pPr lvl="7" rtl="0">
              <a:lnSpc>
                <a:spcPct val="105000"/>
              </a:lnSpc>
              <a:spcBef>
                <a:spcPts val="0"/>
              </a:spcBef>
              <a:spcAft>
                <a:spcPts val="0"/>
              </a:spcAft>
              <a:buNone/>
              <a:defRPr sz="7000">
                <a:solidFill>
                  <a:schemeClr val="lt1"/>
                </a:solidFill>
              </a:defRPr>
            </a:lvl8pPr>
            <a:lvl9pPr lvl="8" rtl="0">
              <a:lnSpc>
                <a:spcPct val="105000"/>
              </a:lnSpc>
              <a:spcBef>
                <a:spcPts val="0"/>
              </a:spcBef>
              <a:spcAft>
                <a:spcPts val="0"/>
              </a:spcAft>
              <a:buNone/>
              <a:defRPr sz="7000">
                <a:solidFill>
                  <a:schemeClr val="lt1"/>
                </a:solidFill>
              </a:defRPr>
            </a:lvl9pPr>
          </a:lstStyle>
          <a:p/>
        </p:txBody>
      </p:sp>
      <p:pic>
        <p:nvPicPr>
          <p:cNvPr id="891" name="Google Shape;891;p111"/>
          <p:cNvPicPr preferRelativeResize="0"/>
          <p:nvPr/>
        </p:nvPicPr>
        <p:blipFill>
          <a:blip r:embed="rId3">
            <a:alphaModFix/>
          </a:blip>
          <a:stretch>
            <a:fillRect/>
          </a:stretch>
        </p:blipFill>
        <p:spPr>
          <a:xfrm>
            <a:off x="10104322" y="6203986"/>
            <a:ext cx="1579879" cy="372673"/>
          </a:xfrm>
          <a:prstGeom prst="rect">
            <a:avLst/>
          </a:prstGeom>
          <a:noFill/>
          <a:ln>
            <a:noFill/>
          </a:ln>
        </p:spPr>
      </p:pic>
      <p:pic>
        <p:nvPicPr>
          <p:cNvPr id="892" name="Google Shape;892;p111"/>
          <p:cNvPicPr preferRelativeResize="0"/>
          <p:nvPr/>
        </p:nvPicPr>
        <p:blipFill>
          <a:blip r:embed="rId4">
            <a:alphaModFix/>
          </a:blip>
          <a:stretch>
            <a:fillRect/>
          </a:stretch>
        </p:blipFill>
        <p:spPr>
          <a:xfrm>
            <a:off x="7377958" y="3535984"/>
            <a:ext cx="455836" cy="455836"/>
          </a:xfrm>
          <a:prstGeom prst="rect">
            <a:avLst/>
          </a:prstGeom>
          <a:noFill/>
          <a:ln>
            <a:noFill/>
          </a:ln>
        </p:spPr>
      </p:pic>
      <p:pic>
        <p:nvPicPr>
          <p:cNvPr id="893" name="Google Shape;893;p111"/>
          <p:cNvPicPr preferRelativeResize="0"/>
          <p:nvPr/>
        </p:nvPicPr>
        <p:blipFill rotWithShape="1">
          <a:blip r:embed="rId5">
            <a:alphaModFix/>
          </a:blip>
          <a:srcRect b="0" l="0" r="0" t="0"/>
          <a:stretch/>
        </p:blipFill>
        <p:spPr>
          <a:xfrm>
            <a:off x="7377958" y="2767909"/>
            <a:ext cx="455836" cy="455836"/>
          </a:xfrm>
          <a:prstGeom prst="rect">
            <a:avLst/>
          </a:prstGeom>
          <a:noFill/>
          <a:ln>
            <a:noFill/>
          </a:ln>
        </p:spPr>
      </p:pic>
      <p:pic>
        <p:nvPicPr>
          <p:cNvPr id="894" name="Google Shape;894;p111"/>
          <p:cNvPicPr preferRelativeResize="0"/>
          <p:nvPr/>
        </p:nvPicPr>
        <p:blipFill rotWithShape="1">
          <a:blip r:embed="rId6">
            <a:alphaModFix/>
          </a:blip>
          <a:srcRect b="0" l="0" r="0" t="0"/>
          <a:stretch/>
        </p:blipFill>
        <p:spPr>
          <a:xfrm>
            <a:off x="7377958" y="1999834"/>
            <a:ext cx="455836" cy="455836"/>
          </a:xfrm>
          <a:prstGeom prst="rect">
            <a:avLst/>
          </a:prstGeom>
          <a:noFill/>
          <a:ln>
            <a:noFill/>
          </a:ln>
        </p:spPr>
      </p:pic>
      <p:pic>
        <p:nvPicPr>
          <p:cNvPr id="895" name="Google Shape;895;p111"/>
          <p:cNvPicPr preferRelativeResize="0"/>
          <p:nvPr/>
        </p:nvPicPr>
        <p:blipFill rotWithShape="1">
          <a:blip r:embed="rId7">
            <a:alphaModFix/>
          </a:blip>
          <a:srcRect b="0" l="0" r="0" t="0"/>
          <a:stretch/>
        </p:blipFill>
        <p:spPr>
          <a:xfrm>
            <a:off x="7377958" y="4304059"/>
            <a:ext cx="455836" cy="455836"/>
          </a:xfrm>
          <a:prstGeom prst="rect">
            <a:avLst/>
          </a:prstGeom>
          <a:noFill/>
          <a:ln>
            <a:noFill/>
          </a:ln>
        </p:spPr>
      </p:pic>
      <p:sp>
        <p:nvSpPr>
          <p:cNvPr id="896" name="Google Shape;896;p111"/>
          <p:cNvSpPr txBox="1"/>
          <p:nvPr/>
        </p:nvSpPr>
        <p:spPr>
          <a:xfrm>
            <a:off x="7958481" y="1999825"/>
            <a:ext cx="29928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Overpass Light"/>
                <a:ea typeface="Overpass Light"/>
                <a:cs typeface="Overpass Light"/>
                <a:sym typeface="Overpass Light"/>
              </a:rPr>
              <a:t>linkedin.com/company/red-hat</a:t>
            </a:r>
            <a:endParaRPr>
              <a:solidFill>
                <a:schemeClr val="lt1"/>
              </a:solidFill>
              <a:latin typeface="Overpass Light"/>
              <a:ea typeface="Overpass Light"/>
              <a:cs typeface="Overpass Light"/>
              <a:sym typeface="Overpass Light"/>
            </a:endParaRPr>
          </a:p>
        </p:txBody>
      </p:sp>
      <p:sp>
        <p:nvSpPr>
          <p:cNvPr id="897" name="Google Shape;897;p111"/>
          <p:cNvSpPr txBox="1"/>
          <p:nvPr/>
        </p:nvSpPr>
        <p:spPr>
          <a:xfrm>
            <a:off x="7958481" y="2767875"/>
            <a:ext cx="29928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Overpass Light"/>
                <a:ea typeface="Overpass Light"/>
                <a:cs typeface="Overpass Light"/>
                <a:sym typeface="Overpass Light"/>
              </a:rPr>
              <a:t>youtube.com/user/RedHatVideos</a:t>
            </a:r>
            <a:endParaRPr>
              <a:solidFill>
                <a:schemeClr val="lt1"/>
              </a:solidFill>
              <a:latin typeface="Overpass Light"/>
              <a:ea typeface="Overpass Light"/>
              <a:cs typeface="Overpass Light"/>
              <a:sym typeface="Overpass Light"/>
            </a:endParaRPr>
          </a:p>
        </p:txBody>
      </p:sp>
      <p:sp>
        <p:nvSpPr>
          <p:cNvPr id="898" name="Google Shape;898;p111"/>
          <p:cNvSpPr txBox="1"/>
          <p:nvPr/>
        </p:nvSpPr>
        <p:spPr>
          <a:xfrm>
            <a:off x="7958481" y="3535925"/>
            <a:ext cx="29928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Overpass Light"/>
                <a:ea typeface="Overpass Light"/>
                <a:cs typeface="Overpass Light"/>
                <a:sym typeface="Overpass Light"/>
              </a:rPr>
              <a:t>facebook.com/redhatinc</a:t>
            </a:r>
            <a:endParaRPr>
              <a:solidFill>
                <a:schemeClr val="lt1"/>
              </a:solidFill>
              <a:latin typeface="Overpass Light"/>
              <a:ea typeface="Overpass Light"/>
              <a:cs typeface="Overpass Light"/>
              <a:sym typeface="Overpass Light"/>
            </a:endParaRPr>
          </a:p>
        </p:txBody>
      </p:sp>
      <p:sp>
        <p:nvSpPr>
          <p:cNvPr id="899" name="Google Shape;899;p111"/>
          <p:cNvSpPr txBox="1"/>
          <p:nvPr/>
        </p:nvSpPr>
        <p:spPr>
          <a:xfrm>
            <a:off x="7958481" y="4303975"/>
            <a:ext cx="29928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Overpass Light"/>
                <a:ea typeface="Overpass Light"/>
                <a:cs typeface="Overpass Light"/>
                <a:sym typeface="Overpass Light"/>
              </a:rPr>
              <a:t>twitter.com/RedHat</a:t>
            </a:r>
            <a:endParaRPr>
              <a:solidFill>
                <a:schemeClr val="lt1"/>
              </a:solidFill>
              <a:latin typeface="Overpass Light"/>
              <a:ea typeface="Overpass Light"/>
              <a:cs typeface="Overpass Light"/>
              <a:sym typeface="Overpass Light"/>
            </a:endParaRPr>
          </a:p>
        </p:txBody>
      </p:sp>
      <p:cxnSp>
        <p:nvCxnSpPr>
          <p:cNvPr id="900" name="Google Shape;900;p111"/>
          <p:cNvCxnSpPr/>
          <p:nvPr/>
        </p:nvCxnSpPr>
        <p:spPr>
          <a:xfrm rot="10800000">
            <a:off x="447663" y="50"/>
            <a:ext cx="0" cy="2282700"/>
          </a:xfrm>
          <a:prstGeom prst="straightConnector1">
            <a:avLst/>
          </a:prstGeom>
          <a:noFill/>
          <a:ln cap="flat" cmpd="sng" w="9525">
            <a:solidFill>
              <a:srgbClr val="EE0000"/>
            </a:solidFill>
            <a:prstDash val="solid"/>
            <a:round/>
            <a:headEnd len="med" w="med" type="none"/>
            <a:tailEnd len="med" w="med" type="none"/>
          </a:ln>
        </p:spPr>
      </p:cxnSp>
      <p:cxnSp>
        <p:nvCxnSpPr>
          <p:cNvPr id="901" name="Google Shape;901;p111"/>
          <p:cNvCxnSpPr/>
          <p:nvPr/>
        </p:nvCxnSpPr>
        <p:spPr>
          <a:xfrm rot="10800000">
            <a:off x="447655"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902" name="Google Shape;902;p111"/>
          <p:cNvSpPr txBox="1"/>
          <p:nvPr>
            <p:ph idx="12" type="sldNum"/>
          </p:nvPr>
        </p:nvSpPr>
        <p:spPr>
          <a:xfrm>
            <a:off x="81954" y="6169556"/>
            <a:ext cx="731400" cy="143700"/>
          </a:xfrm>
          <a:prstGeom prst="rect">
            <a:avLst/>
          </a:prstGeom>
          <a:noFill/>
          <a:ln>
            <a:noFill/>
          </a:ln>
        </p:spPr>
        <p:txBody>
          <a:bodyPr anchorCtr="0" anchor="b" bIns="0" lIns="0" spcFirstLastPara="1" rIns="0" wrap="square" tIns="0">
            <a:noAutofit/>
          </a:bodyPr>
          <a:lstStyle>
            <a:lvl1pPr lvl="0" rtl="0" algn="ctr">
              <a:buNone/>
              <a:defRPr sz="800">
                <a:latin typeface="Overpass SemiBold"/>
                <a:ea typeface="Overpass SemiBold"/>
                <a:cs typeface="Overpass SemiBold"/>
                <a:sym typeface="Overpass SemiBold"/>
              </a:defRPr>
            </a:lvl1pPr>
            <a:lvl2pPr lvl="1" rtl="0" algn="ctr">
              <a:buNone/>
              <a:defRPr sz="800">
                <a:latin typeface="Overpass SemiBold"/>
                <a:ea typeface="Overpass SemiBold"/>
                <a:cs typeface="Overpass SemiBold"/>
                <a:sym typeface="Overpass SemiBold"/>
              </a:defRPr>
            </a:lvl2pPr>
            <a:lvl3pPr lvl="2" rtl="0" algn="ctr">
              <a:buNone/>
              <a:defRPr sz="800">
                <a:latin typeface="Overpass SemiBold"/>
                <a:ea typeface="Overpass SemiBold"/>
                <a:cs typeface="Overpass SemiBold"/>
                <a:sym typeface="Overpass SemiBold"/>
              </a:defRPr>
            </a:lvl3pPr>
            <a:lvl4pPr lvl="3" rtl="0" algn="ctr">
              <a:buNone/>
              <a:defRPr sz="800">
                <a:latin typeface="Overpass SemiBold"/>
                <a:ea typeface="Overpass SemiBold"/>
                <a:cs typeface="Overpass SemiBold"/>
                <a:sym typeface="Overpass SemiBold"/>
              </a:defRPr>
            </a:lvl4pPr>
            <a:lvl5pPr lvl="4" rtl="0" algn="ctr">
              <a:buNone/>
              <a:defRPr sz="800">
                <a:latin typeface="Overpass SemiBold"/>
                <a:ea typeface="Overpass SemiBold"/>
                <a:cs typeface="Overpass SemiBold"/>
                <a:sym typeface="Overpass SemiBold"/>
              </a:defRPr>
            </a:lvl5pPr>
            <a:lvl6pPr lvl="5" rtl="0" algn="ctr">
              <a:buNone/>
              <a:defRPr sz="800">
                <a:latin typeface="Overpass SemiBold"/>
                <a:ea typeface="Overpass SemiBold"/>
                <a:cs typeface="Overpass SemiBold"/>
                <a:sym typeface="Overpass SemiBold"/>
              </a:defRPr>
            </a:lvl6pPr>
            <a:lvl7pPr lvl="6" rtl="0" algn="ctr">
              <a:buNone/>
              <a:defRPr sz="800">
                <a:latin typeface="Overpass SemiBold"/>
                <a:ea typeface="Overpass SemiBold"/>
                <a:cs typeface="Overpass SemiBold"/>
                <a:sym typeface="Overpass SemiBold"/>
              </a:defRPr>
            </a:lvl7pPr>
            <a:lvl8pPr lvl="7" rtl="0" algn="ctr">
              <a:buNone/>
              <a:defRPr sz="800">
                <a:latin typeface="Overpass SemiBold"/>
                <a:ea typeface="Overpass SemiBold"/>
                <a:cs typeface="Overpass SemiBold"/>
                <a:sym typeface="Overpass SemiBold"/>
              </a:defRPr>
            </a:lvl8pPr>
            <a:lvl9pPr lvl="8" rtl="0"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black">
  <p:cSld name="TITLE_2">
    <p:bg>
      <p:bgPr>
        <a:blipFill>
          <a:blip r:embed="rId2">
            <a:alphaModFix/>
          </a:blip>
          <a:stretch>
            <a:fillRect/>
          </a:stretch>
        </a:blipFill>
      </p:bgPr>
    </p:bg>
    <p:spTree>
      <p:nvGrpSpPr>
        <p:cNvPr id="903" name="Shape 903"/>
        <p:cNvGrpSpPr/>
        <p:nvPr/>
      </p:nvGrpSpPr>
      <p:grpSpPr>
        <a:xfrm>
          <a:off x="0" y="0"/>
          <a:ext cx="0" cy="0"/>
          <a:chOff x="0" y="0"/>
          <a:chExt cx="0" cy="0"/>
        </a:xfrm>
      </p:grpSpPr>
      <p:sp>
        <p:nvSpPr>
          <p:cNvPr id="904" name="Google Shape;904;p112"/>
          <p:cNvSpPr txBox="1"/>
          <p:nvPr>
            <p:ph idx="1" type="subTitle"/>
          </p:nvPr>
        </p:nvSpPr>
        <p:spPr>
          <a:xfrm>
            <a:off x="2083204" y="3521825"/>
            <a:ext cx="7531500" cy="9144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Clr>
                <a:srgbClr val="EBEBEB"/>
              </a:buClr>
              <a:buSzPts val="2400"/>
              <a:buNone/>
              <a:defRPr sz="2400">
                <a:solidFill>
                  <a:srgbClr val="EBEBEB"/>
                </a:solidFill>
              </a:defRPr>
            </a:lvl1pPr>
            <a:lvl2pPr lvl="1" rtl="0">
              <a:lnSpc>
                <a:spcPct val="100000"/>
              </a:lnSpc>
              <a:spcBef>
                <a:spcPts val="0"/>
              </a:spcBef>
              <a:spcAft>
                <a:spcPts val="0"/>
              </a:spcAft>
              <a:buClr>
                <a:srgbClr val="EBEBEB"/>
              </a:buClr>
              <a:buSzPts val="2400"/>
              <a:buNone/>
              <a:defRPr sz="2400">
                <a:solidFill>
                  <a:srgbClr val="EBEBEB"/>
                </a:solidFill>
              </a:defRPr>
            </a:lvl2pPr>
            <a:lvl3pPr lvl="2" rtl="0">
              <a:lnSpc>
                <a:spcPct val="100000"/>
              </a:lnSpc>
              <a:spcBef>
                <a:spcPts val="0"/>
              </a:spcBef>
              <a:spcAft>
                <a:spcPts val="0"/>
              </a:spcAft>
              <a:buClr>
                <a:srgbClr val="EBEBEB"/>
              </a:buClr>
              <a:buSzPts val="2400"/>
              <a:buNone/>
              <a:defRPr sz="2400">
                <a:solidFill>
                  <a:srgbClr val="EBEBEB"/>
                </a:solidFill>
              </a:defRPr>
            </a:lvl3pPr>
            <a:lvl4pPr lvl="3" rtl="0">
              <a:lnSpc>
                <a:spcPct val="100000"/>
              </a:lnSpc>
              <a:spcBef>
                <a:spcPts val="0"/>
              </a:spcBef>
              <a:spcAft>
                <a:spcPts val="0"/>
              </a:spcAft>
              <a:buClr>
                <a:srgbClr val="EBEBEB"/>
              </a:buClr>
              <a:buSzPts val="2400"/>
              <a:buNone/>
              <a:defRPr sz="2400">
                <a:solidFill>
                  <a:srgbClr val="EBEBEB"/>
                </a:solidFill>
              </a:defRPr>
            </a:lvl4pPr>
            <a:lvl5pPr lvl="4" rtl="0">
              <a:lnSpc>
                <a:spcPct val="100000"/>
              </a:lnSpc>
              <a:spcBef>
                <a:spcPts val="0"/>
              </a:spcBef>
              <a:spcAft>
                <a:spcPts val="0"/>
              </a:spcAft>
              <a:buClr>
                <a:srgbClr val="EBEBEB"/>
              </a:buClr>
              <a:buSzPts val="2400"/>
              <a:buNone/>
              <a:defRPr sz="2400">
                <a:solidFill>
                  <a:srgbClr val="EBEBEB"/>
                </a:solidFill>
              </a:defRPr>
            </a:lvl5pPr>
            <a:lvl6pPr lvl="5" rtl="0">
              <a:lnSpc>
                <a:spcPct val="100000"/>
              </a:lnSpc>
              <a:spcBef>
                <a:spcPts val="0"/>
              </a:spcBef>
              <a:spcAft>
                <a:spcPts val="0"/>
              </a:spcAft>
              <a:buClr>
                <a:srgbClr val="EBEBEB"/>
              </a:buClr>
              <a:buSzPts val="2400"/>
              <a:buNone/>
              <a:defRPr sz="2400">
                <a:solidFill>
                  <a:srgbClr val="EBEBEB"/>
                </a:solidFill>
              </a:defRPr>
            </a:lvl6pPr>
            <a:lvl7pPr lvl="6" rtl="0">
              <a:lnSpc>
                <a:spcPct val="100000"/>
              </a:lnSpc>
              <a:spcBef>
                <a:spcPts val="0"/>
              </a:spcBef>
              <a:spcAft>
                <a:spcPts val="0"/>
              </a:spcAft>
              <a:buClr>
                <a:srgbClr val="EBEBEB"/>
              </a:buClr>
              <a:buSzPts val="2400"/>
              <a:buNone/>
              <a:defRPr sz="2400">
                <a:solidFill>
                  <a:srgbClr val="EBEBEB"/>
                </a:solidFill>
              </a:defRPr>
            </a:lvl7pPr>
            <a:lvl8pPr lvl="7" rtl="0">
              <a:lnSpc>
                <a:spcPct val="100000"/>
              </a:lnSpc>
              <a:spcBef>
                <a:spcPts val="0"/>
              </a:spcBef>
              <a:spcAft>
                <a:spcPts val="0"/>
              </a:spcAft>
              <a:buClr>
                <a:srgbClr val="EBEBEB"/>
              </a:buClr>
              <a:buSzPts val="2400"/>
              <a:buNone/>
              <a:defRPr sz="2400">
                <a:solidFill>
                  <a:srgbClr val="EBEBEB"/>
                </a:solidFill>
              </a:defRPr>
            </a:lvl8pPr>
            <a:lvl9pPr lvl="8" rtl="0">
              <a:lnSpc>
                <a:spcPct val="100000"/>
              </a:lnSpc>
              <a:spcBef>
                <a:spcPts val="0"/>
              </a:spcBef>
              <a:spcAft>
                <a:spcPts val="0"/>
              </a:spcAft>
              <a:buClr>
                <a:srgbClr val="EBEBEB"/>
              </a:buClr>
              <a:buSzPts val="2400"/>
              <a:buNone/>
              <a:defRPr sz="2400">
                <a:solidFill>
                  <a:srgbClr val="EBEBEB"/>
                </a:solidFill>
              </a:defRPr>
            </a:lvl9pPr>
          </a:lstStyle>
          <a:p/>
        </p:txBody>
      </p:sp>
      <p:sp>
        <p:nvSpPr>
          <p:cNvPr id="905" name="Google Shape;905;p112"/>
          <p:cNvSpPr txBox="1"/>
          <p:nvPr/>
        </p:nvSpPr>
        <p:spPr>
          <a:xfrm>
            <a:off x="10065512" y="269836"/>
            <a:ext cx="16188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600">
                <a:solidFill>
                  <a:srgbClr val="EBEBEB"/>
                </a:solidFill>
                <a:latin typeface="Overpass"/>
                <a:ea typeface="Overpass"/>
                <a:cs typeface="Overpass"/>
                <a:sym typeface="Overpass"/>
              </a:rPr>
              <a:t>CONFIDENTIAL </a:t>
            </a:r>
            <a:r>
              <a:rPr lang="en" sz="600">
                <a:solidFill>
                  <a:srgbClr val="EBEBEB"/>
                </a:solidFill>
                <a:latin typeface="Overpass Light"/>
                <a:ea typeface="Overpass Light"/>
                <a:cs typeface="Overpass Light"/>
                <a:sym typeface="Overpass Light"/>
              </a:rPr>
              <a:t>Designator</a:t>
            </a:r>
            <a:endParaRPr sz="600">
              <a:solidFill>
                <a:srgbClr val="EBEBEB"/>
              </a:solidFill>
              <a:latin typeface="Overpass Light"/>
              <a:ea typeface="Overpass Light"/>
              <a:cs typeface="Overpass Light"/>
              <a:sym typeface="Overpass Light"/>
            </a:endParaRPr>
          </a:p>
        </p:txBody>
      </p:sp>
      <p:sp>
        <p:nvSpPr>
          <p:cNvPr id="906" name="Google Shape;906;p112"/>
          <p:cNvSpPr txBox="1"/>
          <p:nvPr>
            <p:ph type="title"/>
          </p:nvPr>
        </p:nvSpPr>
        <p:spPr>
          <a:xfrm>
            <a:off x="2083354" y="1743625"/>
            <a:ext cx="7531500" cy="1600200"/>
          </a:xfrm>
          <a:prstGeom prst="rect">
            <a:avLst/>
          </a:prstGeom>
        </p:spPr>
        <p:txBody>
          <a:bodyPr anchorCtr="0" anchor="b" bIns="0" lIns="0" spcFirstLastPara="1" rIns="0" wrap="square" tIns="0">
            <a:noAutofit/>
          </a:bodyPr>
          <a:lstStyle>
            <a:lvl1pPr lvl="0" rtl="0">
              <a:lnSpc>
                <a:spcPct val="105000"/>
              </a:lnSpc>
              <a:spcBef>
                <a:spcPts val="0"/>
              </a:spcBef>
              <a:spcAft>
                <a:spcPts val="0"/>
              </a:spcAft>
              <a:buNone/>
              <a:defRPr sz="4600">
                <a:solidFill>
                  <a:srgbClr val="EBEBEB"/>
                </a:solidFill>
              </a:defRPr>
            </a:lvl1pPr>
            <a:lvl2pPr lvl="1" rtl="0">
              <a:lnSpc>
                <a:spcPct val="105000"/>
              </a:lnSpc>
              <a:spcBef>
                <a:spcPts val="0"/>
              </a:spcBef>
              <a:spcAft>
                <a:spcPts val="0"/>
              </a:spcAft>
              <a:buNone/>
              <a:defRPr sz="4600">
                <a:solidFill>
                  <a:srgbClr val="EBEBEB"/>
                </a:solidFill>
              </a:defRPr>
            </a:lvl2pPr>
            <a:lvl3pPr lvl="2" rtl="0">
              <a:lnSpc>
                <a:spcPct val="105000"/>
              </a:lnSpc>
              <a:spcBef>
                <a:spcPts val="0"/>
              </a:spcBef>
              <a:spcAft>
                <a:spcPts val="0"/>
              </a:spcAft>
              <a:buNone/>
              <a:defRPr sz="4600">
                <a:solidFill>
                  <a:srgbClr val="EBEBEB"/>
                </a:solidFill>
              </a:defRPr>
            </a:lvl3pPr>
            <a:lvl4pPr lvl="3" rtl="0">
              <a:lnSpc>
                <a:spcPct val="105000"/>
              </a:lnSpc>
              <a:spcBef>
                <a:spcPts val="0"/>
              </a:spcBef>
              <a:spcAft>
                <a:spcPts val="0"/>
              </a:spcAft>
              <a:buNone/>
              <a:defRPr sz="4600">
                <a:solidFill>
                  <a:srgbClr val="EBEBEB"/>
                </a:solidFill>
              </a:defRPr>
            </a:lvl4pPr>
            <a:lvl5pPr lvl="4" rtl="0">
              <a:lnSpc>
                <a:spcPct val="105000"/>
              </a:lnSpc>
              <a:spcBef>
                <a:spcPts val="0"/>
              </a:spcBef>
              <a:spcAft>
                <a:spcPts val="0"/>
              </a:spcAft>
              <a:buNone/>
              <a:defRPr sz="4600">
                <a:solidFill>
                  <a:srgbClr val="EBEBEB"/>
                </a:solidFill>
              </a:defRPr>
            </a:lvl5pPr>
            <a:lvl6pPr lvl="5" rtl="0">
              <a:lnSpc>
                <a:spcPct val="105000"/>
              </a:lnSpc>
              <a:spcBef>
                <a:spcPts val="0"/>
              </a:spcBef>
              <a:spcAft>
                <a:spcPts val="0"/>
              </a:spcAft>
              <a:buNone/>
              <a:defRPr sz="4600">
                <a:solidFill>
                  <a:srgbClr val="EBEBEB"/>
                </a:solidFill>
              </a:defRPr>
            </a:lvl6pPr>
            <a:lvl7pPr lvl="6" rtl="0">
              <a:lnSpc>
                <a:spcPct val="105000"/>
              </a:lnSpc>
              <a:spcBef>
                <a:spcPts val="0"/>
              </a:spcBef>
              <a:spcAft>
                <a:spcPts val="0"/>
              </a:spcAft>
              <a:buNone/>
              <a:defRPr sz="4600">
                <a:solidFill>
                  <a:srgbClr val="EBEBEB"/>
                </a:solidFill>
              </a:defRPr>
            </a:lvl7pPr>
            <a:lvl8pPr lvl="7" rtl="0">
              <a:lnSpc>
                <a:spcPct val="105000"/>
              </a:lnSpc>
              <a:spcBef>
                <a:spcPts val="0"/>
              </a:spcBef>
              <a:spcAft>
                <a:spcPts val="0"/>
              </a:spcAft>
              <a:buNone/>
              <a:defRPr sz="4600">
                <a:solidFill>
                  <a:srgbClr val="EBEBEB"/>
                </a:solidFill>
              </a:defRPr>
            </a:lvl8pPr>
            <a:lvl9pPr lvl="8" rtl="0">
              <a:lnSpc>
                <a:spcPct val="105000"/>
              </a:lnSpc>
              <a:spcBef>
                <a:spcPts val="0"/>
              </a:spcBef>
              <a:spcAft>
                <a:spcPts val="0"/>
              </a:spcAft>
              <a:buNone/>
              <a:defRPr sz="4600">
                <a:solidFill>
                  <a:srgbClr val="EBEBEB"/>
                </a:solidFill>
              </a:defRPr>
            </a:lvl9pPr>
          </a:lstStyle>
          <a:p/>
        </p:txBody>
      </p:sp>
      <p:sp>
        <p:nvSpPr>
          <p:cNvPr id="907" name="Google Shape;907;p112"/>
          <p:cNvSpPr txBox="1"/>
          <p:nvPr>
            <p:ph idx="2" type="subTitle"/>
          </p:nvPr>
        </p:nvSpPr>
        <p:spPr>
          <a:xfrm>
            <a:off x="2083204" y="4681700"/>
            <a:ext cx="2039700" cy="6057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rgbClr val="EBEBEB"/>
              </a:buClr>
              <a:buSzPts val="1200"/>
              <a:buNone/>
              <a:defRPr sz="1200">
                <a:solidFill>
                  <a:srgbClr val="EBEBEB"/>
                </a:solidFill>
              </a:defRPr>
            </a:lvl1pPr>
            <a:lvl2pPr lvl="1" rtl="0">
              <a:lnSpc>
                <a:spcPct val="135000"/>
              </a:lnSpc>
              <a:spcBef>
                <a:spcPts val="0"/>
              </a:spcBef>
              <a:spcAft>
                <a:spcPts val="0"/>
              </a:spcAft>
              <a:buClr>
                <a:srgbClr val="EBEBEB"/>
              </a:buClr>
              <a:buSzPts val="1200"/>
              <a:buNone/>
              <a:defRPr sz="1200">
                <a:solidFill>
                  <a:srgbClr val="EBEBEB"/>
                </a:solidFill>
              </a:defRPr>
            </a:lvl2pPr>
            <a:lvl3pPr lvl="2" rtl="0">
              <a:lnSpc>
                <a:spcPct val="135000"/>
              </a:lnSpc>
              <a:spcBef>
                <a:spcPts val="0"/>
              </a:spcBef>
              <a:spcAft>
                <a:spcPts val="0"/>
              </a:spcAft>
              <a:buClr>
                <a:srgbClr val="EBEBEB"/>
              </a:buClr>
              <a:buSzPts val="1200"/>
              <a:buNone/>
              <a:defRPr sz="1200">
                <a:solidFill>
                  <a:srgbClr val="EBEBEB"/>
                </a:solidFill>
              </a:defRPr>
            </a:lvl3pPr>
            <a:lvl4pPr lvl="3" rtl="0">
              <a:lnSpc>
                <a:spcPct val="135000"/>
              </a:lnSpc>
              <a:spcBef>
                <a:spcPts val="0"/>
              </a:spcBef>
              <a:spcAft>
                <a:spcPts val="0"/>
              </a:spcAft>
              <a:buClr>
                <a:srgbClr val="EBEBEB"/>
              </a:buClr>
              <a:buSzPts val="1200"/>
              <a:buNone/>
              <a:defRPr sz="1200">
                <a:solidFill>
                  <a:srgbClr val="EBEBEB"/>
                </a:solidFill>
              </a:defRPr>
            </a:lvl4pPr>
            <a:lvl5pPr lvl="4" rtl="0">
              <a:lnSpc>
                <a:spcPct val="135000"/>
              </a:lnSpc>
              <a:spcBef>
                <a:spcPts val="0"/>
              </a:spcBef>
              <a:spcAft>
                <a:spcPts val="0"/>
              </a:spcAft>
              <a:buClr>
                <a:srgbClr val="EBEBEB"/>
              </a:buClr>
              <a:buSzPts val="1200"/>
              <a:buNone/>
              <a:defRPr sz="1200">
                <a:solidFill>
                  <a:srgbClr val="EBEBEB"/>
                </a:solidFill>
              </a:defRPr>
            </a:lvl5pPr>
            <a:lvl6pPr lvl="5" rtl="0">
              <a:lnSpc>
                <a:spcPct val="135000"/>
              </a:lnSpc>
              <a:spcBef>
                <a:spcPts val="0"/>
              </a:spcBef>
              <a:spcAft>
                <a:spcPts val="0"/>
              </a:spcAft>
              <a:buClr>
                <a:srgbClr val="EBEBEB"/>
              </a:buClr>
              <a:buSzPts val="1200"/>
              <a:buNone/>
              <a:defRPr sz="1200">
                <a:solidFill>
                  <a:srgbClr val="EBEBEB"/>
                </a:solidFill>
              </a:defRPr>
            </a:lvl6pPr>
            <a:lvl7pPr lvl="6" rtl="0">
              <a:lnSpc>
                <a:spcPct val="135000"/>
              </a:lnSpc>
              <a:spcBef>
                <a:spcPts val="0"/>
              </a:spcBef>
              <a:spcAft>
                <a:spcPts val="0"/>
              </a:spcAft>
              <a:buClr>
                <a:srgbClr val="EBEBEB"/>
              </a:buClr>
              <a:buSzPts val="1200"/>
              <a:buNone/>
              <a:defRPr sz="1200">
                <a:solidFill>
                  <a:srgbClr val="EBEBEB"/>
                </a:solidFill>
              </a:defRPr>
            </a:lvl7pPr>
            <a:lvl8pPr lvl="7" rtl="0">
              <a:lnSpc>
                <a:spcPct val="135000"/>
              </a:lnSpc>
              <a:spcBef>
                <a:spcPts val="0"/>
              </a:spcBef>
              <a:spcAft>
                <a:spcPts val="0"/>
              </a:spcAft>
              <a:buClr>
                <a:srgbClr val="EBEBEB"/>
              </a:buClr>
              <a:buSzPts val="1200"/>
              <a:buNone/>
              <a:defRPr sz="1200">
                <a:solidFill>
                  <a:srgbClr val="EBEBEB"/>
                </a:solidFill>
              </a:defRPr>
            </a:lvl8pPr>
            <a:lvl9pPr lvl="8" rtl="0">
              <a:lnSpc>
                <a:spcPct val="135000"/>
              </a:lnSpc>
              <a:spcBef>
                <a:spcPts val="0"/>
              </a:spcBef>
              <a:spcAft>
                <a:spcPts val="0"/>
              </a:spcAft>
              <a:buClr>
                <a:srgbClr val="EBEBEB"/>
              </a:buClr>
              <a:buSzPts val="1200"/>
              <a:buNone/>
              <a:defRPr sz="1200">
                <a:solidFill>
                  <a:srgbClr val="EBEBEB"/>
                </a:solidFill>
              </a:defRPr>
            </a:lvl9pPr>
          </a:lstStyle>
          <a:p/>
        </p:txBody>
      </p:sp>
      <p:sp>
        <p:nvSpPr>
          <p:cNvPr id="908" name="Google Shape;908;p112"/>
          <p:cNvSpPr txBox="1"/>
          <p:nvPr>
            <p:ph idx="3" type="subTitle"/>
          </p:nvPr>
        </p:nvSpPr>
        <p:spPr>
          <a:xfrm>
            <a:off x="4470731" y="4681700"/>
            <a:ext cx="2039700" cy="6057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rgbClr val="EBEBEB"/>
              </a:buClr>
              <a:buSzPts val="1200"/>
              <a:buNone/>
              <a:defRPr sz="1200">
                <a:solidFill>
                  <a:srgbClr val="EBEBEB"/>
                </a:solidFill>
              </a:defRPr>
            </a:lvl1pPr>
            <a:lvl2pPr lvl="1" rtl="0">
              <a:lnSpc>
                <a:spcPct val="135000"/>
              </a:lnSpc>
              <a:spcBef>
                <a:spcPts val="0"/>
              </a:spcBef>
              <a:spcAft>
                <a:spcPts val="0"/>
              </a:spcAft>
              <a:buClr>
                <a:srgbClr val="EBEBEB"/>
              </a:buClr>
              <a:buSzPts val="1200"/>
              <a:buNone/>
              <a:defRPr sz="1200">
                <a:solidFill>
                  <a:srgbClr val="EBEBEB"/>
                </a:solidFill>
              </a:defRPr>
            </a:lvl2pPr>
            <a:lvl3pPr lvl="2" rtl="0">
              <a:lnSpc>
                <a:spcPct val="135000"/>
              </a:lnSpc>
              <a:spcBef>
                <a:spcPts val="0"/>
              </a:spcBef>
              <a:spcAft>
                <a:spcPts val="0"/>
              </a:spcAft>
              <a:buClr>
                <a:srgbClr val="EBEBEB"/>
              </a:buClr>
              <a:buSzPts val="1200"/>
              <a:buNone/>
              <a:defRPr sz="1200">
                <a:solidFill>
                  <a:srgbClr val="EBEBEB"/>
                </a:solidFill>
              </a:defRPr>
            </a:lvl3pPr>
            <a:lvl4pPr lvl="3" rtl="0">
              <a:lnSpc>
                <a:spcPct val="135000"/>
              </a:lnSpc>
              <a:spcBef>
                <a:spcPts val="0"/>
              </a:spcBef>
              <a:spcAft>
                <a:spcPts val="0"/>
              </a:spcAft>
              <a:buClr>
                <a:srgbClr val="EBEBEB"/>
              </a:buClr>
              <a:buSzPts val="1200"/>
              <a:buNone/>
              <a:defRPr sz="1200">
                <a:solidFill>
                  <a:srgbClr val="EBEBEB"/>
                </a:solidFill>
              </a:defRPr>
            </a:lvl4pPr>
            <a:lvl5pPr lvl="4" rtl="0">
              <a:lnSpc>
                <a:spcPct val="135000"/>
              </a:lnSpc>
              <a:spcBef>
                <a:spcPts val="0"/>
              </a:spcBef>
              <a:spcAft>
                <a:spcPts val="0"/>
              </a:spcAft>
              <a:buClr>
                <a:srgbClr val="EBEBEB"/>
              </a:buClr>
              <a:buSzPts val="1200"/>
              <a:buNone/>
              <a:defRPr sz="1200">
                <a:solidFill>
                  <a:srgbClr val="EBEBEB"/>
                </a:solidFill>
              </a:defRPr>
            </a:lvl5pPr>
            <a:lvl6pPr lvl="5" rtl="0">
              <a:lnSpc>
                <a:spcPct val="135000"/>
              </a:lnSpc>
              <a:spcBef>
                <a:spcPts val="0"/>
              </a:spcBef>
              <a:spcAft>
                <a:spcPts val="0"/>
              </a:spcAft>
              <a:buClr>
                <a:srgbClr val="EBEBEB"/>
              </a:buClr>
              <a:buSzPts val="1200"/>
              <a:buNone/>
              <a:defRPr sz="1200">
                <a:solidFill>
                  <a:srgbClr val="EBEBEB"/>
                </a:solidFill>
              </a:defRPr>
            </a:lvl6pPr>
            <a:lvl7pPr lvl="6" rtl="0">
              <a:lnSpc>
                <a:spcPct val="135000"/>
              </a:lnSpc>
              <a:spcBef>
                <a:spcPts val="0"/>
              </a:spcBef>
              <a:spcAft>
                <a:spcPts val="0"/>
              </a:spcAft>
              <a:buClr>
                <a:srgbClr val="EBEBEB"/>
              </a:buClr>
              <a:buSzPts val="1200"/>
              <a:buNone/>
              <a:defRPr sz="1200">
                <a:solidFill>
                  <a:srgbClr val="EBEBEB"/>
                </a:solidFill>
              </a:defRPr>
            </a:lvl7pPr>
            <a:lvl8pPr lvl="7" rtl="0">
              <a:lnSpc>
                <a:spcPct val="135000"/>
              </a:lnSpc>
              <a:spcBef>
                <a:spcPts val="0"/>
              </a:spcBef>
              <a:spcAft>
                <a:spcPts val="0"/>
              </a:spcAft>
              <a:buClr>
                <a:srgbClr val="EBEBEB"/>
              </a:buClr>
              <a:buSzPts val="1200"/>
              <a:buNone/>
              <a:defRPr sz="1200">
                <a:solidFill>
                  <a:srgbClr val="EBEBEB"/>
                </a:solidFill>
              </a:defRPr>
            </a:lvl8pPr>
            <a:lvl9pPr lvl="8" rtl="0">
              <a:lnSpc>
                <a:spcPct val="135000"/>
              </a:lnSpc>
              <a:spcBef>
                <a:spcPts val="0"/>
              </a:spcBef>
              <a:spcAft>
                <a:spcPts val="0"/>
              </a:spcAft>
              <a:buClr>
                <a:srgbClr val="EBEBEB"/>
              </a:buClr>
              <a:buSzPts val="1200"/>
              <a:buNone/>
              <a:defRPr sz="1200">
                <a:solidFill>
                  <a:srgbClr val="EBEBEB"/>
                </a:solidFill>
              </a:defRPr>
            </a:lvl9pPr>
          </a:lstStyle>
          <a:p/>
        </p:txBody>
      </p:sp>
      <p:pic>
        <p:nvPicPr>
          <p:cNvPr id="909" name="Google Shape;909;p112"/>
          <p:cNvPicPr preferRelativeResize="0"/>
          <p:nvPr/>
        </p:nvPicPr>
        <p:blipFill>
          <a:blip r:embed="rId3">
            <a:alphaModFix/>
          </a:blip>
          <a:stretch>
            <a:fillRect/>
          </a:stretch>
        </p:blipFill>
        <p:spPr>
          <a:xfrm>
            <a:off x="10104322" y="6203986"/>
            <a:ext cx="1579879" cy="372673"/>
          </a:xfrm>
          <a:prstGeom prst="rect">
            <a:avLst/>
          </a:prstGeom>
          <a:noFill/>
          <a:ln>
            <a:noFill/>
          </a:ln>
        </p:spPr>
      </p:pic>
      <p:cxnSp>
        <p:nvCxnSpPr>
          <p:cNvPr id="910" name="Google Shape;910;p112"/>
          <p:cNvCxnSpPr/>
          <p:nvPr/>
        </p:nvCxnSpPr>
        <p:spPr>
          <a:xfrm rot="10800000">
            <a:off x="447655"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911" name="Google Shape;911;p112"/>
          <p:cNvSpPr txBox="1"/>
          <p:nvPr>
            <p:ph idx="12" type="sldNum"/>
          </p:nvPr>
        </p:nvSpPr>
        <p:spPr>
          <a:xfrm>
            <a:off x="81954" y="6169556"/>
            <a:ext cx="731400" cy="143700"/>
          </a:xfrm>
          <a:prstGeom prst="rect">
            <a:avLst/>
          </a:prstGeom>
          <a:noFill/>
          <a:ln>
            <a:noFill/>
          </a:ln>
        </p:spPr>
        <p:txBody>
          <a:bodyPr anchorCtr="0" anchor="b" bIns="0" lIns="0" spcFirstLastPara="1" rIns="0" wrap="square" tIns="0">
            <a:noAutofit/>
          </a:bodyPr>
          <a:lstStyle>
            <a:lvl1pPr lvl="0" rtl="0" algn="ctr">
              <a:buNone/>
              <a:defRPr sz="800">
                <a:latin typeface="Overpass SemiBold"/>
                <a:ea typeface="Overpass SemiBold"/>
                <a:cs typeface="Overpass SemiBold"/>
                <a:sym typeface="Overpass SemiBold"/>
              </a:defRPr>
            </a:lvl1pPr>
            <a:lvl2pPr lvl="1" rtl="0" algn="ctr">
              <a:buNone/>
              <a:defRPr sz="800">
                <a:latin typeface="Overpass SemiBold"/>
                <a:ea typeface="Overpass SemiBold"/>
                <a:cs typeface="Overpass SemiBold"/>
                <a:sym typeface="Overpass SemiBold"/>
              </a:defRPr>
            </a:lvl2pPr>
            <a:lvl3pPr lvl="2" rtl="0" algn="ctr">
              <a:buNone/>
              <a:defRPr sz="800">
                <a:latin typeface="Overpass SemiBold"/>
                <a:ea typeface="Overpass SemiBold"/>
                <a:cs typeface="Overpass SemiBold"/>
                <a:sym typeface="Overpass SemiBold"/>
              </a:defRPr>
            </a:lvl3pPr>
            <a:lvl4pPr lvl="3" rtl="0" algn="ctr">
              <a:buNone/>
              <a:defRPr sz="800">
                <a:latin typeface="Overpass SemiBold"/>
                <a:ea typeface="Overpass SemiBold"/>
                <a:cs typeface="Overpass SemiBold"/>
                <a:sym typeface="Overpass SemiBold"/>
              </a:defRPr>
            </a:lvl4pPr>
            <a:lvl5pPr lvl="4" rtl="0" algn="ctr">
              <a:buNone/>
              <a:defRPr sz="800">
                <a:latin typeface="Overpass SemiBold"/>
                <a:ea typeface="Overpass SemiBold"/>
                <a:cs typeface="Overpass SemiBold"/>
                <a:sym typeface="Overpass SemiBold"/>
              </a:defRPr>
            </a:lvl5pPr>
            <a:lvl6pPr lvl="5" rtl="0" algn="ctr">
              <a:buNone/>
              <a:defRPr sz="800">
                <a:latin typeface="Overpass SemiBold"/>
                <a:ea typeface="Overpass SemiBold"/>
                <a:cs typeface="Overpass SemiBold"/>
                <a:sym typeface="Overpass SemiBold"/>
              </a:defRPr>
            </a:lvl6pPr>
            <a:lvl7pPr lvl="6" rtl="0" algn="ctr">
              <a:buNone/>
              <a:defRPr sz="800">
                <a:latin typeface="Overpass SemiBold"/>
                <a:ea typeface="Overpass SemiBold"/>
                <a:cs typeface="Overpass SemiBold"/>
                <a:sym typeface="Overpass SemiBold"/>
              </a:defRPr>
            </a:lvl7pPr>
            <a:lvl8pPr lvl="7" rtl="0" algn="ctr">
              <a:buNone/>
              <a:defRPr sz="800">
                <a:latin typeface="Overpass SemiBold"/>
                <a:ea typeface="Overpass SemiBold"/>
                <a:cs typeface="Overpass SemiBold"/>
                <a:sym typeface="Overpass SemiBold"/>
              </a:defRPr>
            </a:lvl8pPr>
            <a:lvl9pPr lvl="8" rtl="0"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ck closing">
  <p:cSld name="TITLE_1_1">
    <p:bg>
      <p:bgPr>
        <a:blipFill>
          <a:blip r:embed="rId2">
            <a:alphaModFix/>
          </a:blip>
          <a:stretch>
            <a:fillRect/>
          </a:stretch>
        </a:blipFill>
      </p:bgPr>
    </p:bg>
    <p:spTree>
      <p:nvGrpSpPr>
        <p:cNvPr id="912" name="Shape 912"/>
        <p:cNvGrpSpPr/>
        <p:nvPr/>
      </p:nvGrpSpPr>
      <p:grpSpPr>
        <a:xfrm>
          <a:off x="0" y="0"/>
          <a:ext cx="0" cy="0"/>
          <a:chOff x="0" y="0"/>
          <a:chExt cx="0" cy="0"/>
        </a:xfrm>
      </p:grpSpPr>
      <p:sp>
        <p:nvSpPr>
          <p:cNvPr id="913" name="Google Shape;913;p113"/>
          <p:cNvSpPr txBox="1"/>
          <p:nvPr>
            <p:ph idx="1" type="subTitle"/>
          </p:nvPr>
        </p:nvSpPr>
        <p:spPr>
          <a:xfrm>
            <a:off x="2083204" y="3008425"/>
            <a:ext cx="4145400" cy="1524900"/>
          </a:xfrm>
          <a:prstGeom prst="rect">
            <a:avLst/>
          </a:prstGeom>
        </p:spPr>
        <p:txBody>
          <a:bodyPr anchorCtr="0" anchor="t" bIns="0" lIns="0" spcFirstLastPara="1" rIns="0" wrap="square" tIns="0">
            <a:noAutofit/>
          </a:bodyPr>
          <a:lstStyle>
            <a:lvl1pPr lvl="0" rtl="0">
              <a:lnSpc>
                <a:spcPct val="180000"/>
              </a:lnSpc>
              <a:spcBef>
                <a:spcPts val="0"/>
              </a:spcBef>
              <a:spcAft>
                <a:spcPts val="0"/>
              </a:spcAft>
              <a:buClr>
                <a:srgbClr val="EBEBEB"/>
              </a:buClr>
              <a:buSzPts val="1400"/>
              <a:buNone/>
              <a:defRPr sz="1400">
                <a:solidFill>
                  <a:srgbClr val="EBEBEB"/>
                </a:solidFill>
              </a:defRPr>
            </a:lvl1pPr>
            <a:lvl2pPr lvl="1" rtl="0">
              <a:lnSpc>
                <a:spcPct val="180000"/>
              </a:lnSpc>
              <a:spcBef>
                <a:spcPts val="0"/>
              </a:spcBef>
              <a:spcAft>
                <a:spcPts val="0"/>
              </a:spcAft>
              <a:buClr>
                <a:srgbClr val="EBEBEB"/>
              </a:buClr>
              <a:buSzPts val="1400"/>
              <a:buNone/>
              <a:defRPr sz="1400">
                <a:solidFill>
                  <a:srgbClr val="EBEBEB"/>
                </a:solidFill>
              </a:defRPr>
            </a:lvl2pPr>
            <a:lvl3pPr lvl="2" rtl="0">
              <a:lnSpc>
                <a:spcPct val="180000"/>
              </a:lnSpc>
              <a:spcBef>
                <a:spcPts val="0"/>
              </a:spcBef>
              <a:spcAft>
                <a:spcPts val="0"/>
              </a:spcAft>
              <a:buClr>
                <a:srgbClr val="EBEBEB"/>
              </a:buClr>
              <a:buSzPts val="1400"/>
              <a:buNone/>
              <a:defRPr sz="1400">
                <a:solidFill>
                  <a:srgbClr val="EBEBEB"/>
                </a:solidFill>
              </a:defRPr>
            </a:lvl3pPr>
            <a:lvl4pPr lvl="3" rtl="0">
              <a:lnSpc>
                <a:spcPct val="180000"/>
              </a:lnSpc>
              <a:spcBef>
                <a:spcPts val="0"/>
              </a:spcBef>
              <a:spcAft>
                <a:spcPts val="0"/>
              </a:spcAft>
              <a:buClr>
                <a:srgbClr val="EBEBEB"/>
              </a:buClr>
              <a:buSzPts val="1400"/>
              <a:buNone/>
              <a:defRPr sz="1400">
                <a:solidFill>
                  <a:srgbClr val="EBEBEB"/>
                </a:solidFill>
              </a:defRPr>
            </a:lvl4pPr>
            <a:lvl5pPr lvl="4" rtl="0">
              <a:lnSpc>
                <a:spcPct val="180000"/>
              </a:lnSpc>
              <a:spcBef>
                <a:spcPts val="0"/>
              </a:spcBef>
              <a:spcAft>
                <a:spcPts val="0"/>
              </a:spcAft>
              <a:buClr>
                <a:srgbClr val="EBEBEB"/>
              </a:buClr>
              <a:buSzPts val="1400"/>
              <a:buNone/>
              <a:defRPr sz="1400">
                <a:solidFill>
                  <a:srgbClr val="EBEBEB"/>
                </a:solidFill>
              </a:defRPr>
            </a:lvl5pPr>
            <a:lvl6pPr lvl="5" rtl="0">
              <a:lnSpc>
                <a:spcPct val="180000"/>
              </a:lnSpc>
              <a:spcBef>
                <a:spcPts val="0"/>
              </a:spcBef>
              <a:spcAft>
                <a:spcPts val="0"/>
              </a:spcAft>
              <a:buClr>
                <a:srgbClr val="EBEBEB"/>
              </a:buClr>
              <a:buSzPts val="1400"/>
              <a:buNone/>
              <a:defRPr sz="1400">
                <a:solidFill>
                  <a:srgbClr val="EBEBEB"/>
                </a:solidFill>
              </a:defRPr>
            </a:lvl6pPr>
            <a:lvl7pPr lvl="6" rtl="0">
              <a:lnSpc>
                <a:spcPct val="180000"/>
              </a:lnSpc>
              <a:spcBef>
                <a:spcPts val="0"/>
              </a:spcBef>
              <a:spcAft>
                <a:spcPts val="0"/>
              </a:spcAft>
              <a:buClr>
                <a:srgbClr val="EBEBEB"/>
              </a:buClr>
              <a:buSzPts val="1400"/>
              <a:buNone/>
              <a:defRPr sz="1400">
                <a:solidFill>
                  <a:srgbClr val="EBEBEB"/>
                </a:solidFill>
              </a:defRPr>
            </a:lvl7pPr>
            <a:lvl8pPr lvl="7" rtl="0">
              <a:lnSpc>
                <a:spcPct val="180000"/>
              </a:lnSpc>
              <a:spcBef>
                <a:spcPts val="0"/>
              </a:spcBef>
              <a:spcAft>
                <a:spcPts val="0"/>
              </a:spcAft>
              <a:buClr>
                <a:srgbClr val="EBEBEB"/>
              </a:buClr>
              <a:buSzPts val="1400"/>
              <a:buNone/>
              <a:defRPr sz="1400">
                <a:solidFill>
                  <a:srgbClr val="EBEBEB"/>
                </a:solidFill>
              </a:defRPr>
            </a:lvl8pPr>
            <a:lvl9pPr lvl="8" rtl="0">
              <a:lnSpc>
                <a:spcPct val="180000"/>
              </a:lnSpc>
              <a:spcBef>
                <a:spcPts val="0"/>
              </a:spcBef>
              <a:spcAft>
                <a:spcPts val="0"/>
              </a:spcAft>
              <a:buClr>
                <a:srgbClr val="EBEBEB"/>
              </a:buClr>
              <a:buSzPts val="1400"/>
              <a:buNone/>
              <a:defRPr sz="1400">
                <a:solidFill>
                  <a:srgbClr val="EBEBEB"/>
                </a:solidFill>
              </a:defRPr>
            </a:lvl9pPr>
          </a:lstStyle>
          <a:p/>
        </p:txBody>
      </p:sp>
      <p:sp>
        <p:nvSpPr>
          <p:cNvPr id="914" name="Google Shape;914;p113"/>
          <p:cNvSpPr txBox="1"/>
          <p:nvPr/>
        </p:nvSpPr>
        <p:spPr>
          <a:xfrm>
            <a:off x="10065512" y="269836"/>
            <a:ext cx="16188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600">
                <a:solidFill>
                  <a:srgbClr val="EBEBEB"/>
                </a:solidFill>
                <a:latin typeface="Overpass"/>
                <a:ea typeface="Overpass"/>
                <a:cs typeface="Overpass"/>
                <a:sym typeface="Overpass"/>
              </a:rPr>
              <a:t>CONFIDENTIAL </a:t>
            </a:r>
            <a:r>
              <a:rPr lang="en" sz="600">
                <a:solidFill>
                  <a:srgbClr val="EBEBEB"/>
                </a:solidFill>
                <a:latin typeface="Overpass Light"/>
                <a:ea typeface="Overpass Light"/>
                <a:cs typeface="Overpass Light"/>
                <a:sym typeface="Overpass Light"/>
              </a:rPr>
              <a:t>Designator</a:t>
            </a:r>
            <a:endParaRPr sz="600">
              <a:solidFill>
                <a:srgbClr val="EBEBEB"/>
              </a:solidFill>
              <a:latin typeface="Overpass Light"/>
              <a:ea typeface="Overpass Light"/>
              <a:cs typeface="Overpass Light"/>
              <a:sym typeface="Overpass Light"/>
            </a:endParaRPr>
          </a:p>
        </p:txBody>
      </p:sp>
      <p:sp>
        <p:nvSpPr>
          <p:cNvPr id="915" name="Google Shape;915;p113"/>
          <p:cNvSpPr txBox="1"/>
          <p:nvPr>
            <p:ph type="title"/>
          </p:nvPr>
        </p:nvSpPr>
        <p:spPr>
          <a:xfrm>
            <a:off x="2083354" y="568625"/>
            <a:ext cx="4903800" cy="1985400"/>
          </a:xfrm>
          <a:prstGeom prst="rect">
            <a:avLst/>
          </a:prstGeom>
        </p:spPr>
        <p:txBody>
          <a:bodyPr anchorCtr="0" anchor="b" bIns="0" lIns="0" spcFirstLastPara="1" rIns="0" wrap="square" tIns="0">
            <a:noAutofit/>
          </a:bodyPr>
          <a:lstStyle>
            <a:lvl1pPr lvl="0" rtl="0">
              <a:lnSpc>
                <a:spcPct val="105000"/>
              </a:lnSpc>
              <a:spcBef>
                <a:spcPts val="0"/>
              </a:spcBef>
              <a:spcAft>
                <a:spcPts val="0"/>
              </a:spcAft>
              <a:buNone/>
              <a:defRPr sz="7000">
                <a:solidFill>
                  <a:srgbClr val="EBEBEB"/>
                </a:solidFill>
              </a:defRPr>
            </a:lvl1pPr>
            <a:lvl2pPr lvl="1" rtl="0">
              <a:lnSpc>
                <a:spcPct val="105000"/>
              </a:lnSpc>
              <a:spcBef>
                <a:spcPts val="0"/>
              </a:spcBef>
              <a:spcAft>
                <a:spcPts val="0"/>
              </a:spcAft>
              <a:buNone/>
              <a:defRPr sz="7000">
                <a:solidFill>
                  <a:srgbClr val="EBEBEB"/>
                </a:solidFill>
              </a:defRPr>
            </a:lvl2pPr>
            <a:lvl3pPr lvl="2" rtl="0">
              <a:lnSpc>
                <a:spcPct val="105000"/>
              </a:lnSpc>
              <a:spcBef>
                <a:spcPts val="0"/>
              </a:spcBef>
              <a:spcAft>
                <a:spcPts val="0"/>
              </a:spcAft>
              <a:buNone/>
              <a:defRPr sz="7000">
                <a:solidFill>
                  <a:srgbClr val="EBEBEB"/>
                </a:solidFill>
              </a:defRPr>
            </a:lvl3pPr>
            <a:lvl4pPr lvl="3" rtl="0">
              <a:lnSpc>
                <a:spcPct val="105000"/>
              </a:lnSpc>
              <a:spcBef>
                <a:spcPts val="0"/>
              </a:spcBef>
              <a:spcAft>
                <a:spcPts val="0"/>
              </a:spcAft>
              <a:buNone/>
              <a:defRPr sz="7000">
                <a:solidFill>
                  <a:srgbClr val="EBEBEB"/>
                </a:solidFill>
              </a:defRPr>
            </a:lvl4pPr>
            <a:lvl5pPr lvl="4" rtl="0">
              <a:lnSpc>
                <a:spcPct val="105000"/>
              </a:lnSpc>
              <a:spcBef>
                <a:spcPts val="0"/>
              </a:spcBef>
              <a:spcAft>
                <a:spcPts val="0"/>
              </a:spcAft>
              <a:buNone/>
              <a:defRPr sz="7000">
                <a:solidFill>
                  <a:srgbClr val="EBEBEB"/>
                </a:solidFill>
              </a:defRPr>
            </a:lvl5pPr>
            <a:lvl6pPr lvl="5" rtl="0">
              <a:lnSpc>
                <a:spcPct val="105000"/>
              </a:lnSpc>
              <a:spcBef>
                <a:spcPts val="0"/>
              </a:spcBef>
              <a:spcAft>
                <a:spcPts val="0"/>
              </a:spcAft>
              <a:buNone/>
              <a:defRPr sz="7000">
                <a:solidFill>
                  <a:srgbClr val="EBEBEB"/>
                </a:solidFill>
              </a:defRPr>
            </a:lvl6pPr>
            <a:lvl7pPr lvl="6" rtl="0">
              <a:lnSpc>
                <a:spcPct val="105000"/>
              </a:lnSpc>
              <a:spcBef>
                <a:spcPts val="0"/>
              </a:spcBef>
              <a:spcAft>
                <a:spcPts val="0"/>
              </a:spcAft>
              <a:buNone/>
              <a:defRPr sz="7000">
                <a:solidFill>
                  <a:srgbClr val="EBEBEB"/>
                </a:solidFill>
              </a:defRPr>
            </a:lvl7pPr>
            <a:lvl8pPr lvl="7" rtl="0">
              <a:lnSpc>
                <a:spcPct val="105000"/>
              </a:lnSpc>
              <a:spcBef>
                <a:spcPts val="0"/>
              </a:spcBef>
              <a:spcAft>
                <a:spcPts val="0"/>
              </a:spcAft>
              <a:buNone/>
              <a:defRPr sz="7000">
                <a:solidFill>
                  <a:srgbClr val="EBEBEB"/>
                </a:solidFill>
              </a:defRPr>
            </a:lvl8pPr>
            <a:lvl9pPr lvl="8" rtl="0">
              <a:lnSpc>
                <a:spcPct val="105000"/>
              </a:lnSpc>
              <a:spcBef>
                <a:spcPts val="0"/>
              </a:spcBef>
              <a:spcAft>
                <a:spcPts val="0"/>
              </a:spcAft>
              <a:buNone/>
              <a:defRPr sz="7000">
                <a:solidFill>
                  <a:srgbClr val="EBEBEB"/>
                </a:solidFill>
              </a:defRPr>
            </a:lvl9pPr>
          </a:lstStyle>
          <a:p/>
        </p:txBody>
      </p:sp>
      <p:pic>
        <p:nvPicPr>
          <p:cNvPr id="916" name="Google Shape;916;p113"/>
          <p:cNvPicPr preferRelativeResize="0"/>
          <p:nvPr/>
        </p:nvPicPr>
        <p:blipFill>
          <a:blip r:embed="rId3">
            <a:alphaModFix/>
          </a:blip>
          <a:stretch>
            <a:fillRect/>
          </a:stretch>
        </p:blipFill>
        <p:spPr>
          <a:xfrm>
            <a:off x="10104322" y="6203986"/>
            <a:ext cx="1579879" cy="372673"/>
          </a:xfrm>
          <a:prstGeom prst="rect">
            <a:avLst/>
          </a:prstGeom>
          <a:noFill/>
          <a:ln>
            <a:noFill/>
          </a:ln>
        </p:spPr>
      </p:pic>
      <p:sp>
        <p:nvSpPr>
          <p:cNvPr id="917" name="Google Shape;917;p113"/>
          <p:cNvSpPr txBox="1"/>
          <p:nvPr/>
        </p:nvSpPr>
        <p:spPr>
          <a:xfrm>
            <a:off x="7958481" y="1999825"/>
            <a:ext cx="29928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EBEBEB"/>
                </a:solidFill>
                <a:latin typeface="Overpass Light"/>
                <a:ea typeface="Overpass Light"/>
                <a:cs typeface="Overpass Light"/>
                <a:sym typeface="Overpass Light"/>
              </a:rPr>
              <a:t>linkedin.com/company/red-hat</a:t>
            </a:r>
            <a:endParaRPr>
              <a:solidFill>
                <a:srgbClr val="EBEBEB"/>
              </a:solidFill>
              <a:latin typeface="Overpass Light"/>
              <a:ea typeface="Overpass Light"/>
              <a:cs typeface="Overpass Light"/>
              <a:sym typeface="Overpass Light"/>
            </a:endParaRPr>
          </a:p>
        </p:txBody>
      </p:sp>
      <p:sp>
        <p:nvSpPr>
          <p:cNvPr id="918" name="Google Shape;918;p113"/>
          <p:cNvSpPr txBox="1"/>
          <p:nvPr/>
        </p:nvSpPr>
        <p:spPr>
          <a:xfrm>
            <a:off x="7958481" y="2767875"/>
            <a:ext cx="29928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EBEBEB"/>
                </a:solidFill>
                <a:latin typeface="Overpass Light"/>
                <a:ea typeface="Overpass Light"/>
                <a:cs typeface="Overpass Light"/>
                <a:sym typeface="Overpass Light"/>
              </a:rPr>
              <a:t>youtube.com/user/RedHatVideos</a:t>
            </a:r>
            <a:endParaRPr>
              <a:solidFill>
                <a:srgbClr val="EBEBEB"/>
              </a:solidFill>
              <a:latin typeface="Overpass Light"/>
              <a:ea typeface="Overpass Light"/>
              <a:cs typeface="Overpass Light"/>
              <a:sym typeface="Overpass Light"/>
            </a:endParaRPr>
          </a:p>
        </p:txBody>
      </p:sp>
      <p:sp>
        <p:nvSpPr>
          <p:cNvPr id="919" name="Google Shape;919;p113"/>
          <p:cNvSpPr txBox="1"/>
          <p:nvPr/>
        </p:nvSpPr>
        <p:spPr>
          <a:xfrm>
            <a:off x="7958481" y="3535925"/>
            <a:ext cx="29928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EBEBEB"/>
                </a:solidFill>
                <a:latin typeface="Overpass Light"/>
                <a:ea typeface="Overpass Light"/>
                <a:cs typeface="Overpass Light"/>
                <a:sym typeface="Overpass Light"/>
              </a:rPr>
              <a:t>facebook.com/redhatinc</a:t>
            </a:r>
            <a:endParaRPr>
              <a:solidFill>
                <a:srgbClr val="EBEBEB"/>
              </a:solidFill>
              <a:latin typeface="Overpass Light"/>
              <a:ea typeface="Overpass Light"/>
              <a:cs typeface="Overpass Light"/>
              <a:sym typeface="Overpass Light"/>
            </a:endParaRPr>
          </a:p>
        </p:txBody>
      </p:sp>
      <p:sp>
        <p:nvSpPr>
          <p:cNvPr id="920" name="Google Shape;920;p113"/>
          <p:cNvSpPr txBox="1"/>
          <p:nvPr/>
        </p:nvSpPr>
        <p:spPr>
          <a:xfrm>
            <a:off x="7958481" y="4303975"/>
            <a:ext cx="29928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EBEBEB"/>
                </a:solidFill>
                <a:latin typeface="Overpass Light"/>
                <a:ea typeface="Overpass Light"/>
                <a:cs typeface="Overpass Light"/>
                <a:sym typeface="Overpass Light"/>
              </a:rPr>
              <a:t>twitter.com/RedHat</a:t>
            </a:r>
            <a:endParaRPr>
              <a:solidFill>
                <a:srgbClr val="EBEBEB"/>
              </a:solidFill>
              <a:latin typeface="Overpass Light"/>
              <a:ea typeface="Overpass Light"/>
              <a:cs typeface="Overpass Light"/>
              <a:sym typeface="Overpass Light"/>
            </a:endParaRPr>
          </a:p>
        </p:txBody>
      </p:sp>
      <p:cxnSp>
        <p:nvCxnSpPr>
          <p:cNvPr id="921" name="Google Shape;921;p113"/>
          <p:cNvCxnSpPr/>
          <p:nvPr/>
        </p:nvCxnSpPr>
        <p:spPr>
          <a:xfrm rot="10800000">
            <a:off x="447663" y="50"/>
            <a:ext cx="0" cy="2282700"/>
          </a:xfrm>
          <a:prstGeom prst="straightConnector1">
            <a:avLst/>
          </a:prstGeom>
          <a:noFill/>
          <a:ln cap="flat" cmpd="sng" w="9525">
            <a:solidFill>
              <a:srgbClr val="EE0000"/>
            </a:solidFill>
            <a:prstDash val="solid"/>
            <a:round/>
            <a:headEnd len="med" w="med" type="none"/>
            <a:tailEnd len="med" w="med" type="none"/>
          </a:ln>
        </p:spPr>
      </p:cxnSp>
      <p:pic>
        <p:nvPicPr>
          <p:cNvPr id="922" name="Google Shape;922;p113"/>
          <p:cNvPicPr preferRelativeResize="0"/>
          <p:nvPr/>
        </p:nvPicPr>
        <p:blipFill rotWithShape="1">
          <a:blip r:embed="rId4">
            <a:alphaModFix/>
          </a:blip>
          <a:srcRect b="0" l="0" r="0" t="0"/>
          <a:stretch/>
        </p:blipFill>
        <p:spPr>
          <a:xfrm>
            <a:off x="7319443" y="1882617"/>
            <a:ext cx="580372" cy="580372"/>
          </a:xfrm>
          <a:prstGeom prst="rect">
            <a:avLst/>
          </a:prstGeom>
          <a:noFill/>
          <a:ln>
            <a:noFill/>
          </a:ln>
        </p:spPr>
      </p:pic>
      <p:pic>
        <p:nvPicPr>
          <p:cNvPr id="923" name="Google Shape;923;p113"/>
          <p:cNvPicPr preferRelativeResize="0"/>
          <p:nvPr/>
        </p:nvPicPr>
        <p:blipFill rotWithShape="1">
          <a:blip r:embed="rId5">
            <a:alphaModFix/>
          </a:blip>
          <a:srcRect b="0" l="0" r="0" t="0"/>
          <a:stretch/>
        </p:blipFill>
        <p:spPr>
          <a:xfrm>
            <a:off x="7319443" y="3404473"/>
            <a:ext cx="580372" cy="580372"/>
          </a:xfrm>
          <a:prstGeom prst="rect">
            <a:avLst/>
          </a:prstGeom>
          <a:noFill/>
          <a:ln>
            <a:noFill/>
          </a:ln>
        </p:spPr>
      </p:pic>
      <p:pic>
        <p:nvPicPr>
          <p:cNvPr id="924" name="Google Shape;924;p113"/>
          <p:cNvPicPr preferRelativeResize="0"/>
          <p:nvPr/>
        </p:nvPicPr>
        <p:blipFill rotWithShape="1">
          <a:blip r:embed="rId6">
            <a:alphaModFix/>
          </a:blip>
          <a:srcRect b="0" l="0" r="0" t="0"/>
          <a:stretch/>
        </p:blipFill>
        <p:spPr>
          <a:xfrm>
            <a:off x="7319443" y="2705617"/>
            <a:ext cx="580372" cy="580372"/>
          </a:xfrm>
          <a:prstGeom prst="rect">
            <a:avLst/>
          </a:prstGeom>
          <a:noFill/>
          <a:ln>
            <a:noFill/>
          </a:ln>
        </p:spPr>
      </p:pic>
      <p:pic>
        <p:nvPicPr>
          <p:cNvPr id="925" name="Google Shape;925;p113"/>
          <p:cNvPicPr preferRelativeResize="0"/>
          <p:nvPr/>
        </p:nvPicPr>
        <p:blipFill rotWithShape="1">
          <a:blip r:embed="rId7">
            <a:alphaModFix/>
          </a:blip>
          <a:srcRect b="0" l="0" r="0" t="0"/>
          <a:stretch/>
        </p:blipFill>
        <p:spPr>
          <a:xfrm>
            <a:off x="7319443" y="4214033"/>
            <a:ext cx="580372" cy="580372"/>
          </a:xfrm>
          <a:prstGeom prst="rect">
            <a:avLst/>
          </a:prstGeom>
          <a:noFill/>
          <a:ln>
            <a:noFill/>
          </a:ln>
        </p:spPr>
      </p:pic>
      <p:cxnSp>
        <p:nvCxnSpPr>
          <p:cNvPr id="926" name="Google Shape;926;p113"/>
          <p:cNvCxnSpPr/>
          <p:nvPr/>
        </p:nvCxnSpPr>
        <p:spPr>
          <a:xfrm rot="10800000">
            <a:off x="447655"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927" name="Google Shape;927;p113"/>
          <p:cNvSpPr txBox="1"/>
          <p:nvPr>
            <p:ph idx="12" type="sldNum"/>
          </p:nvPr>
        </p:nvSpPr>
        <p:spPr>
          <a:xfrm>
            <a:off x="81954" y="6169556"/>
            <a:ext cx="731400" cy="143700"/>
          </a:xfrm>
          <a:prstGeom prst="rect">
            <a:avLst/>
          </a:prstGeom>
          <a:noFill/>
          <a:ln>
            <a:noFill/>
          </a:ln>
        </p:spPr>
        <p:txBody>
          <a:bodyPr anchorCtr="0" anchor="b" bIns="0" lIns="0" spcFirstLastPara="1" rIns="0" wrap="square" tIns="0">
            <a:noAutofit/>
          </a:bodyPr>
          <a:lstStyle>
            <a:lvl1pPr lvl="0" rtl="0" algn="ctr">
              <a:buNone/>
              <a:defRPr sz="800">
                <a:latin typeface="Overpass SemiBold"/>
                <a:ea typeface="Overpass SemiBold"/>
                <a:cs typeface="Overpass SemiBold"/>
                <a:sym typeface="Overpass SemiBold"/>
              </a:defRPr>
            </a:lvl1pPr>
            <a:lvl2pPr lvl="1" rtl="0" algn="ctr">
              <a:buNone/>
              <a:defRPr sz="800">
                <a:latin typeface="Overpass SemiBold"/>
                <a:ea typeface="Overpass SemiBold"/>
                <a:cs typeface="Overpass SemiBold"/>
                <a:sym typeface="Overpass SemiBold"/>
              </a:defRPr>
            </a:lvl2pPr>
            <a:lvl3pPr lvl="2" rtl="0" algn="ctr">
              <a:buNone/>
              <a:defRPr sz="800">
                <a:latin typeface="Overpass SemiBold"/>
                <a:ea typeface="Overpass SemiBold"/>
                <a:cs typeface="Overpass SemiBold"/>
                <a:sym typeface="Overpass SemiBold"/>
              </a:defRPr>
            </a:lvl3pPr>
            <a:lvl4pPr lvl="3" rtl="0" algn="ctr">
              <a:buNone/>
              <a:defRPr sz="800">
                <a:latin typeface="Overpass SemiBold"/>
                <a:ea typeface="Overpass SemiBold"/>
                <a:cs typeface="Overpass SemiBold"/>
                <a:sym typeface="Overpass SemiBold"/>
              </a:defRPr>
            </a:lvl4pPr>
            <a:lvl5pPr lvl="4" rtl="0" algn="ctr">
              <a:buNone/>
              <a:defRPr sz="800">
                <a:latin typeface="Overpass SemiBold"/>
                <a:ea typeface="Overpass SemiBold"/>
                <a:cs typeface="Overpass SemiBold"/>
                <a:sym typeface="Overpass SemiBold"/>
              </a:defRPr>
            </a:lvl5pPr>
            <a:lvl6pPr lvl="5" rtl="0" algn="ctr">
              <a:buNone/>
              <a:defRPr sz="800">
                <a:latin typeface="Overpass SemiBold"/>
                <a:ea typeface="Overpass SemiBold"/>
                <a:cs typeface="Overpass SemiBold"/>
                <a:sym typeface="Overpass SemiBold"/>
              </a:defRPr>
            </a:lvl6pPr>
            <a:lvl7pPr lvl="6" rtl="0" algn="ctr">
              <a:buNone/>
              <a:defRPr sz="800">
                <a:latin typeface="Overpass SemiBold"/>
                <a:ea typeface="Overpass SemiBold"/>
                <a:cs typeface="Overpass SemiBold"/>
                <a:sym typeface="Overpass SemiBold"/>
              </a:defRPr>
            </a:lvl7pPr>
            <a:lvl8pPr lvl="7" rtl="0" algn="ctr">
              <a:buNone/>
              <a:defRPr sz="800">
                <a:latin typeface="Overpass SemiBold"/>
                <a:ea typeface="Overpass SemiBold"/>
                <a:cs typeface="Overpass SemiBold"/>
                <a:sym typeface="Overpass SemiBold"/>
              </a:defRPr>
            </a:lvl8pPr>
            <a:lvl9pPr lvl="8" rtl="0"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illustrated">
  <p:cSld name="CUSTOM">
    <p:bg>
      <p:bgPr>
        <a:blipFill>
          <a:blip r:embed="rId2">
            <a:alphaModFix/>
          </a:blip>
          <a:stretch>
            <a:fillRect/>
          </a:stretch>
        </a:blipFill>
      </p:bgPr>
    </p:bg>
    <p:spTree>
      <p:nvGrpSpPr>
        <p:cNvPr id="928" name="Shape 928"/>
        <p:cNvGrpSpPr/>
        <p:nvPr/>
      </p:nvGrpSpPr>
      <p:grpSpPr>
        <a:xfrm>
          <a:off x="0" y="0"/>
          <a:ext cx="0" cy="0"/>
          <a:chOff x="0" y="0"/>
          <a:chExt cx="0" cy="0"/>
        </a:xfrm>
      </p:grpSpPr>
      <p:sp>
        <p:nvSpPr>
          <p:cNvPr id="929" name="Google Shape;929;p114"/>
          <p:cNvSpPr txBox="1"/>
          <p:nvPr/>
        </p:nvSpPr>
        <p:spPr>
          <a:xfrm>
            <a:off x="10065512" y="269836"/>
            <a:ext cx="16188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600">
                <a:solidFill>
                  <a:srgbClr val="666666"/>
                </a:solidFill>
                <a:latin typeface="Overpass"/>
                <a:ea typeface="Overpass"/>
                <a:cs typeface="Overpass"/>
                <a:sym typeface="Overpass"/>
              </a:rPr>
              <a:t>CONFIDENTIAL </a:t>
            </a:r>
            <a:r>
              <a:rPr lang="en" sz="600">
                <a:solidFill>
                  <a:srgbClr val="666666"/>
                </a:solidFill>
                <a:latin typeface="Overpass Light"/>
                <a:ea typeface="Overpass Light"/>
                <a:cs typeface="Overpass Light"/>
                <a:sym typeface="Overpass Light"/>
              </a:rPr>
              <a:t>Designator</a:t>
            </a:r>
            <a:endParaRPr sz="600">
              <a:solidFill>
                <a:srgbClr val="666666"/>
              </a:solidFill>
              <a:latin typeface="Overpass Light"/>
              <a:ea typeface="Overpass Light"/>
              <a:cs typeface="Overpass Light"/>
              <a:sym typeface="Overpass Light"/>
            </a:endParaRPr>
          </a:p>
        </p:txBody>
      </p:sp>
      <p:pic>
        <p:nvPicPr>
          <p:cNvPr id="930" name="Google Shape;930;p114"/>
          <p:cNvPicPr preferRelativeResize="0"/>
          <p:nvPr/>
        </p:nvPicPr>
        <p:blipFill>
          <a:blip r:embed="rId3">
            <a:alphaModFix/>
          </a:blip>
          <a:stretch>
            <a:fillRect/>
          </a:stretch>
        </p:blipFill>
        <p:spPr>
          <a:xfrm>
            <a:off x="10104322" y="6203986"/>
            <a:ext cx="1579879" cy="372673"/>
          </a:xfrm>
          <a:prstGeom prst="rect">
            <a:avLst/>
          </a:prstGeom>
          <a:noFill/>
          <a:ln>
            <a:noFill/>
          </a:ln>
        </p:spPr>
      </p:pic>
      <p:cxnSp>
        <p:nvCxnSpPr>
          <p:cNvPr id="931" name="Google Shape;931;p114"/>
          <p:cNvCxnSpPr/>
          <p:nvPr/>
        </p:nvCxnSpPr>
        <p:spPr>
          <a:xfrm rot="10800000">
            <a:off x="447655" y="6401400"/>
            <a:ext cx="0" cy="456600"/>
          </a:xfrm>
          <a:prstGeom prst="straightConnector1">
            <a:avLst/>
          </a:prstGeom>
          <a:noFill/>
          <a:ln cap="flat" cmpd="sng" w="9525">
            <a:solidFill>
              <a:schemeClr val="lt1"/>
            </a:solidFill>
            <a:prstDash val="solid"/>
            <a:round/>
            <a:headEnd len="med" w="med" type="none"/>
            <a:tailEnd len="med" w="med" type="none"/>
          </a:ln>
        </p:spPr>
      </p:cxnSp>
      <p:sp>
        <p:nvSpPr>
          <p:cNvPr id="932" name="Google Shape;932;p114"/>
          <p:cNvSpPr txBox="1"/>
          <p:nvPr>
            <p:ph idx="12" type="sldNum"/>
          </p:nvPr>
        </p:nvSpPr>
        <p:spPr>
          <a:xfrm>
            <a:off x="81954" y="6169556"/>
            <a:ext cx="731400" cy="143700"/>
          </a:xfrm>
          <a:prstGeom prst="rect">
            <a:avLst/>
          </a:prstGeom>
          <a:noFill/>
          <a:ln>
            <a:noFill/>
          </a:ln>
        </p:spPr>
        <p:txBody>
          <a:bodyPr anchorCtr="0" anchor="b" bIns="0" lIns="0" spcFirstLastPara="1" rIns="0" wrap="square" tIns="0">
            <a:noAutofit/>
          </a:bodyPr>
          <a:lstStyle>
            <a:lvl1pPr lvl="0" rtl="0" algn="ctr">
              <a:buNone/>
              <a:defRPr sz="800">
                <a:solidFill>
                  <a:schemeClr val="lt1"/>
                </a:solidFill>
                <a:latin typeface="Overpass SemiBold"/>
                <a:ea typeface="Overpass SemiBold"/>
                <a:cs typeface="Overpass SemiBold"/>
                <a:sym typeface="Overpass SemiBold"/>
              </a:defRPr>
            </a:lvl1pPr>
            <a:lvl2pPr lvl="1" rtl="0" algn="ctr">
              <a:buNone/>
              <a:defRPr sz="800">
                <a:solidFill>
                  <a:schemeClr val="lt1"/>
                </a:solidFill>
                <a:latin typeface="Overpass SemiBold"/>
                <a:ea typeface="Overpass SemiBold"/>
                <a:cs typeface="Overpass SemiBold"/>
                <a:sym typeface="Overpass SemiBold"/>
              </a:defRPr>
            </a:lvl2pPr>
            <a:lvl3pPr lvl="2" rtl="0" algn="ctr">
              <a:buNone/>
              <a:defRPr sz="800">
                <a:solidFill>
                  <a:schemeClr val="lt1"/>
                </a:solidFill>
                <a:latin typeface="Overpass SemiBold"/>
                <a:ea typeface="Overpass SemiBold"/>
                <a:cs typeface="Overpass SemiBold"/>
                <a:sym typeface="Overpass SemiBold"/>
              </a:defRPr>
            </a:lvl3pPr>
            <a:lvl4pPr lvl="3" rtl="0" algn="ctr">
              <a:buNone/>
              <a:defRPr sz="800">
                <a:solidFill>
                  <a:schemeClr val="lt1"/>
                </a:solidFill>
                <a:latin typeface="Overpass SemiBold"/>
                <a:ea typeface="Overpass SemiBold"/>
                <a:cs typeface="Overpass SemiBold"/>
                <a:sym typeface="Overpass SemiBold"/>
              </a:defRPr>
            </a:lvl4pPr>
            <a:lvl5pPr lvl="4" rtl="0" algn="ctr">
              <a:buNone/>
              <a:defRPr sz="800">
                <a:solidFill>
                  <a:schemeClr val="lt1"/>
                </a:solidFill>
                <a:latin typeface="Overpass SemiBold"/>
                <a:ea typeface="Overpass SemiBold"/>
                <a:cs typeface="Overpass SemiBold"/>
                <a:sym typeface="Overpass SemiBold"/>
              </a:defRPr>
            </a:lvl5pPr>
            <a:lvl6pPr lvl="5" rtl="0" algn="ctr">
              <a:buNone/>
              <a:defRPr sz="800">
                <a:solidFill>
                  <a:schemeClr val="lt1"/>
                </a:solidFill>
                <a:latin typeface="Overpass SemiBold"/>
                <a:ea typeface="Overpass SemiBold"/>
                <a:cs typeface="Overpass SemiBold"/>
                <a:sym typeface="Overpass SemiBold"/>
              </a:defRPr>
            </a:lvl6pPr>
            <a:lvl7pPr lvl="6" rtl="0" algn="ctr">
              <a:buNone/>
              <a:defRPr sz="800">
                <a:solidFill>
                  <a:schemeClr val="lt1"/>
                </a:solidFill>
                <a:latin typeface="Overpass SemiBold"/>
                <a:ea typeface="Overpass SemiBold"/>
                <a:cs typeface="Overpass SemiBold"/>
                <a:sym typeface="Overpass SemiBold"/>
              </a:defRPr>
            </a:lvl7pPr>
            <a:lvl8pPr lvl="7" rtl="0" algn="ctr">
              <a:buNone/>
              <a:defRPr sz="800">
                <a:solidFill>
                  <a:schemeClr val="lt1"/>
                </a:solidFill>
                <a:latin typeface="Overpass SemiBold"/>
                <a:ea typeface="Overpass SemiBold"/>
                <a:cs typeface="Overpass SemiBold"/>
                <a:sym typeface="Overpass SemiBold"/>
              </a:defRPr>
            </a:lvl8pPr>
            <a:lvl9pPr lvl="8" rtl="0" algn="ctr">
              <a:buNone/>
              <a:defRPr sz="800">
                <a:solidFill>
                  <a:schemeClr val="lt1"/>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933" name="Google Shape;933;p114"/>
          <p:cNvSpPr txBox="1"/>
          <p:nvPr>
            <p:ph idx="1" type="subTitle"/>
          </p:nvPr>
        </p:nvSpPr>
        <p:spPr>
          <a:xfrm>
            <a:off x="5659109" y="3971650"/>
            <a:ext cx="4445100" cy="9144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SzPts val="1800"/>
              <a:buNone/>
              <a:defRPr sz="1800"/>
            </a:lvl1pPr>
            <a:lvl2pPr lvl="1" rtl="0">
              <a:lnSpc>
                <a:spcPct val="140000"/>
              </a:lnSpc>
              <a:spcBef>
                <a:spcPts val="0"/>
              </a:spcBef>
              <a:spcAft>
                <a:spcPts val="0"/>
              </a:spcAft>
              <a:buSzPts val="1800"/>
              <a:buNone/>
              <a:defRPr sz="1800"/>
            </a:lvl2pPr>
            <a:lvl3pPr lvl="2" rtl="0">
              <a:lnSpc>
                <a:spcPct val="140000"/>
              </a:lnSpc>
              <a:spcBef>
                <a:spcPts val="0"/>
              </a:spcBef>
              <a:spcAft>
                <a:spcPts val="0"/>
              </a:spcAft>
              <a:buSzPts val="1800"/>
              <a:buNone/>
              <a:defRPr sz="1800"/>
            </a:lvl3pPr>
            <a:lvl4pPr lvl="3" rtl="0">
              <a:lnSpc>
                <a:spcPct val="140000"/>
              </a:lnSpc>
              <a:spcBef>
                <a:spcPts val="0"/>
              </a:spcBef>
              <a:spcAft>
                <a:spcPts val="0"/>
              </a:spcAft>
              <a:buSzPts val="1800"/>
              <a:buNone/>
              <a:defRPr sz="1800"/>
            </a:lvl4pPr>
            <a:lvl5pPr lvl="4" rtl="0">
              <a:lnSpc>
                <a:spcPct val="140000"/>
              </a:lnSpc>
              <a:spcBef>
                <a:spcPts val="0"/>
              </a:spcBef>
              <a:spcAft>
                <a:spcPts val="0"/>
              </a:spcAft>
              <a:buSzPts val="1800"/>
              <a:buNone/>
              <a:defRPr sz="1800"/>
            </a:lvl5pPr>
            <a:lvl6pPr lvl="5" rtl="0">
              <a:lnSpc>
                <a:spcPct val="140000"/>
              </a:lnSpc>
              <a:spcBef>
                <a:spcPts val="0"/>
              </a:spcBef>
              <a:spcAft>
                <a:spcPts val="0"/>
              </a:spcAft>
              <a:buSzPts val="1800"/>
              <a:buNone/>
              <a:defRPr sz="1800"/>
            </a:lvl6pPr>
            <a:lvl7pPr lvl="6" rtl="0">
              <a:lnSpc>
                <a:spcPct val="140000"/>
              </a:lnSpc>
              <a:spcBef>
                <a:spcPts val="0"/>
              </a:spcBef>
              <a:spcAft>
                <a:spcPts val="0"/>
              </a:spcAft>
              <a:buSzPts val="1800"/>
              <a:buNone/>
              <a:defRPr sz="1800"/>
            </a:lvl7pPr>
            <a:lvl8pPr lvl="7" rtl="0">
              <a:lnSpc>
                <a:spcPct val="140000"/>
              </a:lnSpc>
              <a:spcBef>
                <a:spcPts val="0"/>
              </a:spcBef>
              <a:spcAft>
                <a:spcPts val="0"/>
              </a:spcAft>
              <a:buSzPts val="1800"/>
              <a:buNone/>
              <a:defRPr sz="1800"/>
            </a:lvl8pPr>
            <a:lvl9pPr lvl="8" rtl="0">
              <a:lnSpc>
                <a:spcPct val="140000"/>
              </a:lnSpc>
              <a:spcBef>
                <a:spcPts val="0"/>
              </a:spcBef>
              <a:spcAft>
                <a:spcPts val="0"/>
              </a:spcAft>
              <a:buSzPts val="1800"/>
              <a:buNone/>
              <a:defRPr sz="1800"/>
            </a:lvl9pPr>
          </a:lstStyle>
          <a:p/>
        </p:txBody>
      </p:sp>
      <p:sp>
        <p:nvSpPr>
          <p:cNvPr id="934" name="Google Shape;934;p114"/>
          <p:cNvSpPr txBox="1"/>
          <p:nvPr>
            <p:ph type="title"/>
          </p:nvPr>
        </p:nvSpPr>
        <p:spPr>
          <a:xfrm>
            <a:off x="5659109" y="1709031"/>
            <a:ext cx="5734800" cy="21174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b="1" sz="4600">
                <a:solidFill>
                  <a:srgbClr val="EE0000"/>
                </a:solidFill>
                <a:latin typeface="Overpass"/>
                <a:ea typeface="Overpass"/>
                <a:cs typeface="Overpass"/>
                <a:sym typeface="Overpass"/>
              </a:defRPr>
            </a:lvl1pPr>
            <a:lvl2pPr lvl="1" rtl="0">
              <a:lnSpc>
                <a:spcPct val="100000"/>
              </a:lnSpc>
              <a:spcBef>
                <a:spcPts val="0"/>
              </a:spcBef>
              <a:spcAft>
                <a:spcPts val="0"/>
              </a:spcAft>
              <a:buNone/>
              <a:defRPr b="1" sz="4600">
                <a:solidFill>
                  <a:srgbClr val="EE0000"/>
                </a:solidFill>
                <a:latin typeface="Overpass"/>
                <a:ea typeface="Overpass"/>
                <a:cs typeface="Overpass"/>
                <a:sym typeface="Overpass"/>
              </a:defRPr>
            </a:lvl2pPr>
            <a:lvl3pPr lvl="2" rtl="0">
              <a:lnSpc>
                <a:spcPct val="100000"/>
              </a:lnSpc>
              <a:spcBef>
                <a:spcPts val="0"/>
              </a:spcBef>
              <a:spcAft>
                <a:spcPts val="0"/>
              </a:spcAft>
              <a:buNone/>
              <a:defRPr b="1" sz="4600">
                <a:solidFill>
                  <a:srgbClr val="EE0000"/>
                </a:solidFill>
                <a:latin typeface="Overpass"/>
                <a:ea typeface="Overpass"/>
                <a:cs typeface="Overpass"/>
                <a:sym typeface="Overpass"/>
              </a:defRPr>
            </a:lvl3pPr>
            <a:lvl4pPr lvl="3" rtl="0">
              <a:lnSpc>
                <a:spcPct val="100000"/>
              </a:lnSpc>
              <a:spcBef>
                <a:spcPts val="0"/>
              </a:spcBef>
              <a:spcAft>
                <a:spcPts val="0"/>
              </a:spcAft>
              <a:buNone/>
              <a:defRPr b="1" sz="4600">
                <a:solidFill>
                  <a:srgbClr val="EE0000"/>
                </a:solidFill>
                <a:latin typeface="Overpass"/>
                <a:ea typeface="Overpass"/>
                <a:cs typeface="Overpass"/>
                <a:sym typeface="Overpass"/>
              </a:defRPr>
            </a:lvl4pPr>
            <a:lvl5pPr lvl="4" rtl="0">
              <a:lnSpc>
                <a:spcPct val="100000"/>
              </a:lnSpc>
              <a:spcBef>
                <a:spcPts val="0"/>
              </a:spcBef>
              <a:spcAft>
                <a:spcPts val="0"/>
              </a:spcAft>
              <a:buNone/>
              <a:defRPr b="1" sz="4600">
                <a:solidFill>
                  <a:srgbClr val="EE0000"/>
                </a:solidFill>
                <a:latin typeface="Overpass"/>
                <a:ea typeface="Overpass"/>
                <a:cs typeface="Overpass"/>
                <a:sym typeface="Overpass"/>
              </a:defRPr>
            </a:lvl5pPr>
            <a:lvl6pPr lvl="5" rtl="0">
              <a:lnSpc>
                <a:spcPct val="100000"/>
              </a:lnSpc>
              <a:spcBef>
                <a:spcPts val="0"/>
              </a:spcBef>
              <a:spcAft>
                <a:spcPts val="0"/>
              </a:spcAft>
              <a:buNone/>
              <a:defRPr b="1" sz="4600">
                <a:solidFill>
                  <a:srgbClr val="EE0000"/>
                </a:solidFill>
                <a:latin typeface="Overpass"/>
                <a:ea typeface="Overpass"/>
                <a:cs typeface="Overpass"/>
                <a:sym typeface="Overpass"/>
              </a:defRPr>
            </a:lvl6pPr>
            <a:lvl7pPr lvl="6" rtl="0">
              <a:lnSpc>
                <a:spcPct val="100000"/>
              </a:lnSpc>
              <a:spcBef>
                <a:spcPts val="0"/>
              </a:spcBef>
              <a:spcAft>
                <a:spcPts val="0"/>
              </a:spcAft>
              <a:buNone/>
              <a:defRPr b="1" sz="4600">
                <a:solidFill>
                  <a:srgbClr val="EE0000"/>
                </a:solidFill>
                <a:latin typeface="Overpass"/>
                <a:ea typeface="Overpass"/>
                <a:cs typeface="Overpass"/>
                <a:sym typeface="Overpass"/>
              </a:defRPr>
            </a:lvl7pPr>
            <a:lvl8pPr lvl="7" rtl="0">
              <a:lnSpc>
                <a:spcPct val="100000"/>
              </a:lnSpc>
              <a:spcBef>
                <a:spcPts val="0"/>
              </a:spcBef>
              <a:spcAft>
                <a:spcPts val="0"/>
              </a:spcAft>
              <a:buNone/>
              <a:defRPr b="1" sz="4600">
                <a:solidFill>
                  <a:srgbClr val="EE0000"/>
                </a:solidFill>
                <a:latin typeface="Overpass"/>
                <a:ea typeface="Overpass"/>
                <a:cs typeface="Overpass"/>
                <a:sym typeface="Overpass"/>
              </a:defRPr>
            </a:lvl8pPr>
            <a:lvl9pPr lvl="8" rtl="0">
              <a:lnSpc>
                <a:spcPct val="100000"/>
              </a:lnSpc>
              <a:spcBef>
                <a:spcPts val="0"/>
              </a:spcBef>
              <a:spcAft>
                <a:spcPts val="0"/>
              </a:spcAft>
              <a:buNone/>
              <a:defRPr b="1" sz="4600">
                <a:solidFill>
                  <a:srgbClr val="EE0000"/>
                </a:solidFill>
                <a:latin typeface="Overpass"/>
                <a:ea typeface="Overpass"/>
                <a:cs typeface="Overpass"/>
                <a:sym typeface="Overpass"/>
              </a:defRPr>
            </a:lvl9pPr>
          </a:lstStyle>
          <a:p/>
        </p:txBody>
      </p:sp>
      <p:sp>
        <p:nvSpPr>
          <p:cNvPr id="935" name="Google Shape;935;p114"/>
          <p:cNvSpPr txBox="1"/>
          <p:nvPr>
            <p:ph idx="2" type="subTitle"/>
          </p:nvPr>
        </p:nvSpPr>
        <p:spPr>
          <a:xfrm>
            <a:off x="5659109" y="5318275"/>
            <a:ext cx="2039700" cy="6057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SzPts val="1200"/>
              <a:buNone/>
              <a:defRPr sz="1200"/>
            </a:lvl1pPr>
            <a:lvl2pPr lvl="1" rtl="0">
              <a:lnSpc>
                <a:spcPct val="135000"/>
              </a:lnSpc>
              <a:spcBef>
                <a:spcPts val="0"/>
              </a:spcBef>
              <a:spcAft>
                <a:spcPts val="0"/>
              </a:spcAft>
              <a:buSzPts val="1200"/>
              <a:buNone/>
              <a:defRPr sz="1200"/>
            </a:lvl2pPr>
            <a:lvl3pPr lvl="2" rtl="0">
              <a:lnSpc>
                <a:spcPct val="135000"/>
              </a:lnSpc>
              <a:spcBef>
                <a:spcPts val="0"/>
              </a:spcBef>
              <a:spcAft>
                <a:spcPts val="0"/>
              </a:spcAft>
              <a:buSzPts val="1200"/>
              <a:buNone/>
              <a:defRPr sz="1200"/>
            </a:lvl3pPr>
            <a:lvl4pPr lvl="3" rtl="0">
              <a:lnSpc>
                <a:spcPct val="135000"/>
              </a:lnSpc>
              <a:spcBef>
                <a:spcPts val="0"/>
              </a:spcBef>
              <a:spcAft>
                <a:spcPts val="0"/>
              </a:spcAft>
              <a:buSzPts val="1200"/>
              <a:buNone/>
              <a:defRPr sz="1200"/>
            </a:lvl4pPr>
            <a:lvl5pPr lvl="4" rtl="0">
              <a:lnSpc>
                <a:spcPct val="135000"/>
              </a:lnSpc>
              <a:spcBef>
                <a:spcPts val="0"/>
              </a:spcBef>
              <a:spcAft>
                <a:spcPts val="0"/>
              </a:spcAft>
              <a:buSzPts val="1200"/>
              <a:buNone/>
              <a:defRPr sz="1200"/>
            </a:lvl5pPr>
            <a:lvl6pPr lvl="5" rtl="0">
              <a:lnSpc>
                <a:spcPct val="135000"/>
              </a:lnSpc>
              <a:spcBef>
                <a:spcPts val="0"/>
              </a:spcBef>
              <a:spcAft>
                <a:spcPts val="0"/>
              </a:spcAft>
              <a:buSzPts val="1200"/>
              <a:buNone/>
              <a:defRPr sz="1200"/>
            </a:lvl6pPr>
            <a:lvl7pPr lvl="6" rtl="0">
              <a:lnSpc>
                <a:spcPct val="135000"/>
              </a:lnSpc>
              <a:spcBef>
                <a:spcPts val="0"/>
              </a:spcBef>
              <a:spcAft>
                <a:spcPts val="0"/>
              </a:spcAft>
              <a:buSzPts val="1200"/>
              <a:buNone/>
              <a:defRPr sz="1200"/>
            </a:lvl7pPr>
            <a:lvl8pPr lvl="7" rtl="0">
              <a:lnSpc>
                <a:spcPct val="135000"/>
              </a:lnSpc>
              <a:spcBef>
                <a:spcPts val="0"/>
              </a:spcBef>
              <a:spcAft>
                <a:spcPts val="0"/>
              </a:spcAft>
              <a:buSzPts val="1200"/>
              <a:buNone/>
              <a:defRPr sz="1200"/>
            </a:lvl8pPr>
            <a:lvl9pPr lvl="8" rtl="0">
              <a:lnSpc>
                <a:spcPct val="135000"/>
              </a:lnSpc>
              <a:spcBef>
                <a:spcPts val="0"/>
              </a:spcBef>
              <a:spcAft>
                <a:spcPts val="0"/>
              </a:spcAft>
              <a:buSzPts val="1200"/>
              <a:buNone/>
              <a:defRPr sz="1200"/>
            </a:lvl9pPr>
          </a:lstStyle>
          <a:p/>
        </p:txBody>
      </p:sp>
      <p:sp>
        <p:nvSpPr>
          <p:cNvPr id="936" name="Google Shape;936;p114"/>
          <p:cNvSpPr txBox="1"/>
          <p:nvPr>
            <p:ph idx="3" type="subTitle"/>
          </p:nvPr>
        </p:nvSpPr>
        <p:spPr>
          <a:xfrm rot="5400000">
            <a:off x="-2138518" y="2138550"/>
            <a:ext cx="5148900" cy="871800"/>
          </a:xfrm>
          <a:prstGeom prst="rect">
            <a:avLst/>
          </a:prstGeom>
        </p:spPr>
        <p:txBody>
          <a:bodyPr anchorCtr="0" anchor="ctr" bIns="91425" lIns="502900" spcFirstLastPara="1" rIns="91425" wrap="square" tIns="91425">
            <a:noAutofit/>
          </a:bodyPr>
          <a:lstStyle>
            <a:lvl1pPr lvl="0"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1pPr>
            <a:lvl2pPr lvl="1"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2pPr>
            <a:lvl3pPr lvl="2"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3pPr>
            <a:lvl4pPr lvl="3"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4pPr>
            <a:lvl5pPr lvl="4"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5pPr>
            <a:lvl6pPr lvl="5"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6pPr>
            <a:lvl7pPr lvl="6"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7pPr>
            <a:lvl8pPr lvl="7"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8pPr>
            <a:lvl9pPr lvl="8"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9pPr>
          </a:lstStyle>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losing illustrated">
  <p:cSld name="CUSTOM_1">
    <p:bg>
      <p:bgPr>
        <a:blipFill>
          <a:blip r:embed="rId2">
            <a:alphaModFix/>
          </a:blip>
          <a:stretch>
            <a:fillRect/>
          </a:stretch>
        </a:blipFill>
      </p:bgPr>
    </p:bg>
    <p:spTree>
      <p:nvGrpSpPr>
        <p:cNvPr id="937" name="Shape 937"/>
        <p:cNvGrpSpPr/>
        <p:nvPr/>
      </p:nvGrpSpPr>
      <p:grpSpPr>
        <a:xfrm>
          <a:off x="0" y="0"/>
          <a:ext cx="0" cy="0"/>
          <a:chOff x="0" y="0"/>
          <a:chExt cx="0" cy="0"/>
        </a:xfrm>
      </p:grpSpPr>
      <p:sp>
        <p:nvSpPr>
          <p:cNvPr id="938" name="Google Shape;938;p115"/>
          <p:cNvSpPr txBox="1"/>
          <p:nvPr/>
        </p:nvSpPr>
        <p:spPr>
          <a:xfrm>
            <a:off x="10065512" y="269836"/>
            <a:ext cx="16188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600">
                <a:solidFill>
                  <a:srgbClr val="666666"/>
                </a:solidFill>
                <a:latin typeface="Overpass"/>
                <a:ea typeface="Overpass"/>
                <a:cs typeface="Overpass"/>
                <a:sym typeface="Overpass"/>
              </a:rPr>
              <a:t>CONFIDENTIAL </a:t>
            </a:r>
            <a:r>
              <a:rPr lang="en" sz="600">
                <a:solidFill>
                  <a:srgbClr val="666666"/>
                </a:solidFill>
                <a:latin typeface="Overpass Light"/>
                <a:ea typeface="Overpass Light"/>
                <a:cs typeface="Overpass Light"/>
                <a:sym typeface="Overpass Light"/>
              </a:rPr>
              <a:t>Designator</a:t>
            </a:r>
            <a:endParaRPr sz="600">
              <a:solidFill>
                <a:srgbClr val="666666"/>
              </a:solidFill>
              <a:latin typeface="Overpass Light"/>
              <a:ea typeface="Overpass Light"/>
              <a:cs typeface="Overpass Light"/>
              <a:sym typeface="Overpass Light"/>
            </a:endParaRPr>
          </a:p>
        </p:txBody>
      </p:sp>
      <p:pic>
        <p:nvPicPr>
          <p:cNvPr id="939" name="Google Shape;939;p115"/>
          <p:cNvPicPr preferRelativeResize="0"/>
          <p:nvPr/>
        </p:nvPicPr>
        <p:blipFill>
          <a:blip r:embed="rId3">
            <a:alphaModFix/>
          </a:blip>
          <a:stretch>
            <a:fillRect/>
          </a:stretch>
        </p:blipFill>
        <p:spPr>
          <a:xfrm>
            <a:off x="10104322" y="6203986"/>
            <a:ext cx="1579879" cy="372673"/>
          </a:xfrm>
          <a:prstGeom prst="rect">
            <a:avLst/>
          </a:prstGeom>
          <a:noFill/>
          <a:ln>
            <a:noFill/>
          </a:ln>
        </p:spPr>
      </p:pic>
      <p:cxnSp>
        <p:nvCxnSpPr>
          <p:cNvPr id="940" name="Google Shape;940;p115"/>
          <p:cNvCxnSpPr/>
          <p:nvPr/>
        </p:nvCxnSpPr>
        <p:spPr>
          <a:xfrm rot="10800000">
            <a:off x="447655" y="6401400"/>
            <a:ext cx="0" cy="456600"/>
          </a:xfrm>
          <a:prstGeom prst="straightConnector1">
            <a:avLst/>
          </a:prstGeom>
          <a:noFill/>
          <a:ln cap="flat" cmpd="sng" w="9525">
            <a:solidFill>
              <a:schemeClr val="lt1"/>
            </a:solidFill>
            <a:prstDash val="solid"/>
            <a:round/>
            <a:headEnd len="med" w="med" type="none"/>
            <a:tailEnd len="med" w="med" type="none"/>
          </a:ln>
        </p:spPr>
      </p:cxnSp>
      <p:sp>
        <p:nvSpPr>
          <p:cNvPr id="941" name="Google Shape;941;p115"/>
          <p:cNvSpPr txBox="1"/>
          <p:nvPr>
            <p:ph idx="12" type="sldNum"/>
          </p:nvPr>
        </p:nvSpPr>
        <p:spPr>
          <a:xfrm>
            <a:off x="81954" y="6169556"/>
            <a:ext cx="731400" cy="143700"/>
          </a:xfrm>
          <a:prstGeom prst="rect">
            <a:avLst/>
          </a:prstGeom>
          <a:noFill/>
          <a:ln>
            <a:noFill/>
          </a:ln>
        </p:spPr>
        <p:txBody>
          <a:bodyPr anchorCtr="0" anchor="b" bIns="0" lIns="0" spcFirstLastPara="1" rIns="0" wrap="square" tIns="0">
            <a:noAutofit/>
          </a:bodyPr>
          <a:lstStyle>
            <a:lvl1pPr lvl="0" rtl="0" algn="ctr">
              <a:buNone/>
              <a:defRPr sz="800">
                <a:solidFill>
                  <a:schemeClr val="lt1"/>
                </a:solidFill>
                <a:latin typeface="Overpass SemiBold"/>
                <a:ea typeface="Overpass SemiBold"/>
                <a:cs typeface="Overpass SemiBold"/>
                <a:sym typeface="Overpass SemiBold"/>
              </a:defRPr>
            </a:lvl1pPr>
            <a:lvl2pPr lvl="1" rtl="0" algn="ctr">
              <a:buNone/>
              <a:defRPr sz="800">
                <a:solidFill>
                  <a:schemeClr val="lt1"/>
                </a:solidFill>
                <a:latin typeface="Overpass SemiBold"/>
                <a:ea typeface="Overpass SemiBold"/>
                <a:cs typeface="Overpass SemiBold"/>
                <a:sym typeface="Overpass SemiBold"/>
              </a:defRPr>
            </a:lvl2pPr>
            <a:lvl3pPr lvl="2" rtl="0" algn="ctr">
              <a:buNone/>
              <a:defRPr sz="800">
                <a:solidFill>
                  <a:schemeClr val="lt1"/>
                </a:solidFill>
                <a:latin typeface="Overpass SemiBold"/>
                <a:ea typeface="Overpass SemiBold"/>
                <a:cs typeface="Overpass SemiBold"/>
                <a:sym typeface="Overpass SemiBold"/>
              </a:defRPr>
            </a:lvl3pPr>
            <a:lvl4pPr lvl="3" rtl="0" algn="ctr">
              <a:buNone/>
              <a:defRPr sz="800">
                <a:solidFill>
                  <a:schemeClr val="lt1"/>
                </a:solidFill>
                <a:latin typeface="Overpass SemiBold"/>
                <a:ea typeface="Overpass SemiBold"/>
                <a:cs typeface="Overpass SemiBold"/>
                <a:sym typeface="Overpass SemiBold"/>
              </a:defRPr>
            </a:lvl4pPr>
            <a:lvl5pPr lvl="4" rtl="0" algn="ctr">
              <a:buNone/>
              <a:defRPr sz="800">
                <a:solidFill>
                  <a:schemeClr val="lt1"/>
                </a:solidFill>
                <a:latin typeface="Overpass SemiBold"/>
                <a:ea typeface="Overpass SemiBold"/>
                <a:cs typeface="Overpass SemiBold"/>
                <a:sym typeface="Overpass SemiBold"/>
              </a:defRPr>
            </a:lvl5pPr>
            <a:lvl6pPr lvl="5" rtl="0" algn="ctr">
              <a:buNone/>
              <a:defRPr sz="800">
                <a:solidFill>
                  <a:schemeClr val="lt1"/>
                </a:solidFill>
                <a:latin typeface="Overpass SemiBold"/>
                <a:ea typeface="Overpass SemiBold"/>
                <a:cs typeface="Overpass SemiBold"/>
                <a:sym typeface="Overpass SemiBold"/>
              </a:defRPr>
            </a:lvl6pPr>
            <a:lvl7pPr lvl="6" rtl="0" algn="ctr">
              <a:buNone/>
              <a:defRPr sz="800">
                <a:solidFill>
                  <a:schemeClr val="lt1"/>
                </a:solidFill>
                <a:latin typeface="Overpass SemiBold"/>
                <a:ea typeface="Overpass SemiBold"/>
                <a:cs typeface="Overpass SemiBold"/>
                <a:sym typeface="Overpass SemiBold"/>
              </a:defRPr>
            </a:lvl7pPr>
            <a:lvl8pPr lvl="7" rtl="0" algn="ctr">
              <a:buNone/>
              <a:defRPr sz="800">
                <a:solidFill>
                  <a:schemeClr val="lt1"/>
                </a:solidFill>
                <a:latin typeface="Overpass SemiBold"/>
                <a:ea typeface="Overpass SemiBold"/>
                <a:cs typeface="Overpass SemiBold"/>
                <a:sym typeface="Overpass SemiBold"/>
              </a:defRPr>
            </a:lvl8pPr>
            <a:lvl9pPr lvl="8" rtl="0" algn="ctr">
              <a:buNone/>
              <a:defRPr sz="800">
                <a:solidFill>
                  <a:schemeClr val="lt1"/>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942" name="Google Shape;942;p115"/>
          <p:cNvSpPr txBox="1"/>
          <p:nvPr>
            <p:ph type="title"/>
          </p:nvPr>
        </p:nvSpPr>
        <p:spPr>
          <a:xfrm>
            <a:off x="5659109" y="568626"/>
            <a:ext cx="5734800" cy="19293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b="1" sz="7000">
                <a:solidFill>
                  <a:srgbClr val="EE0000"/>
                </a:solidFill>
                <a:latin typeface="Overpass"/>
                <a:ea typeface="Overpass"/>
                <a:cs typeface="Overpass"/>
                <a:sym typeface="Overpass"/>
              </a:defRPr>
            </a:lvl1pPr>
            <a:lvl2pPr lvl="1" rtl="0">
              <a:lnSpc>
                <a:spcPct val="100000"/>
              </a:lnSpc>
              <a:spcBef>
                <a:spcPts val="0"/>
              </a:spcBef>
              <a:spcAft>
                <a:spcPts val="0"/>
              </a:spcAft>
              <a:buNone/>
              <a:defRPr b="1" sz="7000">
                <a:solidFill>
                  <a:srgbClr val="EE0000"/>
                </a:solidFill>
                <a:latin typeface="Overpass"/>
                <a:ea typeface="Overpass"/>
                <a:cs typeface="Overpass"/>
                <a:sym typeface="Overpass"/>
              </a:defRPr>
            </a:lvl2pPr>
            <a:lvl3pPr lvl="2" rtl="0">
              <a:lnSpc>
                <a:spcPct val="100000"/>
              </a:lnSpc>
              <a:spcBef>
                <a:spcPts val="0"/>
              </a:spcBef>
              <a:spcAft>
                <a:spcPts val="0"/>
              </a:spcAft>
              <a:buNone/>
              <a:defRPr b="1" sz="7000">
                <a:solidFill>
                  <a:srgbClr val="EE0000"/>
                </a:solidFill>
                <a:latin typeface="Overpass"/>
                <a:ea typeface="Overpass"/>
                <a:cs typeface="Overpass"/>
                <a:sym typeface="Overpass"/>
              </a:defRPr>
            </a:lvl3pPr>
            <a:lvl4pPr lvl="3" rtl="0">
              <a:lnSpc>
                <a:spcPct val="100000"/>
              </a:lnSpc>
              <a:spcBef>
                <a:spcPts val="0"/>
              </a:spcBef>
              <a:spcAft>
                <a:spcPts val="0"/>
              </a:spcAft>
              <a:buNone/>
              <a:defRPr b="1" sz="7000">
                <a:solidFill>
                  <a:srgbClr val="EE0000"/>
                </a:solidFill>
                <a:latin typeface="Overpass"/>
                <a:ea typeface="Overpass"/>
                <a:cs typeface="Overpass"/>
                <a:sym typeface="Overpass"/>
              </a:defRPr>
            </a:lvl4pPr>
            <a:lvl5pPr lvl="4" rtl="0">
              <a:lnSpc>
                <a:spcPct val="100000"/>
              </a:lnSpc>
              <a:spcBef>
                <a:spcPts val="0"/>
              </a:spcBef>
              <a:spcAft>
                <a:spcPts val="0"/>
              </a:spcAft>
              <a:buNone/>
              <a:defRPr b="1" sz="7000">
                <a:solidFill>
                  <a:srgbClr val="EE0000"/>
                </a:solidFill>
                <a:latin typeface="Overpass"/>
                <a:ea typeface="Overpass"/>
                <a:cs typeface="Overpass"/>
                <a:sym typeface="Overpass"/>
              </a:defRPr>
            </a:lvl5pPr>
            <a:lvl6pPr lvl="5" rtl="0">
              <a:lnSpc>
                <a:spcPct val="100000"/>
              </a:lnSpc>
              <a:spcBef>
                <a:spcPts val="0"/>
              </a:spcBef>
              <a:spcAft>
                <a:spcPts val="0"/>
              </a:spcAft>
              <a:buNone/>
              <a:defRPr b="1" sz="7000">
                <a:solidFill>
                  <a:srgbClr val="EE0000"/>
                </a:solidFill>
                <a:latin typeface="Overpass"/>
                <a:ea typeface="Overpass"/>
                <a:cs typeface="Overpass"/>
                <a:sym typeface="Overpass"/>
              </a:defRPr>
            </a:lvl6pPr>
            <a:lvl7pPr lvl="6" rtl="0">
              <a:lnSpc>
                <a:spcPct val="100000"/>
              </a:lnSpc>
              <a:spcBef>
                <a:spcPts val="0"/>
              </a:spcBef>
              <a:spcAft>
                <a:spcPts val="0"/>
              </a:spcAft>
              <a:buNone/>
              <a:defRPr b="1" sz="7000">
                <a:solidFill>
                  <a:srgbClr val="EE0000"/>
                </a:solidFill>
                <a:latin typeface="Overpass"/>
                <a:ea typeface="Overpass"/>
                <a:cs typeface="Overpass"/>
                <a:sym typeface="Overpass"/>
              </a:defRPr>
            </a:lvl7pPr>
            <a:lvl8pPr lvl="7" rtl="0">
              <a:lnSpc>
                <a:spcPct val="100000"/>
              </a:lnSpc>
              <a:spcBef>
                <a:spcPts val="0"/>
              </a:spcBef>
              <a:spcAft>
                <a:spcPts val="0"/>
              </a:spcAft>
              <a:buNone/>
              <a:defRPr b="1" sz="7000">
                <a:solidFill>
                  <a:srgbClr val="EE0000"/>
                </a:solidFill>
                <a:latin typeface="Overpass"/>
                <a:ea typeface="Overpass"/>
                <a:cs typeface="Overpass"/>
                <a:sym typeface="Overpass"/>
              </a:defRPr>
            </a:lvl8pPr>
            <a:lvl9pPr lvl="8" rtl="0">
              <a:lnSpc>
                <a:spcPct val="100000"/>
              </a:lnSpc>
              <a:spcBef>
                <a:spcPts val="0"/>
              </a:spcBef>
              <a:spcAft>
                <a:spcPts val="0"/>
              </a:spcAft>
              <a:buNone/>
              <a:defRPr b="1" sz="7000">
                <a:solidFill>
                  <a:srgbClr val="EE0000"/>
                </a:solidFill>
                <a:latin typeface="Overpass"/>
                <a:ea typeface="Overpass"/>
                <a:cs typeface="Overpass"/>
                <a:sym typeface="Overpass"/>
              </a:defRPr>
            </a:lvl9pPr>
          </a:lstStyle>
          <a:p/>
        </p:txBody>
      </p:sp>
      <p:sp>
        <p:nvSpPr>
          <p:cNvPr id="943" name="Google Shape;943;p115"/>
          <p:cNvSpPr txBox="1"/>
          <p:nvPr>
            <p:ph idx="1" type="subTitle"/>
          </p:nvPr>
        </p:nvSpPr>
        <p:spPr>
          <a:xfrm rot="5400000">
            <a:off x="-2138518" y="2138550"/>
            <a:ext cx="5148900" cy="871800"/>
          </a:xfrm>
          <a:prstGeom prst="rect">
            <a:avLst/>
          </a:prstGeom>
        </p:spPr>
        <p:txBody>
          <a:bodyPr anchorCtr="0" anchor="ctr" bIns="91425" lIns="502900" spcFirstLastPara="1" rIns="91425" wrap="square" tIns="91425">
            <a:noAutofit/>
          </a:bodyPr>
          <a:lstStyle>
            <a:lvl1pPr lvl="0"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1pPr>
            <a:lvl2pPr lvl="1"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2pPr>
            <a:lvl3pPr lvl="2"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3pPr>
            <a:lvl4pPr lvl="3"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4pPr>
            <a:lvl5pPr lvl="4"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5pPr>
            <a:lvl6pPr lvl="5"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6pPr>
            <a:lvl7pPr lvl="6"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7pPr>
            <a:lvl8pPr lvl="7"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8pPr>
            <a:lvl9pPr lvl="8"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9pPr>
          </a:lstStyle>
          <a:p/>
        </p:txBody>
      </p:sp>
      <p:sp>
        <p:nvSpPr>
          <p:cNvPr id="944" name="Google Shape;944;p115"/>
          <p:cNvSpPr txBox="1"/>
          <p:nvPr>
            <p:ph idx="2" type="subTitle"/>
          </p:nvPr>
        </p:nvSpPr>
        <p:spPr>
          <a:xfrm>
            <a:off x="5659109" y="2752400"/>
            <a:ext cx="4445100" cy="1524900"/>
          </a:xfrm>
          <a:prstGeom prst="rect">
            <a:avLst/>
          </a:prstGeom>
        </p:spPr>
        <p:txBody>
          <a:bodyPr anchorCtr="0" anchor="t" bIns="0" lIns="0" spcFirstLastPara="1" rIns="0" wrap="square" tIns="0">
            <a:noAutofit/>
          </a:bodyPr>
          <a:lstStyle>
            <a:lvl1pPr lvl="0" rtl="0">
              <a:lnSpc>
                <a:spcPct val="180000"/>
              </a:lnSpc>
              <a:spcBef>
                <a:spcPts val="0"/>
              </a:spcBef>
              <a:spcAft>
                <a:spcPts val="0"/>
              </a:spcAft>
              <a:buSzPts val="1400"/>
              <a:buNone/>
              <a:defRPr sz="1400"/>
            </a:lvl1pPr>
            <a:lvl2pPr lvl="1" rtl="0">
              <a:lnSpc>
                <a:spcPct val="180000"/>
              </a:lnSpc>
              <a:spcBef>
                <a:spcPts val="0"/>
              </a:spcBef>
              <a:spcAft>
                <a:spcPts val="0"/>
              </a:spcAft>
              <a:buSzPts val="1400"/>
              <a:buNone/>
              <a:defRPr sz="1400"/>
            </a:lvl2pPr>
            <a:lvl3pPr lvl="2" rtl="0">
              <a:lnSpc>
                <a:spcPct val="180000"/>
              </a:lnSpc>
              <a:spcBef>
                <a:spcPts val="0"/>
              </a:spcBef>
              <a:spcAft>
                <a:spcPts val="0"/>
              </a:spcAft>
              <a:buSzPts val="1400"/>
              <a:buNone/>
              <a:defRPr sz="1400"/>
            </a:lvl3pPr>
            <a:lvl4pPr lvl="3" rtl="0">
              <a:lnSpc>
                <a:spcPct val="180000"/>
              </a:lnSpc>
              <a:spcBef>
                <a:spcPts val="0"/>
              </a:spcBef>
              <a:spcAft>
                <a:spcPts val="0"/>
              </a:spcAft>
              <a:buSzPts val="1400"/>
              <a:buNone/>
              <a:defRPr sz="1400"/>
            </a:lvl4pPr>
            <a:lvl5pPr lvl="4" rtl="0">
              <a:lnSpc>
                <a:spcPct val="180000"/>
              </a:lnSpc>
              <a:spcBef>
                <a:spcPts val="0"/>
              </a:spcBef>
              <a:spcAft>
                <a:spcPts val="0"/>
              </a:spcAft>
              <a:buSzPts val="1400"/>
              <a:buNone/>
              <a:defRPr sz="1400"/>
            </a:lvl5pPr>
            <a:lvl6pPr lvl="5" rtl="0">
              <a:lnSpc>
                <a:spcPct val="180000"/>
              </a:lnSpc>
              <a:spcBef>
                <a:spcPts val="0"/>
              </a:spcBef>
              <a:spcAft>
                <a:spcPts val="0"/>
              </a:spcAft>
              <a:buSzPts val="1400"/>
              <a:buNone/>
              <a:defRPr sz="1400"/>
            </a:lvl6pPr>
            <a:lvl7pPr lvl="6" rtl="0">
              <a:lnSpc>
                <a:spcPct val="180000"/>
              </a:lnSpc>
              <a:spcBef>
                <a:spcPts val="0"/>
              </a:spcBef>
              <a:spcAft>
                <a:spcPts val="0"/>
              </a:spcAft>
              <a:buSzPts val="1400"/>
              <a:buNone/>
              <a:defRPr sz="1400"/>
            </a:lvl7pPr>
            <a:lvl8pPr lvl="7" rtl="0">
              <a:lnSpc>
                <a:spcPct val="180000"/>
              </a:lnSpc>
              <a:spcBef>
                <a:spcPts val="0"/>
              </a:spcBef>
              <a:spcAft>
                <a:spcPts val="0"/>
              </a:spcAft>
              <a:buSzPts val="1400"/>
              <a:buNone/>
              <a:defRPr sz="1400"/>
            </a:lvl8pPr>
            <a:lvl9pPr lvl="8" rtl="0">
              <a:lnSpc>
                <a:spcPct val="180000"/>
              </a:lnSpc>
              <a:spcBef>
                <a:spcPts val="0"/>
              </a:spcBef>
              <a:spcAft>
                <a:spcPts val="0"/>
              </a:spcAft>
              <a:buSzPts val="1400"/>
              <a:buNone/>
              <a:defRPr sz="1400"/>
            </a:lvl9pPr>
          </a:lstStyle>
          <a:p/>
        </p:txBody>
      </p:sp>
      <p:sp>
        <p:nvSpPr>
          <p:cNvPr id="945" name="Google Shape;945;p115"/>
          <p:cNvSpPr txBox="1"/>
          <p:nvPr/>
        </p:nvSpPr>
        <p:spPr>
          <a:xfrm>
            <a:off x="5901973" y="4669200"/>
            <a:ext cx="23232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latin typeface="Overpass Light"/>
                <a:ea typeface="Overpass Light"/>
                <a:cs typeface="Overpass Light"/>
                <a:sym typeface="Overpass Light"/>
              </a:rPr>
              <a:t>linkedin.com/company/red-hat</a:t>
            </a:r>
            <a:endParaRPr sz="1100">
              <a:latin typeface="Overpass Light"/>
              <a:ea typeface="Overpass Light"/>
              <a:cs typeface="Overpass Light"/>
              <a:sym typeface="Overpass Light"/>
            </a:endParaRPr>
          </a:p>
        </p:txBody>
      </p:sp>
      <p:sp>
        <p:nvSpPr>
          <p:cNvPr id="946" name="Google Shape;946;p115"/>
          <p:cNvSpPr txBox="1"/>
          <p:nvPr/>
        </p:nvSpPr>
        <p:spPr>
          <a:xfrm>
            <a:off x="5901973" y="5174300"/>
            <a:ext cx="23232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latin typeface="Overpass Light"/>
                <a:ea typeface="Overpass Light"/>
                <a:cs typeface="Overpass Light"/>
                <a:sym typeface="Overpass Light"/>
              </a:rPr>
              <a:t>youtube.com/user/RedHatVideos</a:t>
            </a:r>
            <a:endParaRPr sz="1100">
              <a:latin typeface="Overpass Light"/>
              <a:ea typeface="Overpass Light"/>
              <a:cs typeface="Overpass Light"/>
              <a:sym typeface="Overpass Light"/>
            </a:endParaRPr>
          </a:p>
        </p:txBody>
      </p:sp>
      <p:sp>
        <p:nvSpPr>
          <p:cNvPr id="947" name="Google Shape;947;p115"/>
          <p:cNvSpPr txBox="1"/>
          <p:nvPr/>
        </p:nvSpPr>
        <p:spPr>
          <a:xfrm>
            <a:off x="8813320" y="4669200"/>
            <a:ext cx="23232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latin typeface="Overpass Light"/>
                <a:ea typeface="Overpass Light"/>
                <a:cs typeface="Overpass Light"/>
                <a:sym typeface="Overpass Light"/>
              </a:rPr>
              <a:t>facebook.com/redhatinc</a:t>
            </a:r>
            <a:endParaRPr sz="1100">
              <a:latin typeface="Overpass Light"/>
              <a:ea typeface="Overpass Light"/>
              <a:cs typeface="Overpass Light"/>
              <a:sym typeface="Overpass Light"/>
            </a:endParaRPr>
          </a:p>
        </p:txBody>
      </p:sp>
      <p:sp>
        <p:nvSpPr>
          <p:cNvPr id="948" name="Google Shape;948;p115"/>
          <p:cNvSpPr txBox="1"/>
          <p:nvPr/>
        </p:nvSpPr>
        <p:spPr>
          <a:xfrm>
            <a:off x="8813320" y="5174300"/>
            <a:ext cx="23232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latin typeface="Overpass Light"/>
                <a:ea typeface="Overpass Light"/>
                <a:cs typeface="Overpass Light"/>
                <a:sym typeface="Overpass Light"/>
              </a:rPr>
              <a:t>twitter.com/RedHat</a:t>
            </a:r>
            <a:endParaRPr sz="1100">
              <a:latin typeface="Overpass Light"/>
              <a:ea typeface="Overpass Light"/>
              <a:cs typeface="Overpass Light"/>
              <a:sym typeface="Overpass Light"/>
            </a:endParaRPr>
          </a:p>
        </p:txBody>
      </p:sp>
      <p:pic>
        <p:nvPicPr>
          <p:cNvPr id="949" name="Google Shape;949;p115"/>
          <p:cNvPicPr preferRelativeResize="0"/>
          <p:nvPr/>
        </p:nvPicPr>
        <p:blipFill rotWithShape="1">
          <a:blip r:embed="rId4">
            <a:alphaModFix/>
          </a:blip>
          <a:srcRect b="0" l="2507" r="2498" t="0"/>
          <a:stretch/>
        </p:blipFill>
        <p:spPr>
          <a:xfrm>
            <a:off x="8584311" y="5174306"/>
            <a:ext cx="229017" cy="241150"/>
          </a:xfrm>
          <a:prstGeom prst="rect">
            <a:avLst/>
          </a:prstGeom>
          <a:noFill/>
          <a:ln>
            <a:noFill/>
          </a:ln>
        </p:spPr>
      </p:pic>
      <p:pic>
        <p:nvPicPr>
          <p:cNvPr id="950" name="Google Shape;950;p115"/>
          <p:cNvPicPr preferRelativeResize="0"/>
          <p:nvPr/>
        </p:nvPicPr>
        <p:blipFill rotWithShape="1">
          <a:blip r:embed="rId5">
            <a:alphaModFix/>
          </a:blip>
          <a:srcRect b="0" l="2678" r="2678" t="0"/>
          <a:stretch/>
        </p:blipFill>
        <p:spPr>
          <a:xfrm>
            <a:off x="8584311" y="4669206"/>
            <a:ext cx="229017" cy="241150"/>
          </a:xfrm>
          <a:prstGeom prst="rect">
            <a:avLst/>
          </a:prstGeom>
          <a:noFill/>
          <a:ln>
            <a:noFill/>
          </a:ln>
        </p:spPr>
      </p:pic>
      <p:pic>
        <p:nvPicPr>
          <p:cNvPr id="951" name="Google Shape;951;p115"/>
          <p:cNvPicPr preferRelativeResize="0"/>
          <p:nvPr/>
        </p:nvPicPr>
        <p:blipFill rotWithShape="1">
          <a:blip r:embed="rId6">
            <a:alphaModFix/>
          </a:blip>
          <a:srcRect b="0" l="2507" r="2498" t="0"/>
          <a:stretch/>
        </p:blipFill>
        <p:spPr>
          <a:xfrm>
            <a:off x="5659118" y="5174306"/>
            <a:ext cx="229018" cy="241150"/>
          </a:xfrm>
          <a:prstGeom prst="rect">
            <a:avLst/>
          </a:prstGeom>
          <a:noFill/>
          <a:ln>
            <a:noFill/>
          </a:ln>
        </p:spPr>
      </p:pic>
      <p:pic>
        <p:nvPicPr>
          <p:cNvPr id="952" name="Google Shape;952;p115"/>
          <p:cNvPicPr preferRelativeResize="0"/>
          <p:nvPr/>
        </p:nvPicPr>
        <p:blipFill rotWithShape="1">
          <a:blip r:embed="rId7">
            <a:alphaModFix/>
          </a:blip>
          <a:srcRect b="0" l="2326" r="2326" t="0"/>
          <a:stretch/>
        </p:blipFill>
        <p:spPr>
          <a:xfrm>
            <a:off x="5659118" y="4669206"/>
            <a:ext cx="229018" cy="241150"/>
          </a:xfrm>
          <a:prstGeom prst="rect">
            <a:avLst/>
          </a:prstGeom>
          <a:noFill/>
          <a:ln>
            <a:noFill/>
          </a:ln>
        </p:spPr>
      </p:pic>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ider black">
  <p:cSld name="CUSTOM_2">
    <p:bg>
      <p:bgPr>
        <a:blipFill>
          <a:blip r:embed="rId2">
            <a:alphaModFix/>
          </a:blip>
          <a:stretch>
            <a:fillRect/>
          </a:stretch>
        </a:blipFill>
      </p:bgPr>
    </p:bg>
    <p:spTree>
      <p:nvGrpSpPr>
        <p:cNvPr id="953" name="Shape 953"/>
        <p:cNvGrpSpPr/>
        <p:nvPr/>
      </p:nvGrpSpPr>
      <p:grpSpPr>
        <a:xfrm>
          <a:off x="0" y="0"/>
          <a:ext cx="0" cy="0"/>
          <a:chOff x="0" y="0"/>
          <a:chExt cx="0" cy="0"/>
        </a:xfrm>
      </p:grpSpPr>
      <p:sp>
        <p:nvSpPr>
          <p:cNvPr id="954" name="Google Shape;954;p116"/>
          <p:cNvSpPr txBox="1"/>
          <p:nvPr>
            <p:ph type="title"/>
          </p:nvPr>
        </p:nvSpPr>
        <p:spPr>
          <a:xfrm>
            <a:off x="447663" y="1084561"/>
            <a:ext cx="6823200" cy="2105100"/>
          </a:xfrm>
          <a:prstGeom prst="rect">
            <a:avLst/>
          </a:prstGeom>
        </p:spPr>
        <p:txBody>
          <a:bodyPr anchorCtr="0" anchor="t" bIns="91425" lIns="438900" spcFirstLastPara="1" rIns="91425" wrap="square" tIns="91425">
            <a:noAutofit/>
          </a:bodyPr>
          <a:lstStyle>
            <a:lvl1pPr lvl="0" rtl="0">
              <a:spcBef>
                <a:spcPts val="0"/>
              </a:spcBef>
              <a:spcAft>
                <a:spcPts val="0"/>
              </a:spcAft>
              <a:buNone/>
              <a:defRPr b="1" sz="6000">
                <a:solidFill>
                  <a:srgbClr val="EBEBEB"/>
                </a:solidFill>
                <a:latin typeface="Overpass"/>
                <a:ea typeface="Overpass"/>
                <a:cs typeface="Overpass"/>
                <a:sym typeface="Overpass"/>
              </a:defRPr>
            </a:lvl1pPr>
            <a:lvl2pPr lvl="1" rtl="0">
              <a:spcBef>
                <a:spcPts val="0"/>
              </a:spcBef>
              <a:spcAft>
                <a:spcPts val="0"/>
              </a:spcAft>
              <a:buNone/>
              <a:defRPr b="1" sz="6000">
                <a:solidFill>
                  <a:srgbClr val="EBEBEB"/>
                </a:solidFill>
                <a:latin typeface="Overpass"/>
                <a:ea typeface="Overpass"/>
                <a:cs typeface="Overpass"/>
                <a:sym typeface="Overpass"/>
              </a:defRPr>
            </a:lvl2pPr>
            <a:lvl3pPr lvl="2" rtl="0">
              <a:spcBef>
                <a:spcPts val="0"/>
              </a:spcBef>
              <a:spcAft>
                <a:spcPts val="0"/>
              </a:spcAft>
              <a:buNone/>
              <a:defRPr b="1" sz="6000">
                <a:solidFill>
                  <a:srgbClr val="EBEBEB"/>
                </a:solidFill>
                <a:latin typeface="Overpass"/>
                <a:ea typeface="Overpass"/>
                <a:cs typeface="Overpass"/>
                <a:sym typeface="Overpass"/>
              </a:defRPr>
            </a:lvl3pPr>
            <a:lvl4pPr lvl="3" rtl="0">
              <a:spcBef>
                <a:spcPts val="0"/>
              </a:spcBef>
              <a:spcAft>
                <a:spcPts val="0"/>
              </a:spcAft>
              <a:buNone/>
              <a:defRPr b="1" sz="6000">
                <a:solidFill>
                  <a:srgbClr val="EBEBEB"/>
                </a:solidFill>
                <a:latin typeface="Overpass"/>
                <a:ea typeface="Overpass"/>
                <a:cs typeface="Overpass"/>
                <a:sym typeface="Overpass"/>
              </a:defRPr>
            </a:lvl4pPr>
            <a:lvl5pPr lvl="4" rtl="0">
              <a:spcBef>
                <a:spcPts val="0"/>
              </a:spcBef>
              <a:spcAft>
                <a:spcPts val="0"/>
              </a:spcAft>
              <a:buNone/>
              <a:defRPr b="1" sz="6000">
                <a:solidFill>
                  <a:srgbClr val="EBEBEB"/>
                </a:solidFill>
                <a:latin typeface="Overpass"/>
                <a:ea typeface="Overpass"/>
                <a:cs typeface="Overpass"/>
                <a:sym typeface="Overpass"/>
              </a:defRPr>
            </a:lvl5pPr>
            <a:lvl6pPr lvl="5" rtl="0">
              <a:spcBef>
                <a:spcPts val="0"/>
              </a:spcBef>
              <a:spcAft>
                <a:spcPts val="0"/>
              </a:spcAft>
              <a:buNone/>
              <a:defRPr b="1" sz="6000">
                <a:solidFill>
                  <a:srgbClr val="EBEBEB"/>
                </a:solidFill>
                <a:latin typeface="Overpass"/>
                <a:ea typeface="Overpass"/>
                <a:cs typeface="Overpass"/>
                <a:sym typeface="Overpass"/>
              </a:defRPr>
            </a:lvl6pPr>
            <a:lvl7pPr lvl="6" rtl="0">
              <a:spcBef>
                <a:spcPts val="0"/>
              </a:spcBef>
              <a:spcAft>
                <a:spcPts val="0"/>
              </a:spcAft>
              <a:buNone/>
              <a:defRPr b="1" sz="6000">
                <a:solidFill>
                  <a:srgbClr val="EBEBEB"/>
                </a:solidFill>
                <a:latin typeface="Overpass"/>
                <a:ea typeface="Overpass"/>
                <a:cs typeface="Overpass"/>
                <a:sym typeface="Overpass"/>
              </a:defRPr>
            </a:lvl7pPr>
            <a:lvl8pPr lvl="7" rtl="0">
              <a:spcBef>
                <a:spcPts val="0"/>
              </a:spcBef>
              <a:spcAft>
                <a:spcPts val="0"/>
              </a:spcAft>
              <a:buNone/>
              <a:defRPr b="1" sz="6000">
                <a:solidFill>
                  <a:srgbClr val="EBEBEB"/>
                </a:solidFill>
                <a:latin typeface="Overpass"/>
                <a:ea typeface="Overpass"/>
                <a:cs typeface="Overpass"/>
                <a:sym typeface="Overpass"/>
              </a:defRPr>
            </a:lvl8pPr>
            <a:lvl9pPr lvl="8" rtl="0">
              <a:spcBef>
                <a:spcPts val="0"/>
              </a:spcBef>
              <a:spcAft>
                <a:spcPts val="0"/>
              </a:spcAft>
              <a:buNone/>
              <a:defRPr b="1" sz="6000">
                <a:solidFill>
                  <a:srgbClr val="EBEBEB"/>
                </a:solidFill>
                <a:latin typeface="Overpass"/>
                <a:ea typeface="Overpass"/>
                <a:cs typeface="Overpass"/>
                <a:sym typeface="Overpass"/>
              </a:defRPr>
            </a:lvl9pPr>
          </a:lstStyle>
          <a:p/>
        </p:txBody>
      </p:sp>
      <p:cxnSp>
        <p:nvCxnSpPr>
          <p:cNvPr id="955" name="Google Shape;955;p116"/>
          <p:cNvCxnSpPr/>
          <p:nvPr/>
        </p:nvCxnSpPr>
        <p:spPr>
          <a:xfrm rot="10800000">
            <a:off x="447655"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956" name="Google Shape;956;p116"/>
          <p:cNvSpPr txBox="1"/>
          <p:nvPr>
            <p:ph idx="12" type="sldNum"/>
          </p:nvPr>
        </p:nvSpPr>
        <p:spPr>
          <a:xfrm>
            <a:off x="81954" y="6169556"/>
            <a:ext cx="731400" cy="143700"/>
          </a:xfrm>
          <a:prstGeom prst="rect">
            <a:avLst/>
          </a:prstGeom>
          <a:noFill/>
          <a:ln>
            <a:noFill/>
          </a:ln>
        </p:spPr>
        <p:txBody>
          <a:bodyPr anchorCtr="0" anchor="b" bIns="0" lIns="0" spcFirstLastPara="1" rIns="0" wrap="square" tIns="0">
            <a:noAutofit/>
          </a:bodyPr>
          <a:lstStyle>
            <a:lvl1pPr lvl="0" rtl="0" algn="ctr">
              <a:buNone/>
              <a:defRPr sz="800">
                <a:solidFill>
                  <a:srgbClr val="EBEBEB"/>
                </a:solidFill>
                <a:latin typeface="Overpass SemiBold"/>
                <a:ea typeface="Overpass SemiBold"/>
                <a:cs typeface="Overpass SemiBold"/>
                <a:sym typeface="Overpass SemiBold"/>
              </a:defRPr>
            </a:lvl1pPr>
            <a:lvl2pPr lvl="1" rtl="0" algn="ctr">
              <a:buNone/>
              <a:defRPr sz="800">
                <a:solidFill>
                  <a:srgbClr val="EBEBEB"/>
                </a:solidFill>
                <a:latin typeface="Overpass SemiBold"/>
                <a:ea typeface="Overpass SemiBold"/>
                <a:cs typeface="Overpass SemiBold"/>
                <a:sym typeface="Overpass SemiBold"/>
              </a:defRPr>
            </a:lvl2pPr>
            <a:lvl3pPr lvl="2" rtl="0" algn="ctr">
              <a:buNone/>
              <a:defRPr sz="800">
                <a:solidFill>
                  <a:srgbClr val="EBEBEB"/>
                </a:solidFill>
                <a:latin typeface="Overpass SemiBold"/>
                <a:ea typeface="Overpass SemiBold"/>
                <a:cs typeface="Overpass SemiBold"/>
                <a:sym typeface="Overpass SemiBold"/>
              </a:defRPr>
            </a:lvl3pPr>
            <a:lvl4pPr lvl="3" rtl="0" algn="ctr">
              <a:buNone/>
              <a:defRPr sz="800">
                <a:solidFill>
                  <a:srgbClr val="EBEBEB"/>
                </a:solidFill>
                <a:latin typeface="Overpass SemiBold"/>
                <a:ea typeface="Overpass SemiBold"/>
                <a:cs typeface="Overpass SemiBold"/>
                <a:sym typeface="Overpass SemiBold"/>
              </a:defRPr>
            </a:lvl4pPr>
            <a:lvl5pPr lvl="4" rtl="0" algn="ctr">
              <a:buNone/>
              <a:defRPr sz="800">
                <a:solidFill>
                  <a:srgbClr val="EBEBEB"/>
                </a:solidFill>
                <a:latin typeface="Overpass SemiBold"/>
                <a:ea typeface="Overpass SemiBold"/>
                <a:cs typeface="Overpass SemiBold"/>
                <a:sym typeface="Overpass SemiBold"/>
              </a:defRPr>
            </a:lvl5pPr>
            <a:lvl6pPr lvl="5" rtl="0" algn="ctr">
              <a:buNone/>
              <a:defRPr sz="800">
                <a:solidFill>
                  <a:srgbClr val="EBEBEB"/>
                </a:solidFill>
                <a:latin typeface="Overpass SemiBold"/>
                <a:ea typeface="Overpass SemiBold"/>
                <a:cs typeface="Overpass SemiBold"/>
                <a:sym typeface="Overpass SemiBold"/>
              </a:defRPr>
            </a:lvl6pPr>
            <a:lvl7pPr lvl="6" rtl="0" algn="ctr">
              <a:buNone/>
              <a:defRPr sz="800">
                <a:solidFill>
                  <a:srgbClr val="EBEBEB"/>
                </a:solidFill>
                <a:latin typeface="Overpass SemiBold"/>
                <a:ea typeface="Overpass SemiBold"/>
                <a:cs typeface="Overpass SemiBold"/>
                <a:sym typeface="Overpass SemiBold"/>
              </a:defRPr>
            </a:lvl7pPr>
            <a:lvl8pPr lvl="7" rtl="0" algn="ctr">
              <a:buNone/>
              <a:defRPr sz="800">
                <a:solidFill>
                  <a:srgbClr val="EBEBEB"/>
                </a:solidFill>
                <a:latin typeface="Overpass SemiBold"/>
                <a:ea typeface="Overpass SemiBold"/>
                <a:cs typeface="Overpass SemiBold"/>
                <a:sym typeface="Overpass SemiBold"/>
              </a:defRPr>
            </a:lvl8pPr>
            <a:lvl9pPr lvl="8" rtl="0" algn="ctr">
              <a:buNone/>
              <a:defRPr sz="800">
                <a:solidFill>
                  <a:srgbClr val="EBEBEB"/>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cxnSp>
        <p:nvCxnSpPr>
          <p:cNvPr id="957" name="Google Shape;957;p116"/>
          <p:cNvCxnSpPr/>
          <p:nvPr/>
        </p:nvCxnSpPr>
        <p:spPr>
          <a:xfrm rot="10800000">
            <a:off x="447663" y="100"/>
            <a:ext cx="0" cy="886500"/>
          </a:xfrm>
          <a:prstGeom prst="straightConnector1">
            <a:avLst/>
          </a:prstGeom>
          <a:noFill/>
          <a:ln cap="flat" cmpd="sng" w="9525">
            <a:solidFill>
              <a:srgbClr val="EE0000"/>
            </a:solidFill>
            <a:prstDash val="solid"/>
            <a:round/>
            <a:headEnd len="med" w="med" type="none"/>
            <a:tailEnd len="med" w="med" type="none"/>
          </a:ln>
        </p:spPr>
      </p:cxnSp>
      <p:sp>
        <p:nvSpPr>
          <p:cNvPr id="958" name="Google Shape;958;p116"/>
          <p:cNvSpPr txBox="1"/>
          <p:nvPr>
            <p:ph idx="1" type="subTitle"/>
          </p:nvPr>
        </p:nvSpPr>
        <p:spPr>
          <a:xfrm>
            <a:off x="447663" y="55441"/>
            <a:ext cx="51477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p:txBody>
      </p:sp>
      <p:sp>
        <p:nvSpPr>
          <p:cNvPr id="959" name="Google Shape;959;p116"/>
          <p:cNvSpPr txBox="1"/>
          <p:nvPr/>
        </p:nvSpPr>
        <p:spPr>
          <a:xfrm>
            <a:off x="10065512" y="269836"/>
            <a:ext cx="16188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600">
                <a:solidFill>
                  <a:srgbClr val="666666"/>
                </a:solidFill>
                <a:latin typeface="Overpass"/>
                <a:ea typeface="Overpass"/>
                <a:cs typeface="Overpass"/>
                <a:sym typeface="Overpass"/>
              </a:rPr>
              <a:t>CONFIDENTIAL </a:t>
            </a:r>
            <a:r>
              <a:rPr lang="en" sz="600">
                <a:solidFill>
                  <a:srgbClr val="666666"/>
                </a:solidFill>
                <a:latin typeface="Overpass Light"/>
                <a:ea typeface="Overpass Light"/>
                <a:cs typeface="Overpass Light"/>
                <a:sym typeface="Overpass Light"/>
              </a:rPr>
              <a:t>Designator</a:t>
            </a:r>
            <a:endParaRPr sz="600">
              <a:solidFill>
                <a:srgbClr val="666666"/>
              </a:solidFill>
              <a:latin typeface="Overpass Light"/>
              <a:ea typeface="Overpass Light"/>
              <a:cs typeface="Overpass Light"/>
              <a:sym typeface="Overpass Light"/>
            </a:endParaRPr>
          </a:p>
        </p:txBody>
      </p:sp>
      <p:sp>
        <p:nvSpPr>
          <p:cNvPr id="960" name="Google Shape;960;p116"/>
          <p:cNvSpPr txBox="1"/>
          <p:nvPr>
            <p:ph idx="2" type="subTitle"/>
          </p:nvPr>
        </p:nvSpPr>
        <p:spPr>
          <a:xfrm>
            <a:off x="9249136" y="1743719"/>
            <a:ext cx="2123700" cy="33090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400">
                <a:solidFill>
                  <a:srgbClr val="4D4D4F"/>
                </a:solidFill>
              </a:defRPr>
            </a:lvl1pPr>
            <a:lvl2pPr lvl="1" rtl="0">
              <a:lnSpc>
                <a:spcPct val="174000"/>
              </a:lnSpc>
              <a:spcBef>
                <a:spcPts val="0"/>
              </a:spcBef>
              <a:spcAft>
                <a:spcPts val="0"/>
              </a:spcAft>
              <a:buNone/>
              <a:defRPr sz="1400">
                <a:solidFill>
                  <a:srgbClr val="4D4D4F"/>
                </a:solidFill>
              </a:defRPr>
            </a:lvl2pPr>
            <a:lvl3pPr lvl="2" rtl="0">
              <a:lnSpc>
                <a:spcPct val="174000"/>
              </a:lnSpc>
              <a:spcBef>
                <a:spcPts val="0"/>
              </a:spcBef>
              <a:spcAft>
                <a:spcPts val="0"/>
              </a:spcAft>
              <a:buNone/>
              <a:defRPr sz="1400">
                <a:solidFill>
                  <a:srgbClr val="4D4D4F"/>
                </a:solidFill>
              </a:defRPr>
            </a:lvl3pPr>
            <a:lvl4pPr lvl="3" rtl="0">
              <a:lnSpc>
                <a:spcPct val="174000"/>
              </a:lnSpc>
              <a:spcBef>
                <a:spcPts val="0"/>
              </a:spcBef>
              <a:spcAft>
                <a:spcPts val="0"/>
              </a:spcAft>
              <a:buNone/>
              <a:defRPr sz="1400">
                <a:solidFill>
                  <a:srgbClr val="4D4D4F"/>
                </a:solidFill>
              </a:defRPr>
            </a:lvl4pPr>
            <a:lvl5pPr lvl="4" rtl="0">
              <a:lnSpc>
                <a:spcPct val="174000"/>
              </a:lnSpc>
              <a:spcBef>
                <a:spcPts val="0"/>
              </a:spcBef>
              <a:spcAft>
                <a:spcPts val="0"/>
              </a:spcAft>
              <a:buNone/>
              <a:defRPr sz="1400">
                <a:solidFill>
                  <a:srgbClr val="4D4D4F"/>
                </a:solidFill>
              </a:defRPr>
            </a:lvl5pPr>
            <a:lvl6pPr lvl="5" rtl="0">
              <a:lnSpc>
                <a:spcPct val="174000"/>
              </a:lnSpc>
              <a:spcBef>
                <a:spcPts val="0"/>
              </a:spcBef>
              <a:spcAft>
                <a:spcPts val="0"/>
              </a:spcAft>
              <a:buNone/>
              <a:defRPr sz="1400">
                <a:solidFill>
                  <a:srgbClr val="4D4D4F"/>
                </a:solidFill>
              </a:defRPr>
            </a:lvl6pPr>
            <a:lvl7pPr lvl="6" rtl="0">
              <a:lnSpc>
                <a:spcPct val="174000"/>
              </a:lnSpc>
              <a:spcBef>
                <a:spcPts val="0"/>
              </a:spcBef>
              <a:spcAft>
                <a:spcPts val="0"/>
              </a:spcAft>
              <a:buNone/>
              <a:defRPr sz="1400">
                <a:solidFill>
                  <a:srgbClr val="4D4D4F"/>
                </a:solidFill>
              </a:defRPr>
            </a:lvl7pPr>
            <a:lvl8pPr lvl="7" rtl="0">
              <a:lnSpc>
                <a:spcPct val="174000"/>
              </a:lnSpc>
              <a:spcBef>
                <a:spcPts val="0"/>
              </a:spcBef>
              <a:spcAft>
                <a:spcPts val="0"/>
              </a:spcAft>
              <a:buNone/>
              <a:defRPr sz="1400">
                <a:solidFill>
                  <a:srgbClr val="4D4D4F"/>
                </a:solidFill>
              </a:defRPr>
            </a:lvl8pPr>
            <a:lvl9pPr lvl="8" rtl="0">
              <a:lnSpc>
                <a:spcPct val="174000"/>
              </a:lnSpc>
              <a:spcBef>
                <a:spcPts val="0"/>
              </a:spcBef>
              <a:spcAft>
                <a:spcPts val="0"/>
              </a:spcAft>
              <a:buNone/>
              <a:defRPr sz="1400">
                <a:solidFill>
                  <a:srgbClr val="4D4D4F"/>
                </a:solidFill>
              </a:defRPr>
            </a:lvl9pPr>
          </a:lstStyle>
          <a:p/>
        </p:txBody>
      </p:sp>
      <p:pic>
        <p:nvPicPr>
          <p:cNvPr id="961" name="Google Shape;961;p116"/>
          <p:cNvPicPr preferRelativeResize="0"/>
          <p:nvPr/>
        </p:nvPicPr>
        <p:blipFill rotWithShape="1">
          <a:blip r:embed="rId3">
            <a:alphaModFix/>
          </a:blip>
          <a:srcRect b="317" l="0" r="0" t="327"/>
          <a:stretch/>
        </p:blipFill>
        <p:spPr>
          <a:xfrm>
            <a:off x="10708600" y="6313250"/>
            <a:ext cx="975606" cy="228064"/>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top, graphic bottom">
  <p:cSld name="CUSTOM_3">
    <p:spTree>
      <p:nvGrpSpPr>
        <p:cNvPr id="85" name="Shape 85"/>
        <p:cNvGrpSpPr/>
        <p:nvPr/>
      </p:nvGrpSpPr>
      <p:grpSpPr>
        <a:xfrm>
          <a:off x="0" y="0"/>
          <a:ext cx="0" cy="0"/>
          <a:chOff x="0" y="0"/>
          <a:chExt cx="0" cy="0"/>
        </a:xfrm>
      </p:grpSpPr>
      <p:sp>
        <p:nvSpPr>
          <p:cNvPr id="86" name="Google Shape;86;p12"/>
          <p:cNvSpPr txBox="1"/>
          <p:nvPr>
            <p:ph idx="12" type="sldNum"/>
          </p:nvPr>
        </p:nvSpPr>
        <p:spPr>
          <a:xfrm>
            <a:off x="137736" y="6311925"/>
            <a:ext cx="480600" cy="525000"/>
          </a:xfrm>
          <a:prstGeom prst="rect">
            <a:avLst/>
          </a:prstGeom>
          <a:noFill/>
          <a:ln>
            <a:noFill/>
          </a:ln>
        </p:spPr>
        <p:txBody>
          <a:bodyPr anchorCtr="0" anchor="ctr" bIns="122175" lIns="122175" spcFirstLastPara="1" rIns="122175" wrap="square" tIns="122175">
            <a:noAutofit/>
          </a:bodyPr>
          <a:lstStyle>
            <a:lvl1pPr lvl="0" rtl="0">
              <a:buNone/>
              <a:defRPr sz="1800"/>
            </a:lvl1pPr>
            <a:lvl2pPr lvl="1" rtl="0">
              <a:buNone/>
              <a:defRPr sz="1800"/>
            </a:lvl2pPr>
            <a:lvl3pPr lvl="2" rtl="0">
              <a:buNone/>
              <a:defRPr sz="1800"/>
            </a:lvl3pPr>
            <a:lvl4pPr lvl="3" rtl="0">
              <a:buNone/>
              <a:defRPr sz="1800"/>
            </a:lvl4pPr>
            <a:lvl5pPr lvl="4" rtl="0">
              <a:buNone/>
              <a:defRPr sz="1800"/>
            </a:lvl5pPr>
            <a:lvl6pPr lvl="5" rtl="0">
              <a:buNone/>
              <a:defRPr sz="1800"/>
            </a:lvl6pPr>
            <a:lvl7pPr lvl="6" rtl="0">
              <a:buNone/>
              <a:defRPr sz="1800"/>
            </a:lvl7pPr>
            <a:lvl8pPr lvl="7" rtl="0">
              <a:buNone/>
              <a:defRPr sz="1800"/>
            </a:lvl8pPr>
            <a:lvl9pPr lvl="8" rtl="0">
              <a:buNone/>
              <a:defRPr sz="1800"/>
            </a:lvl9pPr>
          </a:lstStyle>
          <a:p>
            <a:pPr indent="0" lvl="0" marL="0" rtl="0" algn="l">
              <a:spcBef>
                <a:spcPts val="0"/>
              </a:spcBef>
              <a:spcAft>
                <a:spcPts val="0"/>
              </a:spcAft>
              <a:buNone/>
            </a:pPr>
            <a:fld id="{00000000-1234-1234-1234-123412341234}" type="slidenum">
              <a:rPr lang="en"/>
              <a:t>‹#›</a:t>
            </a:fld>
            <a:endParaRPr/>
          </a:p>
        </p:txBody>
      </p:sp>
      <p:sp>
        <p:nvSpPr>
          <p:cNvPr id="87" name="Google Shape;87;p12"/>
          <p:cNvSpPr txBox="1"/>
          <p:nvPr>
            <p:ph idx="1" type="body"/>
          </p:nvPr>
        </p:nvSpPr>
        <p:spPr>
          <a:xfrm>
            <a:off x="1101924" y="2072425"/>
            <a:ext cx="9984900" cy="525000"/>
          </a:xfrm>
          <a:prstGeom prst="rect">
            <a:avLst/>
          </a:prstGeom>
        </p:spPr>
        <p:txBody>
          <a:bodyPr anchorCtr="0" anchor="b" bIns="122175" lIns="122175" spcFirstLastPara="1" rIns="122175" wrap="square" tIns="122175">
            <a:noAutofit/>
          </a:bodyPr>
          <a:lstStyle>
            <a:lvl1pPr indent="-342900" lvl="0" marL="457200" rtl="0" algn="ctr">
              <a:spcBef>
                <a:spcPts val="700"/>
              </a:spcBef>
              <a:spcAft>
                <a:spcPts val="0"/>
              </a:spcAft>
              <a:buSzPts val="1800"/>
              <a:buChar char="●"/>
              <a:defRPr sz="1800"/>
            </a:lvl1pPr>
            <a:lvl2pPr indent="-342900" lvl="1" marL="914400" rtl="0" algn="ctr">
              <a:spcBef>
                <a:spcPts val="700"/>
              </a:spcBef>
              <a:spcAft>
                <a:spcPts val="0"/>
              </a:spcAft>
              <a:buSzPts val="1800"/>
              <a:buChar char="○"/>
              <a:defRPr sz="1800"/>
            </a:lvl2pPr>
            <a:lvl3pPr indent="-342900" lvl="2" marL="1371600" rtl="0" algn="ctr">
              <a:spcBef>
                <a:spcPts val="700"/>
              </a:spcBef>
              <a:spcAft>
                <a:spcPts val="0"/>
              </a:spcAft>
              <a:buSzPts val="1800"/>
              <a:buChar char="■"/>
              <a:defRPr sz="1800"/>
            </a:lvl3pPr>
            <a:lvl4pPr indent="-342900" lvl="3" marL="1828800" rtl="0" algn="ctr">
              <a:spcBef>
                <a:spcPts val="500"/>
              </a:spcBef>
              <a:spcAft>
                <a:spcPts val="0"/>
              </a:spcAft>
              <a:buSzPts val="1800"/>
              <a:buChar char="●"/>
              <a:defRPr sz="1800"/>
            </a:lvl4pPr>
            <a:lvl5pPr indent="-342900" lvl="4" marL="2286000" rtl="0" algn="ctr">
              <a:spcBef>
                <a:spcPts val="500"/>
              </a:spcBef>
              <a:spcAft>
                <a:spcPts val="0"/>
              </a:spcAft>
              <a:buSzPts val="1800"/>
              <a:buChar char="○"/>
              <a:defRPr sz="1800"/>
            </a:lvl5pPr>
            <a:lvl6pPr indent="-342900" lvl="5" marL="2743200" rtl="0" algn="ctr">
              <a:spcBef>
                <a:spcPts val="500"/>
              </a:spcBef>
              <a:spcAft>
                <a:spcPts val="0"/>
              </a:spcAft>
              <a:buSzPts val="1800"/>
              <a:buChar char="■"/>
              <a:defRPr sz="1800"/>
            </a:lvl6pPr>
            <a:lvl7pPr indent="-342900" lvl="6" marL="3200400" rtl="0" algn="ctr">
              <a:spcBef>
                <a:spcPts val="500"/>
              </a:spcBef>
              <a:spcAft>
                <a:spcPts val="0"/>
              </a:spcAft>
              <a:buSzPts val="1800"/>
              <a:buChar char="●"/>
              <a:defRPr sz="1800"/>
            </a:lvl7pPr>
            <a:lvl8pPr indent="-342900" lvl="7" marL="3657600" rtl="0" algn="ctr">
              <a:spcBef>
                <a:spcPts val="500"/>
              </a:spcBef>
              <a:spcAft>
                <a:spcPts val="0"/>
              </a:spcAft>
              <a:buSzPts val="1800"/>
              <a:buChar char="○"/>
              <a:defRPr sz="1800"/>
            </a:lvl8pPr>
            <a:lvl9pPr indent="-342900" lvl="8" marL="4114800" rtl="0" algn="ctr">
              <a:spcBef>
                <a:spcPts val="500"/>
              </a:spcBef>
              <a:spcAft>
                <a:spcPts val="0"/>
              </a:spcAft>
              <a:buSzPts val="1800"/>
              <a:buChar char="■"/>
              <a:defRPr sz="1800"/>
            </a:lvl9pPr>
          </a:lstStyle>
          <a:p/>
        </p:txBody>
      </p:sp>
      <p:sp>
        <p:nvSpPr>
          <p:cNvPr id="88" name="Google Shape;88;p12"/>
          <p:cNvSpPr txBox="1"/>
          <p:nvPr>
            <p:ph type="title"/>
          </p:nvPr>
        </p:nvSpPr>
        <p:spPr>
          <a:xfrm>
            <a:off x="1101924" y="0"/>
            <a:ext cx="9984900" cy="1417200"/>
          </a:xfrm>
          <a:prstGeom prst="rect">
            <a:avLst/>
          </a:prstGeom>
        </p:spPr>
        <p:txBody>
          <a:bodyPr anchorCtr="0" anchor="b" bIns="122175" lIns="122175" spcFirstLastPara="1" rIns="122175" wrap="square" tIns="122175">
            <a:noAutofit/>
          </a:bodyPr>
          <a:lstStyle>
            <a:lvl1pPr lvl="0" rtl="0">
              <a:spcBef>
                <a:spcPts val="0"/>
              </a:spcBef>
              <a:spcAft>
                <a:spcPts val="0"/>
              </a:spcAft>
              <a:buSzPts val="37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9pPr>
          </a:lstStyle>
          <a:p/>
        </p:txBody>
      </p:sp>
      <p:sp>
        <p:nvSpPr>
          <p:cNvPr id="89" name="Google Shape;89;p12"/>
          <p:cNvSpPr txBox="1"/>
          <p:nvPr>
            <p:ph idx="2" type="subTitle"/>
          </p:nvPr>
        </p:nvSpPr>
        <p:spPr>
          <a:xfrm>
            <a:off x="1101924" y="1239700"/>
            <a:ext cx="9984900" cy="438600"/>
          </a:xfrm>
          <a:prstGeom prst="rect">
            <a:avLst/>
          </a:prstGeom>
        </p:spPr>
        <p:txBody>
          <a:bodyPr anchorCtr="0" anchor="t" bIns="122175" lIns="122175" spcFirstLastPara="1" rIns="122175" wrap="square" tIns="122175">
            <a:noAutofit/>
          </a:bodyPr>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ider white">
  <p:cSld name="CUSTOM_2_1">
    <p:bg>
      <p:bgPr>
        <a:blipFill>
          <a:blip r:embed="rId2">
            <a:alphaModFix/>
          </a:blip>
          <a:stretch>
            <a:fillRect/>
          </a:stretch>
        </a:blipFill>
      </p:bgPr>
    </p:bg>
    <p:spTree>
      <p:nvGrpSpPr>
        <p:cNvPr id="962" name="Shape 962"/>
        <p:cNvGrpSpPr/>
        <p:nvPr/>
      </p:nvGrpSpPr>
      <p:grpSpPr>
        <a:xfrm>
          <a:off x="0" y="0"/>
          <a:ext cx="0" cy="0"/>
          <a:chOff x="0" y="0"/>
          <a:chExt cx="0" cy="0"/>
        </a:xfrm>
      </p:grpSpPr>
      <p:sp>
        <p:nvSpPr>
          <p:cNvPr id="963" name="Google Shape;963;p117"/>
          <p:cNvSpPr txBox="1"/>
          <p:nvPr>
            <p:ph type="title"/>
          </p:nvPr>
        </p:nvSpPr>
        <p:spPr>
          <a:xfrm>
            <a:off x="447663" y="1084561"/>
            <a:ext cx="6823200" cy="2105100"/>
          </a:xfrm>
          <a:prstGeom prst="rect">
            <a:avLst/>
          </a:prstGeom>
        </p:spPr>
        <p:txBody>
          <a:bodyPr anchorCtr="0" anchor="t" bIns="91425" lIns="438900" spcFirstLastPara="1" rIns="91425" wrap="square" tIns="91425">
            <a:noAutofit/>
          </a:bodyPr>
          <a:lstStyle>
            <a:lvl1pPr lvl="0" rtl="0">
              <a:spcBef>
                <a:spcPts val="0"/>
              </a:spcBef>
              <a:spcAft>
                <a:spcPts val="0"/>
              </a:spcAft>
              <a:buNone/>
              <a:defRPr b="1" sz="6000">
                <a:solidFill>
                  <a:srgbClr val="EE0000"/>
                </a:solidFill>
                <a:latin typeface="Overpass"/>
                <a:ea typeface="Overpass"/>
                <a:cs typeface="Overpass"/>
                <a:sym typeface="Overpass"/>
              </a:defRPr>
            </a:lvl1pPr>
            <a:lvl2pPr lvl="1" rtl="0">
              <a:spcBef>
                <a:spcPts val="0"/>
              </a:spcBef>
              <a:spcAft>
                <a:spcPts val="0"/>
              </a:spcAft>
              <a:buNone/>
              <a:defRPr b="1" sz="6000">
                <a:solidFill>
                  <a:srgbClr val="EE0000"/>
                </a:solidFill>
                <a:latin typeface="Overpass"/>
                <a:ea typeface="Overpass"/>
                <a:cs typeface="Overpass"/>
                <a:sym typeface="Overpass"/>
              </a:defRPr>
            </a:lvl2pPr>
            <a:lvl3pPr lvl="2" rtl="0">
              <a:spcBef>
                <a:spcPts val="0"/>
              </a:spcBef>
              <a:spcAft>
                <a:spcPts val="0"/>
              </a:spcAft>
              <a:buNone/>
              <a:defRPr b="1" sz="6000">
                <a:solidFill>
                  <a:srgbClr val="EE0000"/>
                </a:solidFill>
                <a:latin typeface="Overpass"/>
                <a:ea typeface="Overpass"/>
                <a:cs typeface="Overpass"/>
                <a:sym typeface="Overpass"/>
              </a:defRPr>
            </a:lvl3pPr>
            <a:lvl4pPr lvl="3" rtl="0">
              <a:spcBef>
                <a:spcPts val="0"/>
              </a:spcBef>
              <a:spcAft>
                <a:spcPts val="0"/>
              </a:spcAft>
              <a:buNone/>
              <a:defRPr b="1" sz="6000">
                <a:solidFill>
                  <a:srgbClr val="EE0000"/>
                </a:solidFill>
                <a:latin typeface="Overpass"/>
                <a:ea typeface="Overpass"/>
                <a:cs typeface="Overpass"/>
                <a:sym typeface="Overpass"/>
              </a:defRPr>
            </a:lvl4pPr>
            <a:lvl5pPr lvl="4" rtl="0">
              <a:spcBef>
                <a:spcPts val="0"/>
              </a:spcBef>
              <a:spcAft>
                <a:spcPts val="0"/>
              </a:spcAft>
              <a:buNone/>
              <a:defRPr b="1" sz="6000">
                <a:solidFill>
                  <a:srgbClr val="EE0000"/>
                </a:solidFill>
                <a:latin typeface="Overpass"/>
                <a:ea typeface="Overpass"/>
                <a:cs typeface="Overpass"/>
                <a:sym typeface="Overpass"/>
              </a:defRPr>
            </a:lvl5pPr>
            <a:lvl6pPr lvl="5" rtl="0">
              <a:spcBef>
                <a:spcPts val="0"/>
              </a:spcBef>
              <a:spcAft>
                <a:spcPts val="0"/>
              </a:spcAft>
              <a:buNone/>
              <a:defRPr b="1" sz="6000">
                <a:solidFill>
                  <a:srgbClr val="EE0000"/>
                </a:solidFill>
                <a:latin typeface="Overpass"/>
                <a:ea typeface="Overpass"/>
                <a:cs typeface="Overpass"/>
                <a:sym typeface="Overpass"/>
              </a:defRPr>
            </a:lvl6pPr>
            <a:lvl7pPr lvl="6" rtl="0">
              <a:spcBef>
                <a:spcPts val="0"/>
              </a:spcBef>
              <a:spcAft>
                <a:spcPts val="0"/>
              </a:spcAft>
              <a:buNone/>
              <a:defRPr b="1" sz="6000">
                <a:solidFill>
                  <a:srgbClr val="EE0000"/>
                </a:solidFill>
                <a:latin typeface="Overpass"/>
                <a:ea typeface="Overpass"/>
                <a:cs typeface="Overpass"/>
                <a:sym typeface="Overpass"/>
              </a:defRPr>
            </a:lvl7pPr>
            <a:lvl8pPr lvl="7" rtl="0">
              <a:spcBef>
                <a:spcPts val="0"/>
              </a:spcBef>
              <a:spcAft>
                <a:spcPts val="0"/>
              </a:spcAft>
              <a:buNone/>
              <a:defRPr b="1" sz="6000">
                <a:solidFill>
                  <a:srgbClr val="EE0000"/>
                </a:solidFill>
                <a:latin typeface="Overpass"/>
                <a:ea typeface="Overpass"/>
                <a:cs typeface="Overpass"/>
                <a:sym typeface="Overpass"/>
              </a:defRPr>
            </a:lvl8pPr>
            <a:lvl9pPr lvl="8" rtl="0">
              <a:spcBef>
                <a:spcPts val="0"/>
              </a:spcBef>
              <a:spcAft>
                <a:spcPts val="0"/>
              </a:spcAft>
              <a:buNone/>
              <a:defRPr b="1" sz="6000">
                <a:solidFill>
                  <a:srgbClr val="EE0000"/>
                </a:solidFill>
                <a:latin typeface="Overpass"/>
                <a:ea typeface="Overpass"/>
                <a:cs typeface="Overpass"/>
                <a:sym typeface="Overpass"/>
              </a:defRPr>
            </a:lvl9pPr>
          </a:lstStyle>
          <a:p/>
        </p:txBody>
      </p:sp>
      <p:cxnSp>
        <p:nvCxnSpPr>
          <p:cNvPr id="964" name="Google Shape;964;p117"/>
          <p:cNvCxnSpPr/>
          <p:nvPr/>
        </p:nvCxnSpPr>
        <p:spPr>
          <a:xfrm rot="10800000">
            <a:off x="447655"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965" name="Google Shape;965;p117"/>
          <p:cNvSpPr txBox="1"/>
          <p:nvPr>
            <p:ph idx="12" type="sldNum"/>
          </p:nvPr>
        </p:nvSpPr>
        <p:spPr>
          <a:xfrm>
            <a:off x="81954" y="6169556"/>
            <a:ext cx="731400" cy="143700"/>
          </a:xfrm>
          <a:prstGeom prst="rect">
            <a:avLst/>
          </a:prstGeom>
          <a:noFill/>
          <a:ln>
            <a:noFill/>
          </a:ln>
        </p:spPr>
        <p:txBody>
          <a:bodyPr anchorCtr="0" anchor="b" bIns="0" lIns="0" spcFirstLastPara="1" rIns="0" wrap="square" tIns="0">
            <a:noAutofit/>
          </a:bodyPr>
          <a:lstStyle>
            <a:lvl1pPr lvl="0" rtl="0" algn="ctr">
              <a:buNone/>
              <a:defRPr sz="800">
                <a:latin typeface="Overpass SemiBold"/>
                <a:ea typeface="Overpass SemiBold"/>
                <a:cs typeface="Overpass SemiBold"/>
                <a:sym typeface="Overpass SemiBold"/>
              </a:defRPr>
            </a:lvl1pPr>
            <a:lvl2pPr lvl="1" rtl="0" algn="ctr">
              <a:buNone/>
              <a:defRPr sz="800">
                <a:latin typeface="Overpass SemiBold"/>
                <a:ea typeface="Overpass SemiBold"/>
                <a:cs typeface="Overpass SemiBold"/>
                <a:sym typeface="Overpass SemiBold"/>
              </a:defRPr>
            </a:lvl2pPr>
            <a:lvl3pPr lvl="2" rtl="0" algn="ctr">
              <a:buNone/>
              <a:defRPr sz="800">
                <a:latin typeface="Overpass SemiBold"/>
                <a:ea typeface="Overpass SemiBold"/>
                <a:cs typeface="Overpass SemiBold"/>
                <a:sym typeface="Overpass SemiBold"/>
              </a:defRPr>
            </a:lvl3pPr>
            <a:lvl4pPr lvl="3" rtl="0" algn="ctr">
              <a:buNone/>
              <a:defRPr sz="800">
                <a:latin typeface="Overpass SemiBold"/>
                <a:ea typeface="Overpass SemiBold"/>
                <a:cs typeface="Overpass SemiBold"/>
                <a:sym typeface="Overpass SemiBold"/>
              </a:defRPr>
            </a:lvl4pPr>
            <a:lvl5pPr lvl="4" rtl="0" algn="ctr">
              <a:buNone/>
              <a:defRPr sz="800">
                <a:latin typeface="Overpass SemiBold"/>
                <a:ea typeface="Overpass SemiBold"/>
                <a:cs typeface="Overpass SemiBold"/>
                <a:sym typeface="Overpass SemiBold"/>
              </a:defRPr>
            </a:lvl5pPr>
            <a:lvl6pPr lvl="5" rtl="0" algn="ctr">
              <a:buNone/>
              <a:defRPr sz="800">
                <a:latin typeface="Overpass SemiBold"/>
                <a:ea typeface="Overpass SemiBold"/>
                <a:cs typeface="Overpass SemiBold"/>
                <a:sym typeface="Overpass SemiBold"/>
              </a:defRPr>
            </a:lvl6pPr>
            <a:lvl7pPr lvl="6" rtl="0" algn="ctr">
              <a:buNone/>
              <a:defRPr sz="800">
                <a:latin typeface="Overpass SemiBold"/>
                <a:ea typeface="Overpass SemiBold"/>
                <a:cs typeface="Overpass SemiBold"/>
                <a:sym typeface="Overpass SemiBold"/>
              </a:defRPr>
            </a:lvl7pPr>
            <a:lvl8pPr lvl="7" rtl="0" algn="ctr">
              <a:buNone/>
              <a:defRPr sz="800">
                <a:latin typeface="Overpass SemiBold"/>
                <a:ea typeface="Overpass SemiBold"/>
                <a:cs typeface="Overpass SemiBold"/>
                <a:sym typeface="Overpass SemiBold"/>
              </a:defRPr>
            </a:lvl8pPr>
            <a:lvl9pPr lvl="8" rtl="0"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cxnSp>
        <p:nvCxnSpPr>
          <p:cNvPr id="966" name="Google Shape;966;p117"/>
          <p:cNvCxnSpPr/>
          <p:nvPr/>
        </p:nvCxnSpPr>
        <p:spPr>
          <a:xfrm rot="10800000">
            <a:off x="447663" y="100"/>
            <a:ext cx="0" cy="886500"/>
          </a:xfrm>
          <a:prstGeom prst="straightConnector1">
            <a:avLst/>
          </a:prstGeom>
          <a:noFill/>
          <a:ln cap="flat" cmpd="sng" w="9525">
            <a:solidFill>
              <a:srgbClr val="EE0000"/>
            </a:solidFill>
            <a:prstDash val="solid"/>
            <a:round/>
            <a:headEnd len="med" w="med" type="none"/>
            <a:tailEnd len="med" w="med" type="none"/>
          </a:ln>
        </p:spPr>
      </p:cxnSp>
      <p:sp>
        <p:nvSpPr>
          <p:cNvPr id="967" name="Google Shape;967;p117"/>
          <p:cNvSpPr txBox="1"/>
          <p:nvPr>
            <p:ph idx="1" type="subTitle"/>
          </p:nvPr>
        </p:nvSpPr>
        <p:spPr>
          <a:xfrm>
            <a:off x="447663" y="55441"/>
            <a:ext cx="51477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1pPr>
            <a:lvl2pPr lvl="1"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2pPr>
            <a:lvl3pPr lvl="2"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3pPr>
            <a:lvl4pPr lvl="3"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4pPr>
            <a:lvl5pPr lvl="4"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5pPr>
            <a:lvl6pPr lvl="5"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6pPr>
            <a:lvl7pPr lvl="6"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7pPr>
            <a:lvl8pPr lvl="7"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8pPr>
            <a:lvl9pPr lvl="8"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9pPr>
          </a:lstStyle>
          <a:p/>
        </p:txBody>
      </p:sp>
      <p:sp>
        <p:nvSpPr>
          <p:cNvPr id="968" name="Google Shape;968;p117"/>
          <p:cNvSpPr txBox="1"/>
          <p:nvPr/>
        </p:nvSpPr>
        <p:spPr>
          <a:xfrm>
            <a:off x="10065512" y="269836"/>
            <a:ext cx="16188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600">
                <a:solidFill>
                  <a:srgbClr val="EBEBEB"/>
                </a:solidFill>
                <a:latin typeface="Overpass"/>
                <a:ea typeface="Overpass"/>
                <a:cs typeface="Overpass"/>
                <a:sym typeface="Overpass"/>
              </a:rPr>
              <a:t>CONFIDENTIAL </a:t>
            </a:r>
            <a:r>
              <a:rPr lang="en" sz="600">
                <a:solidFill>
                  <a:srgbClr val="EBEBEB"/>
                </a:solidFill>
                <a:latin typeface="Overpass Light"/>
                <a:ea typeface="Overpass Light"/>
                <a:cs typeface="Overpass Light"/>
                <a:sym typeface="Overpass Light"/>
              </a:rPr>
              <a:t>Designator</a:t>
            </a:r>
            <a:endParaRPr sz="600">
              <a:solidFill>
                <a:srgbClr val="EBEBEB"/>
              </a:solidFill>
              <a:latin typeface="Overpass Light"/>
              <a:ea typeface="Overpass Light"/>
              <a:cs typeface="Overpass Light"/>
              <a:sym typeface="Overpass Light"/>
            </a:endParaRPr>
          </a:p>
        </p:txBody>
      </p:sp>
      <p:sp>
        <p:nvSpPr>
          <p:cNvPr id="969" name="Google Shape;969;p117"/>
          <p:cNvSpPr txBox="1"/>
          <p:nvPr>
            <p:ph idx="2" type="subTitle"/>
          </p:nvPr>
        </p:nvSpPr>
        <p:spPr>
          <a:xfrm>
            <a:off x="9249136" y="1743719"/>
            <a:ext cx="2123700" cy="33090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400">
                <a:solidFill>
                  <a:srgbClr val="EBEBEB"/>
                </a:solidFill>
              </a:defRPr>
            </a:lvl1pPr>
            <a:lvl2pPr lvl="1" rtl="0">
              <a:lnSpc>
                <a:spcPct val="174000"/>
              </a:lnSpc>
              <a:spcBef>
                <a:spcPts val="0"/>
              </a:spcBef>
              <a:spcAft>
                <a:spcPts val="0"/>
              </a:spcAft>
              <a:buNone/>
              <a:defRPr sz="1400">
                <a:solidFill>
                  <a:srgbClr val="EBEBEB"/>
                </a:solidFill>
              </a:defRPr>
            </a:lvl2pPr>
            <a:lvl3pPr lvl="2" rtl="0">
              <a:lnSpc>
                <a:spcPct val="174000"/>
              </a:lnSpc>
              <a:spcBef>
                <a:spcPts val="0"/>
              </a:spcBef>
              <a:spcAft>
                <a:spcPts val="0"/>
              </a:spcAft>
              <a:buNone/>
              <a:defRPr sz="1400">
                <a:solidFill>
                  <a:srgbClr val="EBEBEB"/>
                </a:solidFill>
              </a:defRPr>
            </a:lvl3pPr>
            <a:lvl4pPr lvl="3" rtl="0">
              <a:lnSpc>
                <a:spcPct val="174000"/>
              </a:lnSpc>
              <a:spcBef>
                <a:spcPts val="0"/>
              </a:spcBef>
              <a:spcAft>
                <a:spcPts val="0"/>
              </a:spcAft>
              <a:buNone/>
              <a:defRPr sz="1400">
                <a:solidFill>
                  <a:srgbClr val="EBEBEB"/>
                </a:solidFill>
              </a:defRPr>
            </a:lvl4pPr>
            <a:lvl5pPr lvl="4" rtl="0">
              <a:lnSpc>
                <a:spcPct val="174000"/>
              </a:lnSpc>
              <a:spcBef>
                <a:spcPts val="0"/>
              </a:spcBef>
              <a:spcAft>
                <a:spcPts val="0"/>
              </a:spcAft>
              <a:buNone/>
              <a:defRPr sz="1400">
                <a:solidFill>
                  <a:srgbClr val="EBEBEB"/>
                </a:solidFill>
              </a:defRPr>
            </a:lvl5pPr>
            <a:lvl6pPr lvl="5" rtl="0">
              <a:lnSpc>
                <a:spcPct val="174000"/>
              </a:lnSpc>
              <a:spcBef>
                <a:spcPts val="0"/>
              </a:spcBef>
              <a:spcAft>
                <a:spcPts val="0"/>
              </a:spcAft>
              <a:buNone/>
              <a:defRPr sz="1400">
                <a:solidFill>
                  <a:srgbClr val="EBEBEB"/>
                </a:solidFill>
              </a:defRPr>
            </a:lvl6pPr>
            <a:lvl7pPr lvl="6" rtl="0">
              <a:lnSpc>
                <a:spcPct val="174000"/>
              </a:lnSpc>
              <a:spcBef>
                <a:spcPts val="0"/>
              </a:spcBef>
              <a:spcAft>
                <a:spcPts val="0"/>
              </a:spcAft>
              <a:buNone/>
              <a:defRPr sz="1400">
                <a:solidFill>
                  <a:srgbClr val="EBEBEB"/>
                </a:solidFill>
              </a:defRPr>
            </a:lvl7pPr>
            <a:lvl8pPr lvl="7" rtl="0">
              <a:lnSpc>
                <a:spcPct val="174000"/>
              </a:lnSpc>
              <a:spcBef>
                <a:spcPts val="0"/>
              </a:spcBef>
              <a:spcAft>
                <a:spcPts val="0"/>
              </a:spcAft>
              <a:buNone/>
              <a:defRPr sz="1400">
                <a:solidFill>
                  <a:srgbClr val="EBEBEB"/>
                </a:solidFill>
              </a:defRPr>
            </a:lvl8pPr>
            <a:lvl9pPr lvl="8" rtl="0">
              <a:lnSpc>
                <a:spcPct val="174000"/>
              </a:lnSpc>
              <a:spcBef>
                <a:spcPts val="0"/>
              </a:spcBef>
              <a:spcAft>
                <a:spcPts val="0"/>
              </a:spcAft>
              <a:buNone/>
              <a:defRPr sz="1400">
                <a:solidFill>
                  <a:srgbClr val="EBEBEB"/>
                </a:solidFill>
              </a:defRPr>
            </a:lvl9pPr>
          </a:lstStyle>
          <a:p/>
        </p:txBody>
      </p:sp>
      <p:pic>
        <p:nvPicPr>
          <p:cNvPr id="970" name="Google Shape;970;p117"/>
          <p:cNvPicPr preferRelativeResize="0"/>
          <p:nvPr/>
        </p:nvPicPr>
        <p:blipFill>
          <a:blip r:embed="rId3">
            <a:alphaModFix/>
          </a:blip>
          <a:stretch>
            <a:fillRect/>
          </a:stretch>
        </p:blipFill>
        <p:spPr>
          <a:xfrm>
            <a:off x="10708600" y="6312505"/>
            <a:ext cx="975606" cy="229554"/>
          </a:xfrm>
          <a:prstGeom prst="rect">
            <a:avLst/>
          </a:prstGeom>
          <a:noFill/>
          <a:ln>
            <a:noFill/>
          </a:ln>
        </p:spPr>
      </p:pic>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ider white">
  <p:cSld name="CUSTOM_2_1_1">
    <p:bg>
      <p:bgPr>
        <a:blipFill>
          <a:blip r:embed="rId2">
            <a:alphaModFix/>
          </a:blip>
          <a:stretch>
            <a:fillRect/>
          </a:stretch>
        </a:blipFill>
      </p:bgPr>
    </p:bg>
    <p:spTree>
      <p:nvGrpSpPr>
        <p:cNvPr id="971" name="Shape 971"/>
        <p:cNvGrpSpPr/>
        <p:nvPr/>
      </p:nvGrpSpPr>
      <p:grpSpPr>
        <a:xfrm>
          <a:off x="0" y="0"/>
          <a:ext cx="0" cy="0"/>
          <a:chOff x="0" y="0"/>
          <a:chExt cx="0" cy="0"/>
        </a:xfrm>
      </p:grpSpPr>
      <p:sp>
        <p:nvSpPr>
          <p:cNvPr id="972" name="Google Shape;972;p118"/>
          <p:cNvSpPr txBox="1"/>
          <p:nvPr>
            <p:ph type="title"/>
          </p:nvPr>
        </p:nvSpPr>
        <p:spPr>
          <a:xfrm>
            <a:off x="447663" y="1084561"/>
            <a:ext cx="6823200" cy="2105100"/>
          </a:xfrm>
          <a:prstGeom prst="rect">
            <a:avLst/>
          </a:prstGeom>
        </p:spPr>
        <p:txBody>
          <a:bodyPr anchorCtr="0" anchor="t" bIns="91425" lIns="438900" spcFirstLastPara="1" rIns="91425" wrap="square" tIns="91425">
            <a:noAutofit/>
          </a:bodyPr>
          <a:lstStyle>
            <a:lvl1pPr lvl="0" rtl="0">
              <a:spcBef>
                <a:spcPts val="0"/>
              </a:spcBef>
              <a:spcAft>
                <a:spcPts val="0"/>
              </a:spcAft>
              <a:buNone/>
              <a:defRPr b="1" sz="6000">
                <a:solidFill>
                  <a:srgbClr val="EE0000"/>
                </a:solidFill>
                <a:latin typeface="Overpass"/>
                <a:ea typeface="Overpass"/>
                <a:cs typeface="Overpass"/>
                <a:sym typeface="Overpass"/>
              </a:defRPr>
            </a:lvl1pPr>
            <a:lvl2pPr lvl="1" rtl="0">
              <a:spcBef>
                <a:spcPts val="0"/>
              </a:spcBef>
              <a:spcAft>
                <a:spcPts val="0"/>
              </a:spcAft>
              <a:buNone/>
              <a:defRPr b="1" sz="6000">
                <a:solidFill>
                  <a:srgbClr val="EE0000"/>
                </a:solidFill>
                <a:latin typeface="Overpass"/>
                <a:ea typeface="Overpass"/>
                <a:cs typeface="Overpass"/>
                <a:sym typeface="Overpass"/>
              </a:defRPr>
            </a:lvl2pPr>
            <a:lvl3pPr lvl="2" rtl="0">
              <a:spcBef>
                <a:spcPts val="0"/>
              </a:spcBef>
              <a:spcAft>
                <a:spcPts val="0"/>
              </a:spcAft>
              <a:buNone/>
              <a:defRPr b="1" sz="6000">
                <a:solidFill>
                  <a:srgbClr val="EE0000"/>
                </a:solidFill>
                <a:latin typeface="Overpass"/>
                <a:ea typeface="Overpass"/>
                <a:cs typeface="Overpass"/>
                <a:sym typeface="Overpass"/>
              </a:defRPr>
            </a:lvl3pPr>
            <a:lvl4pPr lvl="3" rtl="0">
              <a:spcBef>
                <a:spcPts val="0"/>
              </a:spcBef>
              <a:spcAft>
                <a:spcPts val="0"/>
              </a:spcAft>
              <a:buNone/>
              <a:defRPr b="1" sz="6000">
                <a:solidFill>
                  <a:srgbClr val="EE0000"/>
                </a:solidFill>
                <a:latin typeface="Overpass"/>
                <a:ea typeface="Overpass"/>
                <a:cs typeface="Overpass"/>
                <a:sym typeface="Overpass"/>
              </a:defRPr>
            </a:lvl4pPr>
            <a:lvl5pPr lvl="4" rtl="0">
              <a:spcBef>
                <a:spcPts val="0"/>
              </a:spcBef>
              <a:spcAft>
                <a:spcPts val="0"/>
              </a:spcAft>
              <a:buNone/>
              <a:defRPr b="1" sz="6000">
                <a:solidFill>
                  <a:srgbClr val="EE0000"/>
                </a:solidFill>
                <a:latin typeface="Overpass"/>
                <a:ea typeface="Overpass"/>
                <a:cs typeface="Overpass"/>
                <a:sym typeface="Overpass"/>
              </a:defRPr>
            </a:lvl5pPr>
            <a:lvl6pPr lvl="5" rtl="0">
              <a:spcBef>
                <a:spcPts val="0"/>
              </a:spcBef>
              <a:spcAft>
                <a:spcPts val="0"/>
              </a:spcAft>
              <a:buNone/>
              <a:defRPr b="1" sz="6000">
                <a:solidFill>
                  <a:srgbClr val="EE0000"/>
                </a:solidFill>
                <a:latin typeface="Overpass"/>
                <a:ea typeface="Overpass"/>
                <a:cs typeface="Overpass"/>
                <a:sym typeface="Overpass"/>
              </a:defRPr>
            </a:lvl6pPr>
            <a:lvl7pPr lvl="6" rtl="0">
              <a:spcBef>
                <a:spcPts val="0"/>
              </a:spcBef>
              <a:spcAft>
                <a:spcPts val="0"/>
              </a:spcAft>
              <a:buNone/>
              <a:defRPr b="1" sz="6000">
                <a:solidFill>
                  <a:srgbClr val="EE0000"/>
                </a:solidFill>
                <a:latin typeface="Overpass"/>
                <a:ea typeface="Overpass"/>
                <a:cs typeface="Overpass"/>
                <a:sym typeface="Overpass"/>
              </a:defRPr>
            </a:lvl7pPr>
            <a:lvl8pPr lvl="7" rtl="0">
              <a:spcBef>
                <a:spcPts val="0"/>
              </a:spcBef>
              <a:spcAft>
                <a:spcPts val="0"/>
              </a:spcAft>
              <a:buNone/>
              <a:defRPr b="1" sz="6000">
                <a:solidFill>
                  <a:srgbClr val="EE0000"/>
                </a:solidFill>
                <a:latin typeface="Overpass"/>
                <a:ea typeface="Overpass"/>
                <a:cs typeface="Overpass"/>
                <a:sym typeface="Overpass"/>
              </a:defRPr>
            </a:lvl8pPr>
            <a:lvl9pPr lvl="8" rtl="0">
              <a:spcBef>
                <a:spcPts val="0"/>
              </a:spcBef>
              <a:spcAft>
                <a:spcPts val="0"/>
              </a:spcAft>
              <a:buNone/>
              <a:defRPr b="1" sz="6000">
                <a:solidFill>
                  <a:srgbClr val="EE0000"/>
                </a:solidFill>
                <a:latin typeface="Overpass"/>
                <a:ea typeface="Overpass"/>
                <a:cs typeface="Overpass"/>
                <a:sym typeface="Overpass"/>
              </a:defRPr>
            </a:lvl9pPr>
          </a:lstStyle>
          <a:p/>
        </p:txBody>
      </p:sp>
      <p:cxnSp>
        <p:nvCxnSpPr>
          <p:cNvPr id="973" name="Google Shape;973;p118"/>
          <p:cNvCxnSpPr/>
          <p:nvPr/>
        </p:nvCxnSpPr>
        <p:spPr>
          <a:xfrm rot="10800000">
            <a:off x="447655"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974" name="Google Shape;974;p118"/>
          <p:cNvSpPr txBox="1"/>
          <p:nvPr>
            <p:ph idx="12" type="sldNum"/>
          </p:nvPr>
        </p:nvSpPr>
        <p:spPr>
          <a:xfrm>
            <a:off x="81954" y="6169556"/>
            <a:ext cx="731400" cy="143700"/>
          </a:xfrm>
          <a:prstGeom prst="rect">
            <a:avLst/>
          </a:prstGeom>
          <a:noFill/>
          <a:ln>
            <a:noFill/>
          </a:ln>
        </p:spPr>
        <p:txBody>
          <a:bodyPr anchorCtr="0" anchor="b" bIns="0" lIns="0" spcFirstLastPara="1" rIns="0" wrap="square" tIns="0">
            <a:noAutofit/>
          </a:bodyPr>
          <a:lstStyle>
            <a:lvl1pPr lvl="0" rtl="0" algn="ctr">
              <a:buNone/>
              <a:defRPr sz="800">
                <a:latin typeface="Overpass SemiBold"/>
                <a:ea typeface="Overpass SemiBold"/>
                <a:cs typeface="Overpass SemiBold"/>
                <a:sym typeface="Overpass SemiBold"/>
              </a:defRPr>
            </a:lvl1pPr>
            <a:lvl2pPr lvl="1" rtl="0" algn="ctr">
              <a:buNone/>
              <a:defRPr sz="800">
                <a:latin typeface="Overpass SemiBold"/>
                <a:ea typeface="Overpass SemiBold"/>
                <a:cs typeface="Overpass SemiBold"/>
                <a:sym typeface="Overpass SemiBold"/>
              </a:defRPr>
            </a:lvl2pPr>
            <a:lvl3pPr lvl="2" rtl="0" algn="ctr">
              <a:buNone/>
              <a:defRPr sz="800">
                <a:latin typeface="Overpass SemiBold"/>
                <a:ea typeface="Overpass SemiBold"/>
                <a:cs typeface="Overpass SemiBold"/>
                <a:sym typeface="Overpass SemiBold"/>
              </a:defRPr>
            </a:lvl3pPr>
            <a:lvl4pPr lvl="3" rtl="0" algn="ctr">
              <a:buNone/>
              <a:defRPr sz="800">
                <a:latin typeface="Overpass SemiBold"/>
                <a:ea typeface="Overpass SemiBold"/>
                <a:cs typeface="Overpass SemiBold"/>
                <a:sym typeface="Overpass SemiBold"/>
              </a:defRPr>
            </a:lvl4pPr>
            <a:lvl5pPr lvl="4" rtl="0" algn="ctr">
              <a:buNone/>
              <a:defRPr sz="800">
                <a:latin typeface="Overpass SemiBold"/>
                <a:ea typeface="Overpass SemiBold"/>
                <a:cs typeface="Overpass SemiBold"/>
                <a:sym typeface="Overpass SemiBold"/>
              </a:defRPr>
            </a:lvl5pPr>
            <a:lvl6pPr lvl="5" rtl="0" algn="ctr">
              <a:buNone/>
              <a:defRPr sz="800">
                <a:latin typeface="Overpass SemiBold"/>
                <a:ea typeface="Overpass SemiBold"/>
                <a:cs typeface="Overpass SemiBold"/>
                <a:sym typeface="Overpass SemiBold"/>
              </a:defRPr>
            </a:lvl6pPr>
            <a:lvl7pPr lvl="6" rtl="0" algn="ctr">
              <a:buNone/>
              <a:defRPr sz="800">
                <a:latin typeface="Overpass SemiBold"/>
                <a:ea typeface="Overpass SemiBold"/>
                <a:cs typeface="Overpass SemiBold"/>
                <a:sym typeface="Overpass SemiBold"/>
              </a:defRPr>
            </a:lvl7pPr>
            <a:lvl8pPr lvl="7" rtl="0" algn="ctr">
              <a:buNone/>
              <a:defRPr sz="800">
                <a:latin typeface="Overpass SemiBold"/>
                <a:ea typeface="Overpass SemiBold"/>
                <a:cs typeface="Overpass SemiBold"/>
                <a:sym typeface="Overpass SemiBold"/>
              </a:defRPr>
            </a:lvl8pPr>
            <a:lvl9pPr lvl="8" rtl="0"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cxnSp>
        <p:nvCxnSpPr>
          <p:cNvPr id="975" name="Google Shape;975;p118"/>
          <p:cNvCxnSpPr/>
          <p:nvPr/>
        </p:nvCxnSpPr>
        <p:spPr>
          <a:xfrm rot="10800000">
            <a:off x="447663" y="100"/>
            <a:ext cx="0" cy="886500"/>
          </a:xfrm>
          <a:prstGeom prst="straightConnector1">
            <a:avLst/>
          </a:prstGeom>
          <a:noFill/>
          <a:ln cap="flat" cmpd="sng" w="9525">
            <a:solidFill>
              <a:srgbClr val="EE0000"/>
            </a:solidFill>
            <a:prstDash val="solid"/>
            <a:round/>
            <a:headEnd len="med" w="med" type="none"/>
            <a:tailEnd len="med" w="med" type="none"/>
          </a:ln>
        </p:spPr>
      </p:cxnSp>
      <p:sp>
        <p:nvSpPr>
          <p:cNvPr id="976" name="Google Shape;976;p118"/>
          <p:cNvSpPr txBox="1"/>
          <p:nvPr>
            <p:ph idx="1" type="subTitle"/>
          </p:nvPr>
        </p:nvSpPr>
        <p:spPr>
          <a:xfrm>
            <a:off x="447663" y="55441"/>
            <a:ext cx="51477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1pPr>
            <a:lvl2pPr lvl="1"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2pPr>
            <a:lvl3pPr lvl="2"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3pPr>
            <a:lvl4pPr lvl="3"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4pPr>
            <a:lvl5pPr lvl="4"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5pPr>
            <a:lvl6pPr lvl="5"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6pPr>
            <a:lvl7pPr lvl="6"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7pPr>
            <a:lvl8pPr lvl="7"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8pPr>
            <a:lvl9pPr lvl="8"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9pPr>
          </a:lstStyle>
          <a:p/>
        </p:txBody>
      </p:sp>
      <p:sp>
        <p:nvSpPr>
          <p:cNvPr id="977" name="Google Shape;977;p118"/>
          <p:cNvSpPr txBox="1"/>
          <p:nvPr>
            <p:ph idx="2" type="subTitle"/>
          </p:nvPr>
        </p:nvSpPr>
        <p:spPr>
          <a:xfrm>
            <a:off x="9249136" y="1743719"/>
            <a:ext cx="2123700" cy="33090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400">
                <a:solidFill>
                  <a:srgbClr val="EBEBEB"/>
                </a:solidFill>
              </a:defRPr>
            </a:lvl1pPr>
            <a:lvl2pPr lvl="1" rtl="0">
              <a:lnSpc>
                <a:spcPct val="174000"/>
              </a:lnSpc>
              <a:spcBef>
                <a:spcPts val="0"/>
              </a:spcBef>
              <a:spcAft>
                <a:spcPts val="0"/>
              </a:spcAft>
              <a:buNone/>
              <a:defRPr sz="1400">
                <a:solidFill>
                  <a:srgbClr val="EBEBEB"/>
                </a:solidFill>
              </a:defRPr>
            </a:lvl2pPr>
            <a:lvl3pPr lvl="2" rtl="0">
              <a:lnSpc>
                <a:spcPct val="174000"/>
              </a:lnSpc>
              <a:spcBef>
                <a:spcPts val="0"/>
              </a:spcBef>
              <a:spcAft>
                <a:spcPts val="0"/>
              </a:spcAft>
              <a:buNone/>
              <a:defRPr sz="1400">
                <a:solidFill>
                  <a:srgbClr val="EBEBEB"/>
                </a:solidFill>
              </a:defRPr>
            </a:lvl3pPr>
            <a:lvl4pPr lvl="3" rtl="0">
              <a:lnSpc>
                <a:spcPct val="174000"/>
              </a:lnSpc>
              <a:spcBef>
                <a:spcPts val="0"/>
              </a:spcBef>
              <a:spcAft>
                <a:spcPts val="0"/>
              </a:spcAft>
              <a:buNone/>
              <a:defRPr sz="1400">
                <a:solidFill>
                  <a:srgbClr val="EBEBEB"/>
                </a:solidFill>
              </a:defRPr>
            </a:lvl4pPr>
            <a:lvl5pPr lvl="4" rtl="0">
              <a:lnSpc>
                <a:spcPct val="174000"/>
              </a:lnSpc>
              <a:spcBef>
                <a:spcPts val="0"/>
              </a:spcBef>
              <a:spcAft>
                <a:spcPts val="0"/>
              </a:spcAft>
              <a:buNone/>
              <a:defRPr sz="1400">
                <a:solidFill>
                  <a:srgbClr val="EBEBEB"/>
                </a:solidFill>
              </a:defRPr>
            </a:lvl5pPr>
            <a:lvl6pPr lvl="5" rtl="0">
              <a:lnSpc>
                <a:spcPct val="174000"/>
              </a:lnSpc>
              <a:spcBef>
                <a:spcPts val="0"/>
              </a:spcBef>
              <a:spcAft>
                <a:spcPts val="0"/>
              </a:spcAft>
              <a:buNone/>
              <a:defRPr sz="1400">
                <a:solidFill>
                  <a:srgbClr val="EBEBEB"/>
                </a:solidFill>
              </a:defRPr>
            </a:lvl6pPr>
            <a:lvl7pPr lvl="6" rtl="0">
              <a:lnSpc>
                <a:spcPct val="174000"/>
              </a:lnSpc>
              <a:spcBef>
                <a:spcPts val="0"/>
              </a:spcBef>
              <a:spcAft>
                <a:spcPts val="0"/>
              </a:spcAft>
              <a:buNone/>
              <a:defRPr sz="1400">
                <a:solidFill>
                  <a:srgbClr val="EBEBEB"/>
                </a:solidFill>
              </a:defRPr>
            </a:lvl7pPr>
            <a:lvl8pPr lvl="7" rtl="0">
              <a:lnSpc>
                <a:spcPct val="174000"/>
              </a:lnSpc>
              <a:spcBef>
                <a:spcPts val="0"/>
              </a:spcBef>
              <a:spcAft>
                <a:spcPts val="0"/>
              </a:spcAft>
              <a:buNone/>
              <a:defRPr sz="1400">
                <a:solidFill>
                  <a:srgbClr val="EBEBEB"/>
                </a:solidFill>
              </a:defRPr>
            </a:lvl8pPr>
            <a:lvl9pPr lvl="8" rtl="0">
              <a:lnSpc>
                <a:spcPct val="174000"/>
              </a:lnSpc>
              <a:spcBef>
                <a:spcPts val="0"/>
              </a:spcBef>
              <a:spcAft>
                <a:spcPts val="0"/>
              </a:spcAft>
              <a:buNone/>
              <a:defRPr sz="1400">
                <a:solidFill>
                  <a:srgbClr val="EBEBEB"/>
                </a:solidFill>
              </a:defRPr>
            </a:lvl9pPr>
          </a:lstStyle>
          <a:p/>
        </p:txBody>
      </p:sp>
      <p:pic>
        <p:nvPicPr>
          <p:cNvPr id="978" name="Google Shape;978;p118"/>
          <p:cNvPicPr preferRelativeResize="0"/>
          <p:nvPr/>
        </p:nvPicPr>
        <p:blipFill rotWithShape="1">
          <a:blip r:embed="rId3">
            <a:alphaModFix/>
          </a:blip>
          <a:srcRect b="317" l="0" r="0" t="327"/>
          <a:stretch/>
        </p:blipFill>
        <p:spPr>
          <a:xfrm>
            <a:off x="10708600" y="6313250"/>
            <a:ext cx="975606" cy="228064"/>
          </a:xfrm>
          <a:prstGeom prst="rect">
            <a:avLst/>
          </a:prstGeom>
          <a:noFill/>
          <a:ln>
            <a:noFill/>
          </a:ln>
        </p:spPr>
      </p:pic>
      <p:sp>
        <p:nvSpPr>
          <p:cNvPr id="979" name="Google Shape;979;p118"/>
          <p:cNvSpPr txBox="1"/>
          <p:nvPr/>
        </p:nvSpPr>
        <p:spPr>
          <a:xfrm>
            <a:off x="10065512" y="269836"/>
            <a:ext cx="16188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600">
                <a:solidFill>
                  <a:srgbClr val="666666"/>
                </a:solidFill>
                <a:latin typeface="Overpass"/>
                <a:ea typeface="Overpass"/>
                <a:cs typeface="Overpass"/>
                <a:sym typeface="Overpass"/>
              </a:rPr>
              <a:t>CONFIDENTIAL </a:t>
            </a:r>
            <a:r>
              <a:rPr lang="en" sz="600">
                <a:solidFill>
                  <a:srgbClr val="666666"/>
                </a:solidFill>
                <a:latin typeface="Overpass Light"/>
                <a:ea typeface="Overpass Light"/>
                <a:cs typeface="Overpass Light"/>
                <a:sym typeface="Overpass Light"/>
              </a:rPr>
              <a:t>Designator</a:t>
            </a:r>
            <a:endParaRPr sz="600">
              <a:solidFill>
                <a:srgbClr val="666666"/>
              </a:solidFill>
              <a:latin typeface="Overpass Light"/>
              <a:ea typeface="Overpass Light"/>
              <a:cs typeface="Overpass Light"/>
              <a:sym typeface="Overpass Light"/>
            </a:endParaRPr>
          </a:p>
        </p:txBody>
      </p:sp>
      <p:sp>
        <p:nvSpPr>
          <p:cNvPr id="980" name="Google Shape;980;p118"/>
          <p:cNvSpPr txBox="1"/>
          <p:nvPr>
            <p:ph idx="3" type="subTitle"/>
          </p:nvPr>
        </p:nvSpPr>
        <p:spPr>
          <a:xfrm>
            <a:off x="9249136" y="1743719"/>
            <a:ext cx="2123700" cy="33090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400"/>
            </a:lvl1pPr>
            <a:lvl2pPr lvl="1" rtl="0">
              <a:lnSpc>
                <a:spcPct val="174000"/>
              </a:lnSpc>
              <a:spcBef>
                <a:spcPts val="0"/>
              </a:spcBef>
              <a:spcAft>
                <a:spcPts val="0"/>
              </a:spcAft>
              <a:buNone/>
              <a:defRPr sz="1400"/>
            </a:lvl2pPr>
            <a:lvl3pPr lvl="2" rtl="0">
              <a:lnSpc>
                <a:spcPct val="174000"/>
              </a:lnSpc>
              <a:spcBef>
                <a:spcPts val="0"/>
              </a:spcBef>
              <a:spcAft>
                <a:spcPts val="0"/>
              </a:spcAft>
              <a:buNone/>
              <a:defRPr sz="1400"/>
            </a:lvl3pPr>
            <a:lvl4pPr lvl="3" rtl="0">
              <a:lnSpc>
                <a:spcPct val="174000"/>
              </a:lnSpc>
              <a:spcBef>
                <a:spcPts val="0"/>
              </a:spcBef>
              <a:spcAft>
                <a:spcPts val="0"/>
              </a:spcAft>
              <a:buNone/>
              <a:defRPr sz="1400"/>
            </a:lvl4pPr>
            <a:lvl5pPr lvl="4" rtl="0">
              <a:lnSpc>
                <a:spcPct val="174000"/>
              </a:lnSpc>
              <a:spcBef>
                <a:spcPts val="0"/>
              </a:spcBef>
              <a:spcAft>
                <a:spcPts val="0"/>
              </a:spcAft>
              <a:buNone/>
              <a:defRPr sz="1400"/>
            </a:lvl5pPr>
            <a:lvl6pPr lvl="5" rtl="0">
              <a:lnSpc>
                <a:spcPct val="174000"/>
              </a:lnSpc>
              <a:spcBef>
                <a:spcPts val="0"/>
              </a:spcBef>
              <a:spcAft>
                <a:spcPts val="0"/>
              </a:spcAft>
              <a:buNone/>
              <a:defRPr sz="1400"/>
            </a:lvl6pPr>
            <a:lvl7pPr lvl="6" rtl="0">
              <a:lnSpc>
                <a:spcPct val="174000"/>
              </a:lnSpc>
              <a:spcBef>
                <a:spcPts val="0"/>
              </a:spcBef>
              <a:spcAft>
                <a:spcPts val="0"/>
              </a:spcAft>
              <a:buNone/>
              <a:defRPr sz="1400"/>
            </a:lvl7pPr>
            <a:lvl8pPr lvl="7" rtl="0">
              <a:lnSpc>
                <a:spcPct val="174000"/>
              </a:lnSpc>
              <a:spcBef>
                <a:spcPts val="0"/>
              </a:spcBef>
              <a:spcAft>
                <a:spcPts val="0"/>
              </a:spcAft>
              <a:buNone/>
              <a:defRPr sz="1400"/>
            </a:lvl8pPr>
            <a:lvl9pPr lvl="8" rtl="0">
              <a:lnSpc>
                <a:spcPct val="174000"/>
              </a:lnSpc>
              <a:spcBef>
                <a:spcPts val="0"/>
              </a:spcBef>
              <a:spcAft>
                <a:spcPts val="0"/>
              </a:spcAft>
              <a:buNone/>
              <a:defRPr sz="1400"/>
            </a:lvl9pPr>
          </a:lstStyle>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ider large quote white">
  <p:cSld name="CUSTOM_3">
    <p:bg>
      <p:bgPr>
        <a:blipFill>
          <a:blip r:embed="rId2">
            <a:alphaModFix/>
          </a:blip>
          <a:stretch>
            <a:fillRect/>
          </a:stretch>
        </a:blipFill>
      </p:bgPr>
    </p:bg>
    <p:spTree>
      <p:nvGrpSpPr>
        <p:cNvPr id="981" name="Shape 981"/>
        <p:cNvGrpSpPr/>
        <p:nvPr/>
      </p:nvGrpSpPr>
      <p:grpSpPr>
        <a:xfrm>
          <a:off x="0" y="0"/>
          <a:ext cx="0" cy="0"/>
          <a:chOff x="0" y="0"/>
          <a:chExt cx="0" cy="0"/>
        </a:xfrm>
      </p:grpSpPr>
      <p:sp>
        <p:nvSpPr>
          <p:cNvPr id="982" name="Google Shape;982;p119"/>
          <p:cNvSpPr txBox="1"/>
          <p:nvPr>
            <p:ph type="title"/>
          </p:nvPr>
        </p:nvSpPr>
        <p:spPr>
          <a:xfrm>
            <a:off x="2075506" y="1883250"/>
            <a:ext cx="7989900" cy="3071100"/>
          </a:xfrm>
          <a:prstGeom prst="rect">
            <a:avLst/>
          </a:prstGeom>
        </p:spPr>
        <p:txBody>
          <a:bodyPr anchorCtr="0" anchor="t" bIns="0" lIns="0" spcFirstLastPara="1" rIns="0" wrap="square" tIns="0">
            <a:noAutofit/>
          </a:bodyPr>
          <a:lstStyle>
            <a:lvl1pPr lvl="0" rtl="0">
              <a:lnSpc>
                <a:spcPct val="108000"/>
              </a:lnSpc>
              <a:spcBef>
                <a:spcPts val="0"/>
              </a:spcBef>
              <a:spcAft>
                <a:spcPts val="0"/>
              </a:spcAft>
              <a:buNone/>
              <a:defRPr sz="5400">
                <a:solidFill>
                  <a:srgbClr val="EE0000"/>
                </a:solidFill>
              </a:defRPr>
            </a:lvl1pPr>
            <a:lvl2pPr lvl="1" rtl="0">
              <a:lnSpc>
                <a:spcPct val="108000"/>
              </a:lnSpc>
              <a:spcBef>
                <a:spcPts val="0"/>
              </a:spcBef>
              <a:spcAft>
                <a:spcPts val="0"/>
              </a:spcAft>
              <a:buNone/>
              <a:defRPr sz="5400">
                <a:solidFill>
                  <a:srgbClr val="EE0000"/>
                </a:solidFill>
              </a:defRPr>
            </a:lvl2pPr>
            <a:lvl3pPr lvl="2" rtl="0">
              <a:lnSpc>
                <a:spcPct val="108000"/>
              </a:lnSpc>
              <a:spcBef>
                <a:spcPts val="0"/>
              </a:spcBef>
              <a:spcAft>
                <a:spcPts val="0"/>
              </a:spcAft>
              <a:buNone/>
              <a:defRPr sz="5400">
                <a:solidFill>
                  <a:srgbClr val="EE0000"/>
                </a:solidFill>
              </a:defRPr>
            </a:lvl3pPr>
            <a:lvl4pPr lvl="3" rtl="0">
              <a:lnSpc>
                <a:spcPct val="108000"/>
              </a:lnSpc>
              <a:spcBef>
                <a:spcPts val="0"/>
              </a:spcBef>
              <a:spcAft>
                <a:spcPts val="0"/>
              </a:spcAft>
              <a:buNone/>
              <a:defRPr sz="5400">
                <a:solidFill>
                  <a:srgbClr val="EE0000"/>
                </a:solidFill>
              </a:defRPr>
            </a:lvl4pPr>
            <a:lvl5pPr lvl="4" rtl="0">
              <a:lnSpc>
                <a:spcPct val="108000"/>
              </a:lnSpc>
              <a:spcBef>
                <a:spcPts val="0"/>
              </a:spcBef>
              <a:spcAft>
                <a:spcPts val="0"/>
              </a:spcAft>
              <a:buNone/>
              <a:defRPr sz="5400">
                <a:solidFill>
                  <a:srgbClr val="EE0000"/>
                </a:solidFill>
              </a:defRPr>
            </a:lvl5pPr>
            <a:lvl6pPr lvl="5" rtl="0">
              <a:lnSpc>
                <a:spcPct val="108000"/>
              </a:lnSpc>
              <a:spcBef>
                <a:spcPts val="0"/>
              </a:spcBef>
              <a:spcAft>
                <a:spcPts val="0"/>
              </a:spcAft>
              <a:buNone/>
              <a:defRPr sz="5400">
                <a:solidFill>
                  <a:srgbClr val="EE0000"/>
                </a:solidFill>
              </a:defRPr>
            </a:lvl6pPr>
            <a:lvl7pPr lvl="6" rtl="0">
              <a:lnSpc>
                <a:spcPct val="108000"/>
              </a:lnSpc>
              <a:spcBef>
                <a:spcPts val="0"/>
              </a:spcBef>
              <a:spcAft>
                <a:spcPts val="0"/>
              </a:spcAft>
              <a:buNone/>
              <a:defRPr sz="5400">
                <a:solidFill>
                  <a:srgbClr val="EE0000"/>
                </a:solidFill>
              </a:defRPr>
            </a:lvl7pPr>
            <a:lvl8pPr lvl="7" rtl="0">
              <a:lnSpc>
                <a:spcPct val="108000"/>
              </a:lnSpc>
              <a:spcBef>
                <a:spcPts val="0"/>
              </a:spcBef>
              <a:spcAft>
                <a:spcPts val="0"/>
              </a:spcAft>
              <a:buNone/>
              <a:defRPr sz="5400">
                <a:solidFill>
                  <a:srgbClr val="EE0000"/>
                </a:solidFill>
              </a:defRPr>
            </a:lvl8pPr>
            <a:lvl9pPr lvl="8" rtl="0">
              <a:lnSpc>
                <a:spcPct val="108000"/>
              </a:lnSpc>
              <a:spcBef>
                <a:spcPts val="0"/>
              </a:spcBef>
              <a:spcAft>
                <a:spcPts val="0"/>
              </a:spcAft>
              <a:buNone/>
              <a:defRPr sz="5400">
                <a:solidFill>
                  <a:srgbClr val="EE0000"/>
                </a:solidFill>
              </a:defRPr>
            </a:lvl9pPr>
          </a:lstStyle>
          <a:p/>
        </p:txBody>
      </p:sp>
      <p:cxnSp>
        <p:nvCxnSpPr>
          <p:cNvPr id="983" name="Google Shape;983;p119"/>
          <p:cNvCxnSpPr/>
          <p:nvPr/>
        </p:nvCxnSpPr>
        <p:spPr>
          <a:xfrm rot="10800000">
            <a:off x="447655"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984" name="Google Shape;984;p119"/>
          <p:cNvSpPr txBox="1"/>
          <p:nvPr>
            <p:ph idx="12" type="sldNum"/>
          </p:nvPr>
        </p:nvSpPr>
        <p:spPr>
          <a:xfrm>
            <a:off x="81954" y="6169556"/>
            <a:ext cx="731400" cy="143700"/>
          </a:xfrm>
          <a:prstGeom prst="rect">
            <a:avLst/>
          </a:prstGeom>
          <a:noFill/>
          <a:ln>
            <a:noFill/>
          </a:ln>
        </p:spPr>
        <p:txBody>
          <a:bodyPr anchorCtr="0" anchor="b" bIns="0" lIns="0" spcFirstLastPara="1" rIns="0" wrap="square" tIns="0">
            <a:noAutofit/>
          </a:bodyPr>
          <a:lstStyle>
            <a:lvl1pPr lvl="0" rtl="0" algn="ctr">
              <a:buNone/>
              <a:defRPr sz="800">
                <a:solidFill>
                  <a:srgbClr val="EBEBEB"/>
                </a:solidFill>
                <a:latin typeface="Overpass SemiBold"/>
                <a:ea typeface="Overpass SemiBold"/>
                <a:cs typeface="Overpass SemiBold"/>
                <a:sym typeface="Overpass SemiBold"/>
              </a:defRPr>
            </a:lvl1pPr>
            <a:lvl2pPr lvl="1" rtl="0" algn="ctr">
              <a:buNone/>
              <a:defRPr sz="800">
                <a:solidFill>
                  <a:srgbClr val="EBEBEB"/>
                </a:solidFill>
                <a:latin typeface="Overpass SemiBold"/>
                <a:ea typeface="Overpass SemiBold"/>
                <a:cs typeface="Overpass SemiBold"/>
                <a:sym typeface="Overpass SemiBold"/>
              </a:defRPr>
            </a:lvl2pPr>
            <a:lvl3pPr lvl="2" rtl="0" algn="ctr">
              <a:buNone/>
              <a:defRPr sz="800">
                <a:solidFill>
                  <a:srgbClr val="EBEBEB"/>
                </a:solidFill>
                <a:latin typeface="Overpass SemiBold"/>
                <a:ea typeface="Overpass SemiBold"/>
                <a:cs typeface="Overpass SemiBold"/>
                <a:sym typeface="Overpass SemiBold"/>
              </a:defRPr>
            </a:lvl3pPr>
            <a:lvl4pPr lvl="3" rtl="0" algn="ctr">
              <a:buNone/>
              <a:defRPr sz="800">
                <a:solidFill>
                  <a:srgbClr val="EBEBEB"/>
                </a:solidFill>
                <a:latin typeface="Overpass SemiBold"/>
                <a:ea typeface="Overpass SemiBold"/>
                <a:cs typeface="Overpass SemiBold"/>
                <a:sym typeface="Overpass SemiBold"/>
              </a:defRPr>
            </a:lvl4pPr>
            <a:lvl5pPr lvl="4" rtl="0" algn="ctr">
              <a:buNone/>
              <a:defRPr sz="800">
                <a:solidFill>
                  <a:srgbClr val="EBEBEB"/>
                </a:solidFill>
                <a:latin typeface="Overpass SemiBold"/>
                <a:ea typeface="Overpass SemiBold"/>
                <a:cs typeface="Overpass SemiBold"/>
                <a:sym typeface="Overpass SemiBold"/>
              </a:defRPr>
            </a:lvl5pPr>
            <a:lvl6pPr lvl="5" rtl="0" algn="ctr">
              <a:buNone/>
              <a:defRPr sz="800">
                <a:solidFill>
                  <a:srgbClr val="EBEBEB"/>
                </a:solidFill>
                <a:latin typeface="Overpass SemiBold"/>
                <a:ea typeface="Overpass SemiBold"/>
                <a:cs typeface="Overpass SemiBold"/>
                <a:sym typeface="Overpass SemiBold"/>
              </a:defRPr>
            </a:lvl6pPr>
            <a:lvl7pPr lvl="6" rtl="0" algn="ctr">
              <a:buNone/>
              <a:defRPr sz="800">
                <a:solidFill>
                  <a:srgbClr val="EBEBEB"/>
                </a:solidFill>
                <a:latin typeface="Overpass SemiBold"/>
                <a:ea typeface="Overpass SemiBold"/>
                <a:cs typeface="Overpass SemiBold"/>
                <a:sym typeface="Overpass SemiBold"/>
              </a:defRPr>
            </a:lvl7pPr>
            <a:lvl8pPr lvl="7" rtl="0" algn="ctr">
              <a:buNone/>
              <a:defRPr sz="800">
                <a:solidFill>
                  <a:srgbClr val="EBEBEB"/>
                </a:solidFill>
                <a:latin typeface="Overpass SemiBold"/>
                <a:ea typeface="Overpass SemiBold"/>
                <a:cs typeface="Overpass SemiBold"/>
                <a:sym typeface="Overpass SemiBold"/>
              </a:defRPr>
            </a:lvl8pPr>
            <a:lvl9pPr lvl="8" rtl="0" algn="ctr">
              <a:buNone/>
              <a:defRPr sz="800">
                <a:solidFill>
                  <a:srgbClr val="EBEBEB"/>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985" name="Google Shape;985;p119"/>
          <p:cNvSpPr txBox="1"/>
          <p:nvPr>
            <p:ph idx="1" type="subTitle"/>
          </p:nvPr>
        </p:nvSpPr>
        <p:spPr>
          <a:xfrm rot="5400000">
            <a:off x="-2138518" y="2138550"/>
            <a:ext cx="5148900" cy="871800"/>
          </a:xfrm>
          <a:prstGeom prst="rect">
            <a:avLst/>
          </a:prstGeom>
        </p:spPr>
        <p:txBody>
          <a:bodyPr anchorCtr="0" anchor="ctr" bIns="91425" lIns="502900" spcFirstLastPara="1" rIns="91425" wrap="square" tIns="91425">
            <a:noAutofit/>
          </a:bodyPr>
          <a:lstStyle>
            <a:lvl1pPr lvl="0"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1pPr>
            <a:lvl2pPr lvl="1"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2pPr>
            <a:lvl3pPr lvl="2"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3pPr>
            <a:lvl4pPr lvl="3"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4pPr>
            <a:lvl5pPr lvl="4"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5pPr>
            <a:lvl6pPr lvl="5"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6pPr>
            <a:lvl7pPr lvl="6"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7pPr>
            <a:lvl8pPr lvl="7"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8pPr>
            <a:lvl9pPr lvl="8"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9pPr>
          </a:lstStyle>
          <a:p/>
        </p:txBody>
      </p:sp>
      <p:pic>
        <p:nvPicPr>
          <p:cNvPr id="986" name="Google Shape;986;p119"/>
          <p:cNvPicPr preferRelativeResize="0"/>
          <p:nvPr/>
        </p:nvPicPr>
        <p:blipFill rotWithShape="1">
          <a:blip r:embed="rId3">
            <a:alphaModFix/>
          </a:blip>
          <a:srcRect b="317" l="0" r="0" t="327"/>
          <a:stretch/>
        </p:blipFill>
        <p:spPr>
          <a:xfrm>
            <a:off x="10708600" y="6313250"/>
            <a:ext cx="975606" cy="228064"/>
          </a:xfrm>
          <a:prstGeom prst="rect">
            <a:avLst/>
          </a:prstGeom>
          <a:noFill/>
          <a:ln>
            <a:noFill/>
          </a:ln>
        </p:spPr>
      </p:pic>
      <p:sp>
        <p:nvSpPr>
          <p:cNvPr id="987" name="Google Shape;987;p119"/>
          <p:cNvSpPr txBox="1"/>
          <p:nvPr/>
        </p:nvSpPr>
        <p:spPr>
          <a:xfrm>
            <a:off x="10065512" y="269836"/>
            <a:ext cx="16188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600">
                <a:solidFill>
                  <a:srgbClr val="666666"/>
                </a:solidFill>
                <a:latin typeface="Overpass"/>
                <a:ea typeface="Overpass"/>
                <a:cs typeface="Overpass"/>
                <a:sym typeface="Overpass"/>
              </a:rPr>
              <a:t>CONFIDENTIAL </a:t>
            </a:r>
            <a:r>
              <a:rPr lang="en" sz="600">
                <a:solidFill>
                  <a:srgbClr val="666666"/>
                </a:solidFill>
                <a:latin typeface="Overpass Light"/>
                <a:ea typeface="Overpass Light"/>
                <a:cs typeface="Overpass Light"/>
                <a:sym typeface="Overpass Light"/>
              </a:rPr>
              <a:t>Designator</a:t>
            </a:r>
            <a:endParaRPr sz="600">
              <a:solidFill>
                <a:srgbClr val="666666"/>
              </a:solidFill>
              <a:latin typeface="Overpass Light"/>
              <a:ea typeface="Overpass Light"/>
              <a:cs typeface="Overpass Light"/>
              <a:sym typeface="Overpass Light"/>
            </a:endParaRPr>
          </a:p>
        </p:txBody>
      </p:sp>
      <p:cxnSp>
        <p:nvCxnSpPr>
          <p:cNvPr id="988" name="Google Shape;988;p119"/>
          <p:cNvCxnSpPr/>
          <p:nvPr/>
        </p:nvCxnSpPr>
        <p:spPr>
          <a:xfrm>
            <a:off x="2075506" y="1653700"/>
            <a:ext cx="1390500" cy="0"/>
          </a:xfrm>
          <a:prstGeom prst="straightConnector1">
            <a:avLst/>
          </a:prstGeom>
          <a:noFill/>
          <a:ln cap="flat" cmpd="sng" w="9525">
            <a:solidFill>
              <a:srgbClr val="EE0000"/>
            </a:solidFill>
            <a:prstDash val="solid"/>
            <a:round/>
            <a:headEnd len="med" w="med" type="none"/>
            <a:tailEnd len="med" w="med" type="none"/>
          </a:ln>
        </p:spPr>
      </p:cxn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ider large quote red">
  <p:cSld name="CUSTOM_3_1">
    <p:bg>
      <p:bgPr>
        <a:blipFill>
          <a:blip r:embed="rId2">
            <a:alphaModFix/>
          </a:blip>
          <a:stretch>
            <a:fillRect/>
          </a:stretch>
        </a:blipFill>
      </p:bgPr>
    </p:bg>
    <p:spTree>
      <p:nvGrpSpPr>
        <p:cNvPr id="989" name="Shape 989"/>
        <p:cNvGrpSpPr/>
        <p:nvPr/>
      </p:nvGrpSpPr>
      <p:grpSpPr>
        <a:xfrm>
          <a:off x="0" y="0"/>
          <a:ext cx="0" cy="0"/>
          <a:chOff x="0" y="0"/>
          <a:chExt cx="0" cy="0"/>
        </a:xfrm>
      </p:grpSpPr>
      <p:sp>
        <p:nvSpPr>
          <p:cNvPr id="990" name="Google Shape;990;p120"/>
          <p:cNvSpPr txBox="1"/>
          <p:nvPr>
            <p:ph type="title"/>
          </p:nvPr>
        </p:nvSpPr>
        <p:spPr>
          <a:xfrm>
            <a:off x="2075506" y="1883250"/>
            <a:ext cx="7989900" cy="3071100"/>
          </a:xfrm>
          <a:prstGeom prst="rect">
            <a:avLst/>
          </a:prstGeom>
        </p:spPr>
        <p:txBody>
          <a:bodyPr anchorCtr="0" anchor="t" bIns="0" lIns="0" spcFirstLastPara="1" rIns="0" wrap="square" tIns="0">
            <a:noAutofit/>
          </a:bodyPr>
          <a:lstStyle>
            <a:lvl1pPr lvl="0" rtl="0">
              <a:lnSpc>
                <a:spcPct val="108000"/>
              </a:lnSpc>
              <a:spcBef>
                <a:spcPts val="0"/>
              </a:spcBef>
              <a:spcAft>
                <a:spcPts val="0"/>
              </a:spcAft>
              <a:buNone/>
              <a:defRPr sz="5400">
                <a:solidFill>
                  <a:schemeClr val="lt1"/>
                </a:solidFill>
              </a:defRPr>
            </a:lvl1pPr>
            <a:lvl2pPr lvl="1" rtl="0">
              <a:lnSpc>
                <a:spcPct val="108000"/>
              </a:lnSpc>
              <a:spcBef>
                <a:spcPts val="0"/>
              </a:spcBef>
              <a:spcAft>
                <a:spcPts val="0"/>
              </a:spcAft>
              <a:buNone/>
              <a:defRPr sz="5400">
                <a:solidFill>
                  <a:schemeClr val="lt1"/>
                </a:solidFill>
              </a:defRPr>
            </a:lvl2pPr>
            <a:lvl3pPr lvl="2" rtl="0">
              <a:lnSpc>
                <a:spcPct val="108000"/>
              </a:lnSpc>
              <a:spcBef>
                <a:spcPts val="0"/>
              </a:spcBef>
              <a:spcAft>
                <a:spcPts val="0"/>
              </a:spcAft>
              <a:buNone/>
              <a:defRPr sz="5400">
                <a:solidFill>
                  <a:schemeClr val="lt1"/>
                </a:solidFill>
              </a:defRPr>
            </a:lvl3pPr>
            <a:lvl4pPr lvl="3" rtl="0">
              <a:lnSpc>
                <a:spcPct val="108000"/>
              </a:lnSpc>
              <a:spcBef>
                <a:spcPts val="0"/>
              </a:spcBef>
              <a:spcAft>
                <a:spcPts val="0"/>
              </a:spcAft>
              <a:buNone/>
              <a:defRPr sz="5400">
                <a:solidFill>
                  <a:schemeClr val="lt1"/>
                </a:solidFill>
              </a:defRPr>
            </a:lvl4pPr>
            <a:lvl5pPr lvl="4" rtl="0">
              <a:lnSpc>
                <a:spcPct val="108000"/>
              </a:lnSpc>
              <a:spcBef>
                <a:spcPts val="0"/>
              </a:spcBef>
              <a:spcAft>
                <a:spcPts val="0"/>
              </a:spcAft>
              <a:buNone/>
              <a:defRPr sz="5400">
                <a:solidFill>
                  <a:schemeClr val="lt1"/>
                </a:solidFill>
              </a:defRPr>
            </a:lvl5pPr>
            <a:lvl6pPr lvl="5" rtl="0">
              <a:lnSpc>
                <a:spcPct val="108000"/>
              </a:lnSpc>
              <a:spcBef>
                <a:spcPts val="0"/>
              </a:spcBef>
              <a:spcAft>
                <a:spcPts val="0"/>
              </a:spcAft>
              <a:buNone/>
              <a:defRPr sz="5400">
                <a:solidFill>
                  <a:schemeClr val="lt1"/>
                </a:solidFill>
              </a:defRPr>
            </a:lvl6pPr>
            <a:lvl7pPr lvl="6" rtl="0">
              <a:lnSpc>
                <a:spcPct val="108000"/>
              </a:lnSpc>
              <a:spcBef>
                <a:spcPts val="0"/>
              </a:spcBef>
              <a:spcAft>
                <a:spcPts val="0"/>
              </a:spcAft>
              <a:buNone/>
              <a:defRPr sz="5400">
                <a:solidFill>
                  <a:schemeClr val="lt1"/>
                </a:solidFill>
              </a:defRPr>
            </a:lvl7pPr>
            <a:lvl8pPr lvl="7" rtl="0">
              <a:lnSpc>
                <a:spcPct val="108000"/>
              </a:lnSpc>
              <a:spcBef>
                <a:spcPts val="0"/>
              </a:spcBef>
              <a:spcAft>
                <a:spcPts val="0"/>
              </a:spcAft>
              <a:buNone/>
              <a:defRPr sz="5400">
                <a:solidFill>
                  <a:schemeClr val="lt1"/>
                </a:solidFill>
              </a:defRPr>
            </a:lvl8pPr>
            <a:lvl9pPr lvl="8" rtl="0">
              <a:lnSpc>
                <a:spcPct val="108000"/>
              </a:lnSpc>
              <a:spcBef>
                <a:spcPts val="0"/>
              </a:spcBef>
              <a:spcAft>
                <a:spcPts val="0"/>
              </a:spcAft>
              <a:buNone/>
              <a:defRPr sz="5400">
                <a:solidFill>
                  <a:schemeClr val="lt1"/>
                </a:solidFill>
              </a:defRPr>
            </a:lvl9pPr>
          </a:lstStyle>
          <a:p/>
        </p:txBody>
      </p:sp>
      <p:cxnSp>
        <p:nvCxnSpPr>
          <p:cNvPr id="991" name="Google Shape;991;p120"/>
          <p:cNvCxnSpPr/>
          <p:nvPr/>
        </p:nvCxnSpPr>
        <p:spPr>
          <a:xfrm rot="10800000">
            <a:off x="447655"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992" name="Google Shape;992;p120"/>
          <p:cNvSpPr txBox="1"/>
          <p:nvPr>
            <p:ph idx="12" type="sldNum"/>
          </p:nvPr>
        </p:nvSpPr>
        <p:spPr>
          <a:xfrm>
            <a:off x="81954" y="6169556"/>
            <a:ext cx="731400" cy="143700"/>
          </a:xfrm>
          <a:prstGeom prst="rect">
            <a:avLst/>
          </a:prstGeom>
          <a:noFill/>
          <a:ln>
            <a:noFill/>
          </a:ln>
        </p:spPr>
        <p:txBody>
          <a:bodyPr anchorCtr="0" anchor="b" bIns="0" lIns="0" spcFirstLastPara="1" rIns="0" wrap="square" tIns="0">
            <a:noAutofit/>
          </a:bodyPr>
          <a:lstStyle>
            <a:lvl1pPr lvl="0" rtl="0" algn="ctr">
              <a:buNone/>
              <a:defRPr sz="800">
                <a:latin typeface="Overpass SemiBold"/>
                <a:ea typeface="Overpass SemiBold"/>
                <a:cs typeface="Overpass SemiBold"/>
                <a:sym typeface="Overpass SemiBold"/>
              </a:defRPr>
            </a:lvl1pPr>
            <a:lvl2pPr lvl="1" rtl="0" algn="ctr">
              <a:buNone/>
              <a:defRPr sz="800">
                <a:latin typeface="Overpass SemiBold"/>
                <a:ea typeface="Overpass SemiBold"/>
                <a:cs typeface="Overpass SemiBold"/>
                <a:sym typeface="Overpass SemiBold"/>
              </a:defRPr>
            </a:lvl2pPr>
            <a:lvl3pPr lvl="2" rtl="0" algn="ctr">
              <a:buNone/>
              <a:defRPr sz="800">
                <a:latin typeface="Overpass SemiBold"/>
                <a:ea typeface="Overpass SemiBold"/>
                <a:cs typeface="Overpass SemiBold"/>
                <a:sym typeface="Overpass SemiBold"/>
              </a:defRPr>
            </a:lvl3pPr>
            <a:lvl4pPr lvl="3" rtl="0" algn="ctr">
              <a:buNone/>
              <a:defRPr sz="800">
                <a:latin typeface="Overpass SemiBold"/>
                <a:ea typeface="Overpass SemiBold"/>
                <a:cs typeface="Overpass SemiBold"/>
                <a:sym typeface="Overpass SemiBold"/>
              </a:defRPr>
            </a:lvl4pPr>
            <a:lvl5pPr lvl="4" rtl="0" algn="ctr">
              <a:buNone/>
              <a:defRPr sz="800">
                <a:latin typeface="Overpass SemiBold"/>
                <a:ea typeface="Overpass SemiBold"/>
                <a:cs typeface="Overpass SemiBold"/>
                <a:sym typeface="Overpass SemiBold"/>
              </a:defRPr>
            </a:lvl5pPr>
            <a:lvl6pPr lvl="5" rtl="0" algn="ctr">
              <a:buNone/>
              <a:defRPr sz="800">
                <a:latin typeface="Overpass SemiBold"/>
                <a:ea typeface="Overpass SemiBold"/>
                <a:cs typeface="Overpass SemiBold"/>
                <a:sym typeface="Overpass SemiBold"/>
              </a:defRPr>
            </a:lvl6pPr>
            <a:lvl7pPr lvl="6" rtl="0" algn="ctr">
              <a:buNone/>
              <a:defRPr sz="800">
                <a:latin typeface="Overpass SemiBold"/>
                <a:ea typeface="Overpass SemiBold"/>
                <a:cs typeface="Overpass SemiBold"/>
                <a:sym typeface="Overpass SemiBold"/>
              </a:defRPr>
            </a:lvl7pPr>
            <a:lvl8pPr lvl="7" rtl="0" algn="ctr">
              <a:buNone/>
              <a:defRPr sz="800">
                <a:latin typeface="Overpass SemiBold"/>
                <a:ea typeface="Overpass SemiBold"/>
                <a:cs typeface="Overpass SemiBold"/>
                <a:sym typeface="Overpass SemiBold"/>
              </a:defRPr>
            </a:lvl8pPr>
            <a:lvl9pPr lvl="8" rtl="0"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993" name="Google Shape;993;p120"/>
          <p:cNvPicPr preferRelativeResize="0"/>
          <p:nvPr/>
        </p:nvPicPr>
        <p:blipFill rotWithShape="1">
          <a:blip r:embed="rId3">
            <a:alphaModFix/>
          </a:blip>
          <a:srcRect b="317" l="0" r="0" t="327"/>
          <a:stretch/>
        </p:blipFill>
        <p:spPr>
          <a:xfrm>
            <a:off x="10708600" y="6313250"/>
            <a:ext cx="975606" cy="228064"/>
          </a:xfrm>
          <a:prstGeom prst="rect">
            <a:avLst/>
          </a:prstGeom>
          <a:noFill/>
          <a:ln>
            <a:noFill/>
          </a:ln>
        </p:spPr>
      </p:pic>
      <p:sp>
        <p:nvSpPr>
          <p:cNvPr id="994" name="Google Shape;994;p120"/>
          <p:cNvSpPr txBox="1"/>
          <p:nvPr/>
        </p:nvSpPr>
        <p:spPr>
          <a:xfrm>
            <a:off x="10065512" y="269836"/>
            <a:ext cx="16188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600">
                <a:solidFill>
                  <a:schemeClr val="lt1"/>
                </a:solidFill>
                <a:latin typeface="Overpass"/>
                <a:ea typeface="Overpass"/>
                <a:cs typeface="Overpass"/>
                <a:sym typeface="Overpass"/>
              </a:rPr>
              <a:t>CONFIDENTIAL </a:t>
            </a:r>
            <a:r>
              <a:rPr lang="en" sz="600">
                <a:solidFill>
                  <a:schemeClr val="lt1"/>
                </a:solidFill>
                <a:latin typeface="Overpass Light"/>
                <a:ea typeface="Overpass Light"/>
                <a:cs typeface="Overpass Light"/>
                <a:sym typeface="Overpass Light"/>
              </a:rPr>
              <a:t>Designator</a:t>
            </a:r>
            <a:endParaRPr sz="600">
              <a:solidFill>
                <a:schemeClr val="lt1"/>
              </a:solidFill>
              <a:latin typeface="Overpass Light"/>
              <a:ea typeface="Overpass Light"/>
              <a:cs typeface="Overpass Light"/>
              <a:sym typeface="Overpass Light"/>
            </a:endParaRPr>
          </a:p>
        </p:txBody>
      </p:sp>
      <p:cxnSp>
        <p:nvCxnSpPr>
          <p:cNvPr id="995" name="Google Shape;995;p120"/>
          <p:cNvCxnSpPr/>
          <p:nvPr/>
        </p:nvCxnSpPr>
        <p:spPr>
          <a:xfrm>
            <a:off x="2075506" y="1653700"/>
            <a:ext cx="1390500" cy="0"/>
          </a:xfrm>
          <a:prstGeom prst="straightConnector1">
            <a:avLst/>
          </a:prstGeom>
          <a:noFill/>
          <a:ln cap="flat" cmpd="sng" w="9525">
            <a:solidFill>
              <a:srgbClr val="EE0000"/>
            </a:solidFill>
            <a:prstDash val="solid"/>
            <a:round/>
            <a:headEnd len="med" w="med" type="none"/>
            <a:tailEnd len="med" w="med" type="none"/>
          </a:ln>
        </p:spPr>
      </p:cxnSp>
      <p:cxnSp>
        <p:nvCxnSpPr>
          <p:cNvPr id="996" name="Google Shape;996;p120"/>
          <p:cNvCxnSpPr/>
          <p:nvPr/>
        </p:nvCxnSpPr>
        <p:spPr>
          <a:xfrm rot="10800000">
            <a:off x="447663" y="100"/>
            <a:ext cx="0" cy="886500"/>
          </a:xfrm>
          <a:prstGeom prst="straightConnector1">
            <a:avLst/>
          </a:prstGeom>
          <a:noFill/>
          <a:ln cap="flat" cmpd="sng" w="9525">
            <a:solidFill>
              <a:srgbClr val="EE0000"/>
            </a:solidFill>
            <a:prstDash val="solid"/>
            <a:round/>
            <a:headEnd len="med" w="med" type="none"/>
            <a:tailEnd len="med" w="med" type="none"/>
          </a:ln>
        </p:spPr>
      </p:cxnSp>
      <p:sp>
        <p:nvSpPr>
          <p:cNvPr id="997" name="Google Shape;997;p120"/>
          <p:cNvSpPr txBox="1"/>
          <p:nvPr>
            <p:ph idx="1" type="subTitle"/>
          </p:nvPr>
        </p:nvSpPr>
        <p:spPr>
          <a:xfrm>
            <a:off x="447663" y="55441"/>
            <a:ext cx="51477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1pPr>
            <a:lvl2pPr lvl="1"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2pPr>
            <a:lvl3pPr lvl="2"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3pPr>
            <a:lvl4pPr lvl="3"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4pPr>
            <a:lvl5pPr lvl="4"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5pPr>
            <a:lvl6pPr lvl="5"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6pPr>
            <a:lvl7pPr lvl="6"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7pPr>
            <a:lvl8pPr lvl="7"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8pPr>
            <a:lvl9pPr lvl="8"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9pPr>
          </a:lstStyle>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ider large quote illustrated">
  <p:cSld name="CUSTOM_3_1_1">
    <p:bg>
      <p:bgPr>
        <a:blipFill>
          <a:blip r:embed="rId2">
            <a:alphaModFix/>
          </a:blip>
          <a:stretch>
            <a:fillRect/>
          </a:stretch>
        </a:blipFill>
      </p:bgPr>
    </p:bg>
    <p:spTree>
      <p:nvGrpSpPr>
        <p:cNvPr id="998" name="Shape 998"/>
        <p:cNvGrpSpPr/>
        <p:nvPr/>
      </p:nvGrpSpPr>
      <p:grpSpPr>
        <a:xfrm>
          <a:off x="0" y="0"/>
          <a:ext cx="0" cy="0"/>
          <a:chOff x="0" y="0"/>
          <a:chExt cx="0" cy="0"/>
        </a:xfrm>
      </p:grpSpPr>
      <p:sp>
        <p:nvSpPr>
          <p:cNvPr id="999" name="Google Shape;999;p121"/>
          <p:cNvSpPr txBox="1"/>
          <p:nvPr>
            <p:ph type="title"/>
          </p:nvPr>
        </p:nvSpPr>
        <p:spPr>
          <a:xfrm>
            <a:off x="5672681" y="1632950"/>
            <a:ext cx="5036100" cy="3882600"/>
          </a:xfrm>
          <a:prstGeom prst="rect">
            <a:avLst/>
          </a:prstGeom>
        </p:spPr>
        <p:txBody>
          <a:bodyPr anchorCtr="0" anchor="t" bIns="0" lIns="0" spcFirstLastPara="1" rIns="0" wrap="square" tIns="0">
            <a:noAutofit/>
          </a:bodyPr>
          <a:lstStyle>
            <a:lvl1pPr lvl="0" rtl="0">
              <a:lnSpc>
                <a:spcPct val="108000"/>
              </a:lnSpc>
              <a:spcBef>
                <a:spcPts val="0"/>
              </a:spcBef>
              <a:spcAft>
                <a:spcPts val="0"/>
              </a:spcAft>
              <a:buNone/>
              <a:defRPr sz="5400">
                <a:solidFill>
                  <a:schemeClr val="lt1"/>
                </a:solidFill>
              </a:defRPr>
            </a:lvl1pPr>
            <a:lvl2pPr lvl="1" rtl="0">
              <a:lnSpc>
                <a:spcPct val="108000"/>
              </a:lnSpc>
              <a:spcBef>
                <a:spcPts val="0"/>
              </a:spcBef>
              <a:spcAft>
                <a:spcPts val="0"/>
              </a:spcAft>
              <a:buNone/>
              <a:defRPr sz="5400">
                <a:solidFill>
                  <a:schemeClr val="lt1"/>
                </a:solidFill>
              </a:defRPr>
            </a:lvl2pPr>
            <a:lvl3pPr lvl="2" rtl="0">
              <a:lnSpc>
                <a:spcPct val="108000"/>
              </a:lnSpc>
              <a:spcBef>
                <a:spcPts val="0"/>
              </a:spcBef>
              <a:spcAft>
                <a:spcPts val="0"/>
              </a:spcAft>
              <a:buNone/>
              <a:defRPr sz="5400">
                <a:solidFill>
                  <a:schemeClr val="lt1"/>
                </a:solidFill>
              </a:defRPr>
            </a:lvl3pPr>
            <a:lvl4pPr lvl="3" rtl="0">
              <a:lnSpc>
                <a:spcPct val="108000"/>
              </a:lnSpc>
              <a:spcBef>
                <a:spcPts val="0"/>
              </a:spcBef>
              <a:spcAft>
                <a:spcPts val="0"/>
              </a:spcAft>
              <a:buNone/>
              <a:defRPr sz="5400">
                <a:solidFill>
                  <a:schemeClr val="lt1"/>
                </a:solidFill>
              </a:defRPr>
            </a:lvl4pPr>
            <a:lvl5pPr lvl="4" rtl="0">
              <a:lnSpc>
                <a:spcPct val="108000"/>
              </a:lnSpc>
              <a:spcBef>
                <a:spcPts val="0"/>
              </a:spcBef>
              <a:spcAft>
                <a:spcPts val="0"/>
              </a:spcAft>
              <a:buNone/>
              <a:defRPr sz="5400">
                <a:solidFill>
                  <a:schemeClr val="lt1"/>
                </a:solidFill>
              </a:defRPr>
            </a:lvl5pPr>
            <a:lvl6pPr lvl="5" rtl="0">
              <a:lnSpc>
                <a:spcPct val="108000"/>
              </a:lnSpc>
              <a:spcBef>
                <a:spcPts val="0"/>
              </a:spcBef>
              <a:spcAft>
                <a:spcPts val="0"/>
              </a:spcAft>
              <a:buNone/>
              <a:defRPr sz="5400">
                <a:solidFill>
                  <a:schemeClr val="lt1"/>
                </a:solidFill>
              </a:defRPr>
            </a:lvl6pPr>
            <a:lvl7pPr lvl="6" rtl="0">
              <a:lnSpc>
                <a:spcPct val="108000"/>
              </a:lnSpc>
              <a:spcBef>
                <a:spcPts val="0"/>
              </a:spcBef>
              <a:spcAft>
                <a:spcPts val="0"/>
              </a:spcAft>
              <a:buNone/>
              <a:defRPr sz="5400">
                <a:solidFill>
                  <a:schemeClr val="lt1"/>
                </a:solidFill>
              </a:defRPr>
            </a:lvl7pPr>
            <a:lvl8pPr lvl="7" rtl="0">
              <a:lnSpc>
                <a:spcPct val="108000"/>
              </a:lnSpc>
              <a:spcBef>
                <a:spcPts val="0"/>
              </a:spcBef>
              <a:spcAft>
                <a:spcPts val="0"/>
              </a:spcAft>
              <a:buNone/>
              <a:defRPr sz="5400">
                <a:solidFill>
                  <a:schemeClr val="lt1"/>
                </a:solidFill>
              </a:defRPr>
            </a:lvl8pPr>
            <a:lvl9pPr lvl="8" rtl="0">
              <a:lnSpc>
                <a:spcPct val="108000"/>
              </a:lnSpc>
              <a:spcBef>
                <a:spcPts val="0"/>
              </a:spcBef>
              <a:spcAft>
                <a:spcPts val="0"/>
              </a:spcAft>
              <a:buNone/>
              <a:defRPr sz="5400">
                <a:solidFill>
                  <a:schemeClr val="lt1"/>
                </a:solidFill>
              </a:defRPr>
            </a:lvl9pPr>
          </a:lstStyle>
          <a:p/>
        </p:txBody>
      </p:sp>
      <p:cxnSp>
        <p:nvCxnSpPr>
          <p:cNvPr id="1000" name="Google Shape;1000;p121"/>
          <p:cNvCxnSpPr/>
          <p:nvPr/>
        </p:nvCxnSpPr>
        <p:spPr>
          <a:xfrm rot="10800000">
            <a:off x="447655" y="6401400"/>
            <a:ext cx="0" cy="456600"/>
          </a:xfrm>
          <a:prstGeom prst="straightConnector1">
            <a:avLst/>
          </a:prstGeom>
          <a:noFill/>
          <a:ln cap="flat" cmpd="sng" w="9525">
            <a:solidFill>
              <a:schemeClr val="lt1"/>
            </a:solidFill>
            <a:prstDash val="solid"/>
            <a:round/>
            <a:headEnd len="med" w="med" type="none"/>
            <a:tailEnd len="med" w="med" type="none"/>
          </a:ln>
        </p:spPr>
      </p:cxnSp>
      <p:sp>
        <p:nvSpPr>
          <p:cNvPr id="1001" name="Google Shape;1001;p121"/>
          <p:cNvSpPr txBox="1"/>
          <p:nvPr>
            <p:ph idx="12" type="sldNum"/>
          </p:nvPr>
        </p:nvSpPr>
        <p:spPr>
          <a:xfrm>
            <a:off x="81954" y="6169556"/>
            <a:ext cx="731400" cy="143700"/>
          </a:xfrm>
          <a:prstGeom prst="rect">
            <a:avLst/>
          </a:prstGeom>
          <a:noFill/>
          <a:ln>
            <a:noFill/>
          </a:ln>
        </p:spPr>
        <p:txBody>
          <a:bodyPr anchorCtr="0" anchor="b" bIns="0" lIns="0" spcFirstLastPara="1" rIns="0" wrap="square" tIns="0">
            <a:noAutofit/>
          </a:bodyPr>
          <a:lstStyle>
            <a:lvl1pPr lvl="0" rtl="0" algn="ctr">
              <a:buNone/>
              <a:defRPr sz="800">
                <a:solidFill>
                  <a:schemeClr val="lt1"/>
                </a:solidFill>
                <a:latin typeface="Overpass SemiBold"/>
                <a:ea typeface="Overpass SemiBold"/>
                <a:cs typeface="Overpass SemiBold"/>
                <a:sym typeface="Overpass SemiBold"/>
              </a:defRPr>
            </a:lvl1pPr>
            <a:lvl2pPr lvl="1" rtl="0" algn="ctr">
              <a:buNone/>
              <a:defRPr sz="800">
                <a:solidFill>
                  <a:schemeClr val="lt1"/>
                </a:solidFill>
                <a:latin typeface="Overpass SemiBold"/>
                <a:ea typeface="Overpass SemiBold"/>
                <a:cs typeface="Overpass SemiBold"/>
                <a:sym typeface="Overpass SemiBold"/>
              </a:defRPr>
            </a:lvl2pPr>
            <a:lvl3pPr lvl="2" rtl="0" algn="ctr">
              <a:buNone/>
              <a:defRPr sz="800">
                <a:solidFill>
                  <a:schemeClr val="lt1"/>
                </a:solidFill>
                <a:latin typeface="Overpass SemiBold"/>
                <a:ea typeface="Overpass SemiBold"/>
                <a:cs typeface="Overpass SemiBold"/>
                <a:sym typeface="Overpass SemiBold"/>
              </a:defRPr>
            </a:lvl3pPr>
            <a:lvl4pPr lvl="3" rtl="0" algn="ctr">
              <a:buNone/>
              <a:defRPr sz="800">
                <a:solidFill>
                  <a:schemeClr val="lt1"/>
                </a:solidFill>
                <a:latin typeface="Overpass SemiBold"/>
                <a:ea typeface="Overpass SemiBold"/>
                <a:cs typeface="Overpass SemiBold"/>
                <a:sym typeface="Overpass SemiBold"/>
              </a:defRPr>
            </a:lvl4pPr>
            <a:lvl5pPr lvl="4" rtl="0" algn="ctr">
              <a:buNone/>
              <a:defRPr sz="800">
                <a:solidFill>
                  <a:schemeClr val="lt1"/>
                </a:solidFill>
                <a:latin typeface="Overpass SemiBold"/>
                <a:ea typeface="Overpass SemiBold"/>
                <a:cs typeface="Overpass SemiBold"/>
                <a:sym typeface="Overpass SemiBold"/>
              </a:defRPr>
            </a:lvl5pPr>
            <a:lvl6pPr lvl="5" rtl="0" algn="ctr">
              <a:buNone/>
              <a:defRPr sz="800">
                <a:solidFill>
                  <a:schemeClr val="lt1"/>
                </a:solidFill>
                <a:latin typeface="Overpass SemiBold"/>
                <a:ea typeface="Overpass SemiBold"/>
                <a:cs typeface="Overpass SemiBold"/>
                <a:sym typeface="Overpass SemiBold"/>
              </a:defRPr>
            </a:lvl6pPr>
            <a:lvl7pPr lvl="6" rtl="0" algn="ctr">
              <a:buNone/>
              <a:defRPr sz="800">
                <a:solidFill>
                  <a:schemeClr val="lt1"/>
                </a:solidFill>
                <a:latin typeface="Overpass SemiBold"/>
                <a:ea typeface="Overpass SemiBold"/>
                <a:cs typeface="Overpass SemiBold"/>
                <a:sym typeface="Overpass SemiBold"/>
              </a:defRPr>
            </a:lvl7pPr>
            <a:lvl8pPr lvl="7" rtl="0" algn="ctr">
              <a:buNone/>
              <a:defRPr sz="800">
                <a:solidFill>
                  <a:schemeClr val="lt1"/>
                </a:solidFill>
                <a:latin typeface="Overpass SemiBold"/>
                <a:ea typeface="Overpass SemiBold"/>
                <a:cs typeface="Overpass SemiBold"/>
                <a:sym typeface="Overpass SemiBold"/>
              </a:defRPr>
            </a:lvl8pPr>
            <a:lvl9pPr lvl="8" rtl="0" algn="ctr">
              <a:buNone/>
              <a:defRPr sz="800">
                <a:solidFill>
                  <a:schemeClr val="lt1"/>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1002" name="Google Shape;1002;p121"/>
          <p:cNvSpPr txBox="1"/>
          <p:nvPr/>
        </p:nvSpPr>
        <p:spPr>
          <a:xfrm>
            <a:off x="10065512" y="269836"/>
            <a:ext cx="16188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600">
                <a:solidFill>
                  <a:schemeClr val="lt1"/>
                </a:solidFill>
                <a:latin typeface="Overpass"/>
                <a:ea typeface="Overpass"/>
                <a:cs typeface="Overpass"/>
                <a:sym typeface="Overpass"/>
              </a:rPr>
              <a:t>CONFIDENTIAL </a:t>
            </a:r>
            <a:r>
              <a:rPr lang="en" sz="600">
                <a:solidFill>
                  <a:schemeClr val="lt1"/>
                </a:solidFill>
                <a:latin typeface="Overpass Light"/>
                <a:ea typeface="Overpass Light"/>
                <a:cs typeface="Overpass Light"/>
                <a:sym typeface="Overpass Light"/>
              </a:rPr>
              <a:t>Designator</a:t>
            </a:r>
            <a:endParaRPr sz="600">
              <a:solidFill>
                <a:schemeClr val="lt1"/>
              </a:solidFill>
              <a:latin typeface="Overpass Light"/>
              <a:ea typeface="Overpass Light"/>
              <a:cs typeface="Overpass Light"/>
              <a:sym typeface="Overpass Light"/>
            </a:endParaRPr>
          </a:p>
        </p:txBody>
      </p:sp>
      <p:sp>
        <p:nvSpPr>
          <p:cNvPr id="1003" name="Google Shape;1003;p121"/>
          <p:cNvSpPr txBox="1"/>
          <p:nvPr>
            <p:ph idx="1" type="subTitle"/>
          </p:nvPr>
        </p:nvSpPr>
        <p:spPr>
          <a:xfrm rot="5400000">
            <a:off x="-2138518" y="2138550"/>
            <a:ext cx="5148900" cy="871800"/>
          </a:xfrm>
          <a:prstGeom prst="rect">
            <a:avLst/>
          </a:prstGeom>
        </p:spPr>
        <p:txBody>
          <a:bodyPr anchorCtr="0" anchor="ctr" bIns="91425" lIns="502900" spcFirstLastPara="1" rIns="91425" wrap="square" tIns="91425">
            <a:noAutofit/>
          </a:bodyPr>
          <a:lstStyle>
            <a:lvl1pPr lvl="0"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1pPr>
            <a:lvl2pPr lvl="1"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2pPr>
            <a:lvl3pPr lvl="2"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3pPr>
            <a:lvl4pPr lvl="3"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4pPr>
            <a:lvl5pPr lvl="4"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5pPr>
            <a:lvl6pPr lvl="5"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6pPr>
            <a:lvl7pPr lvl="6"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7pPr>
            <a:lvl8pPr lvl="7"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8pPr>
            <a:lvl9pPr lvl="8"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9pPr>
          </a:lstStyle>
          <a:p/>
        </p:txBody>
      </p:sp>
      <p:pic>
        <p:nvPicPr>
          <p:cNvPr id="1004" name="Google Shape;1004;p121"/>
          <p:cNvPicPr preferRelativeResize="0"/>
          <p:nvPr/>
        </p:nvPicPr>
        <p:blipFill>
          <a:blip r:embed="rId3">
            <a:alphaModFix/>
          </a:blip>
          <a:stretch>
            <a:fillRect/>
          </a:stretch>
        </p:blipFill>
        <p:spPr>
          <a:xfrm>
            <a:off x="10708600" y="6312505"/>
            <a:ext cx="975606" cy="229554"/>
          </a:xfrm>
          <a:prstGeom prst="rect">
            <a:avLst/>
          </a:prstGeom>
          <a:noFill/>
          <a:ln>
            <a:noFill/>
          </a:ln>
        </p:spPr>
      </p:pic>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nterior white">
  <p:cSld name="CUSTOM_4">
    <p:spTree>
      <p:nvGrpSpPr>
        <p:cNvPr id="1005" name="Shape 1005"/>
        <p:cNvGrpSpPr/>
        <p:nvPr/>
      </p:nvGrpSpPr>
      <p:grpSpPr>
        <a:xfrm>
          <a:off x="0" y="0"/>
          <a:ext cx="0" cy="0"/>
          <a:chOff x="0" y="0"/>
          <a:chExt cx="0" cy="0"/>
        </a:xfrm>
      </p:grpSpPr>
      <p:sp>
        <p:nvSpPr>
          <p:cNvPr id="1006" name="Google Shape;1006;p122"/>
          <p:cNvSpPr txBox="1"/>
          <p:nvPr>
            <p:ph type="title"/>
          </p:nvPr>
        </p:nvSpPr>
        <p:spPr>
          <a:xfrm>
            <a:off x="1752162" y="946000"/>
            <a:ext cx="8684700" cy="9678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solidFill>
                  <a:srgbClr val="000000"/>
                </a:solidFill>
              </a:defRPr>
            </a:lvl1pPr>
            <a:lvl2pPr lvl="1" rtl="0" algn="ctr">
              <a:lnSpc>
                <a:spcPct val="130000"/>
              </a:lnSpc>
              <a:spcBef>
                <a:spcPts val="0"/>
              </a:spcBef>
              <a:spcAft>
                <a:spcPts val="0"/>
              </a:spcAft>
              <a:buNone/>
              <a:defRPr sz="2600">
                <a:solidFill>
                  <a:srgbClr val="000000"/>
                </a:solidFill>
              </a:defRPr>
            </a:lvl2pPr>
            <a:lvl3pPr lvl="2" rtl="0" algn="ctr">
              <a:lnSpc>
                <a:spcPct val="130000"/>
              </a:lnSpc>
              <a:spcBef>
                <a:spcPts val="0"/>
              </a:spcBef>
              <a:spcAft>
                <a:spcPts val="0"/>
              </a:spcAft>
              <a:buNone/>
              <a:defRPr sz="2600">
                <a:solidFill>
                  <a:srgbClr val="000000"/>
                </a:solidFill>
              </a:defRPr>
            </a:lvl3pPr>
            <a:lvl4pPr lvl="3" rtl="0" algn="ctr">
              <a:lnSpc>
                <a:spcPct val="130000"/>
              </a:lnSpc>
              <a:spcBef>
                <a:spcPts val="0"/>
              </a:spcBef>
              <a:spcAft>
                <a:spcPts val="0"/>
              </a:spcAft>
              <a:buNone/>
              <a:defRPr sz="2600">
                <a:solidFill>
                  <a:srgbClr val="000000"/>
                </a:solidFill>
              </a:defRPr>
            </a:lvl4pPr>
            <a:lvl5pPr lvl="4" rtl="0" algn="ctr">
              <a:lnSpc>
                <a:spcPct val="130000"/>
              </a:lnSpc>
              <a:spcBef>
                <a:spcPts val="0"/>
              </a:spcBef>
              <a:spcAft>
                <a:spcPts val="0"/>
              </a:spcAft>
              <a:buNone/>
              <a:defRPr sz="2600">
                <a:solidFill>
                  <a:srgbClr val="000000"/>
                </a:solidFill>
              </a:defRPr>
            </a:lvl5pPr>
            <a:lvl6pPr lvl="5" rtl="0" algn="ctr">
              <a:lnSpc>
                <a:spcPct val="130000"/>
              </a:lnSpc>
              <a:spcBef>
                <a:spcPts val="0"/>
              </a:spcBef>
              <a:spcAft>
                <a:spcPts val="0"/>
              </a:spcAft>
              <a:buNone/>
              <a:defRPr sz="2600">
                <a:solidFill>
                  <a:srgbClr val="000000"/>
                </a:solidFill>
              </a:defRPr>
            </a:lvl6pPr>
            <a:lvl7pPr lvl="6" rtl="0" algn="ctr">
              <a:lnSpc>
                <a:spcPct val="130000"/>
              </a:lnSpc>
              <a:spcBef>
                <a:spcPts val="0"/>
              </a:spcBef>
              <a:spcAft>
                <a:spcPts val="0"/>
              </a:spcAft>
              <a:buNone/>
              <a:defRPr sz="2600">
                <a:solidFill>
                  <a:srgbClr val="000000"/>
                </a:solidFill>
              </a:defRPr>
            </a:lvl7pPr>
            <a:lvl8pPr lvl="7" rtl="0" algn="ctr">
              <a:lnSpc>
                <a:spcPct val="130000"/>
              </a:lnSpc>
              <a:spcBef>
                <a:spcPts val="0"/>
              </a:spcBef>
              <a:spcAft>
                <a:spcPts val="0"/>
              </a:spcAft>
              <a:buNone/>
              <a:defRPr sz="2600">
                <a:solidFill>
                  <a:srgbClr val="000000"/>
                </a:solidFill>
              </a:defRPr>
            </a:lvl8pPr>
            <a:lvl9pPr lvl="8" rtl="0" algn="ctr">
              <a:lnSpc>
                <a:spcPct val="130000"/>
              </a:lnSpc>
              <a:spcBef>
                <a:spcPts val="0"/>
              </a:spcBef>
              <a:spcAft>
                <a:spcPts val="0"/>
              </a:spcAft>
              <a:buNone/>
              <a:defRPr sz="2600">
                <a:solidFill>
                  <a:srgbClr val="000000"/>
                </a:solidFill>
              </a:defRPr>
            </a:lvl9pPr>
          </a:lstStyle>
          <a:p/>
        </p:txBody>
      </p:sp>
      <p:cxnSp>
        <p:nvCxnSpPr>
          <p:cNvPr id="1007" name="Google Shape;1007;p122"/>
          <p:cNvCxnSpPr/>
          <p:nvPr/>
        </p:nvCxnSpPr>
        <p:spPr>
          <a:xfrm rot="10800000">
            <a:off x="447663" y="100"/>
            <a:ext cx="0" cy="886500"/>
          </a:xfrm>
          <a:prstGeom prst="straightConnector1">
            <a:avLst/>
          </a:prstGeom>
          <a:noFill/>
          <a:ln cap="flat" cmpd="sng" w="9525">
            <a:solidFill>
              <a:srgbClr val="EE0000"/>
            </a:solidFill>
            <a:prstDash val="solid"/>
            <a:round/>
            <a:headEnd len="med" w="med" type="none"/>
            <a:tailEnd len="med" w="med" type="none"/>
          </a:ln>
        </p:spPr>
      </p:cxnSp>
      <p:sp>
        <p:nvSpPr>
          <p:cNvPr id="1008" name="Google Shape;1008;p122"/>
          <p:cNvSpPr txBox="1"/>
          <p:nvPr>
            <p:ph idx="1" type="subTitle"/>
          </p:nvPr>
        </p:nvSpPr>
        <p:spPr>
          <a:xfrm>
            <a:off x="447663" y="55441"/>
            <a:ext cx="51477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p:txBody>
      </p:sp>
      <p:cxnSp>
        <p:nvCxnSpPr>
          <p:cNvPr id="1009" name="Google Shape;1009;p122"/>
          <p:cNvCxnSpPr/>
          <p:nvPr/>
        </p:nvCxnSpPr>
        <p:spPr>
          <a:xfrm rot="10800000">
            <a:off x="447655"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1010" name="Google Shape;1010;p122"/>
          <p:cNvSpPr txBox="1"/>
          <p:nvPr>
            <p:ph idx="12" type="sldNum"/>
          </p:nvPr>
        </p:nvSpPr>
        <p:spPr>
          <a:xfrm>
            <a:off x="81954" y="6169556"/>
            <a:ext cx="731400" cy="143700"/>
          </a:xfrm>
          <a:prstGeom prst="rect">
            <a:avLst/>
          </a:prstGeom>
          <a:noFill/>
          <a:ln>
            <a:noFill/>
          </a:ln>
        </p:spPr>
        <p:txBody>
          <a:bodyPr anchorCtr="0" anchor="b" bIns="0" lIns="0" spcFirstLastPara="1" rIns="0" wrap="square" tIns="0">
            <a:noAutofit/>
          </a:bodyPr>
          <a:lstStyle>
            <a:lvl1pPr lvl="0" rtl="0" algn="ctr">
              <a:buNone/>
              <a:defRPr sz="800">
                <a:latin typeface="Overpass SemiBold"/>
                <a:ea typeface="Overpass SemiBold"/>
                <a:cs typeface="Overpass SemiBold"/>
                <a:sym typeface="Overpass SemiBold"/>
              </a:defRPr>
            </a:lvl1pPr>
            <a:lvl2pPr lvl="1" rtl="0" algn="ctr">
              <a:buNone/>
              <a:defRPr sz="800">
                <a:latin typeface="Overpass SemiBold"/>
                <a:ea typeface="Overpass SemiBold"/>
                <a:cs typeface="Overpass SemiBold"/>
                <a:sym typeface="Overpass SemiBold"/>
              </a:defRPr>
            </a:lvl2pPr>
            <a:lvl3pPr lvl="2" rtl="0" algn="ctr">
              <a:buNone/>
              <a:defRPr sz="800">
                <a:latin typeface="Overpass SemiBold"/>
                <a:ea typeface="Overpass SemiBold"/>
                <a:cs typeface="Overpass SemiBold"/>
                <a:sym typeface="Overpass SemiBold"/>
              </a:defRPr>
            </a:lvl3pPr>
            <a:lvl4pPr lvl="3" rtl="0" algn="ctr">
              <a:buNone/>
              <a:defRPr sz="800">
                <a:latin typeface="Overpass SemiBold"/>
                <a:ea typeface="Overpass SemiBold"/>
                <a:cs typeface="Overpass SemiBold"/>
                <a:sym typeface="Overpass SemiBold"/>
              </a:defRPr>
            </a:lvl4pPr>
            <a:lvl5pPr lvl="4" rtl="0" algn="ctr">
              <a:buNone/>
              <a:defRPr sz="800">
                <a:latin typeface="Overpass SemiBold"/>
                <a:ea typeface="Overpass SemiBold"/>
                <a:cs typeface="Overpass SemiBold"/>
                <a:sym typeface="Overpass SemiBold"/>
              </a:defRPr>
            </a:lvl5pPr>
            <a:lvl6pPr lvl="5" rtl="0" algn="ctr">
              <a:buNone/>
              <a:defRPr sz="800">
                <a:latin typeface="Overpass SemiBold"/>
                <a:ea typeface="Overpass SemiBold"/>
                <a:cs typeface="Overpass SemiBold"/>
                <a:sym typeface="Overpass SemiBold"/>
              </a:defRPr>
            </a:lvl6pPr>
            <a:lvl7pPr lvl="6" rtl="0" algn="ctr">
              <a:buNone/>
              <a:defRPr sz="800">
                <a:latin typeface="Overpass SemiBold"/>
                <a:ea typeface="Overpass SemiBold"/>
                <a:cs typeface="Overpass SemiBold"/>
                <a:sym typeface="Overpass SemiBold"/>
              </a:defRPr>
            </a:lvl7pPr>
            <a:lvl8pPr lvl="7" rtl="0" algn="ctr">
              <a:buNone/>
              <a:defRPr sz="800">
                <a:latin typeface="Overpass SemiBold"/>
                <a:ea typeface="Overpass SemiBold"/>
                <a:cs typeface="Overpass SemiBold"/>
                <a:sym typeface="Overpass SemiBold"/>
              </a:defRPr>
            </a:lvl8pPr>
            <a:lvl9pPr lvl="8" rtl="0"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1011" name="Google Shape;1011;p122"/>
          <p:cNvPicPr preferRelativeResize="0"/>
          <p:nvPr/>
        </p:nvPicPr>
        <p:blipFill rotWithShape="1">
          <a:blip r:embed="rId2">
            <a:alphaModFix/>
          </a:blip>
          <a:srcRect b="317" l="0" r="0" t="327"/>
          <a:stretch/>
        </p:blipFill>
        <p:spPr>
          <a:xfrm>
            <a:off x="10708600" y="6313250"/>
            <a:ext cx="975606" cy="228064"/>
          </a:xfrm>
          <a:prstGeom prst="rect">
            <a:avLst/>
          </a:prstGeom>
          <a:noFill/>
          <a:ln>
            <a:noFill/>
          </a:ln>
        </p:spPr>
      </p:pic>
      <p:sp>
        <p:nvSpPr>
          <p:cNvPr id="1012" name="Google Shape;1012;p122"/>
          <p:cNvSpPr txBox="1"/>
          <p:nvPr>
            <p:ph idx="2" type="subTitle"/>
          </p:nvPr>
        </p:nvSpPr>
        <p:spPr>
          <a:xfrm>
            <a:off x="884829" y="6169550"/>
            <a:ext cx="9180600" cy="5598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600">
                <a:solidFill>
                  <a:srgbClr val="4D4D4F"/>
                </a:solidFill>
              </a:defRPr>
            </a:lvl1pPr>
            <a:lvl2pPr lvl="1" rtl="0">
              <a:lnSpc>
                <a:spcPct val="142000"/>
              </a:lnSpc>
              <a:spcBef>
                <a:spcPts val="0"/>
              </a:spcBef>
              <a:spcAft>
                <a:spcPts val="0"/>
              </a:spcAft>
              <a:buNone/>
              <a:defRPr sz="600">
                <a:solidFill>
                  <a:srgbClr val="4D4D4F"/>
                </a:solidFill>
              </a:defRPr>
            </a:lvl2pPr>
            <a:lvl3pPr lvl="2" rtl="0">
              <a:lnSpc>
                <a:spcPct val="142000"/>
              </a:lnSpc>
              <a:spcBef>
                <a:spcPts val="0"/>
              </a:spcBef>
              <a:spcAft>
                <a:spcPts val="0"/>
              </a:spcAft>
              <a:buNone/>
              <a:defRPr sz="600">
                <a:solidFill>
                  <a:srgbClr val="4D4D4F"/>
                </a:solidFill>
              </a:defRPr>
            </a:lvl3pPr>
            <a:lvl4pPr lvl="3" rtl="0">
              <a:lnSpc>
                <a:spcPct val="142000"/>
              </a:lnSpc>
              <a:spcBef>
                <a:spcPts val="0"/>
              </a:spcBef>
              <a:spcAft>
                <a:spcPts val="0"/>
              </a:spcAft>
              <a:buNone/>
              <a:defRPr sz="600">
                <a:solidFill>
                  <a:srgbClr val="4D4D4F"/>
                </a:solidFill>
              </a:defRPr>
            </a:lvl4pPr>
            <a:lvl5pPr lvl="4" rtl="0">
              <a:lnSpc>
                <a:spcPct val="142000"/>
              </a:lnSpc>
              <a:spcBef>
                <a:spcPts val="0"/>
              </a:spcBef>
              <a:spcAft>
                <a:spcPts val="0"/>
              </a:spcAft>
              <a:buNone/>
              <a:defRPr sz="600">
                <a:solidFill>
                  <a:srgbClr val="4D4D4F"/>
                </a:solidFill>
              </a:defRPr>
            </a:lvl5pPr>
            <a:lvl6pPr lvl="5" rtl="0">
              <a:lnSpc>
                <a:spcPct val="142000"/>
              </a:lnSpc>
              <a:spcBef>
                <a:spcPts val="0"/>
              </a:spcBef>
              <a:spcAft>
                <a:spcPts val="0"/>
              </a:spcAft>
              <a:buNone/>
              <a:defRPr sz="600">
                <a:solidFill>
                  <a:srgbClr val="4D4D4F"/>
                </a:solidFill>
              </a:defRPr>
            </a:lvl6pPr>
            <a:lvl7pPr lvl="6" rtl="0">
              <a:lnSpc>
                <a:spcPct val="142000"/>
              </a:lnSpc>
              <a:spcBef>
                <a:spcPts val="0"/>
              </a:spcBef>
              <a:spcAft>
                <a:spcPts val="0"/>
              </a:spcAft>
              <a:buNone/>
              <a:defRPr sz="600">
                <a:solidFill>
                  <a:srgbClr val="4D4D4F"/>
                </a:solidFill>
              </a:defRPr>
            </a:lvl7pPr>
            <a:lvl8pPr lvl="7" rtl="0">
              <a:lnSpc>
                <a:spcPct val="142000"/>
              </a:lnSpc>
              <a:spcBef>
                <a:spcPts val="0"/>
              </a:spcBef>
              <a:spcAft>
                <a:spcPts val="0"/>
              </a:spcAft>
              <a:buNone/>
              <a:defRPr sz="600">
                <a:solidFill>
                  <a:srgbClr val="4D4D4F"/>
                </a:solidFill>
              </a:defRPr>
            </a:lvl8pPr>
            <a:lvl9pPr lvl="8" rtl="0">
              <a:lnSpc>
                <a:spcPct val="142000"/>
              </a:lnSpc>
              <a:spcBef>
                <a:spcPts val="0"/>
              </a:spcBef>
              <a:spcAft>
                <a:spcPts val="0"/>
              </a:spcAft>
              <a:buNone/>
              <a:defRPr sz="600">
                <a:solidFill>
                  <a:srgbClr val="4D4D4F"/>
                </a:solidFill>
              </a:defRPr>
            </a:lvl9pPr>
          </a:lstStyle>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nterior black">
  <p:cSld name="CUSTOM_4_1">
    <p:bg>
      <p:bgPr>
        <a:solidFill>
          <a:srgbClr val="141414"/>
        </a:solidFill>
      </p:bgPr>
    </p:bg>
    <p:spTree>
      <p:nvGrpSpPr>
        <p:cNvPr id="1013" name="Shape 1013"/>
        <p:cNvGrpSpPr/>
        <p:nvPr/>
      </p:nvGrpSpPr>
      <p:grpSpPr>
        <a:xfrm>
          <a:off x="0" y="0"/>
          <a:ext cx="0" cy="0"/>
          <a:chOff x="0" y="0"/>
          <a:chExt cx="0" cy="0"/>
        </a:xfrm>
      </p:grpSpPr>
      <p:sp>
        <p:nvSpPr>
          <p:cNvPr id="1014" name="Google Shape;1014;p123"/>
          <p:cNvSpPr txBox="1"/>
          <p:nvPr>
            <p:ph type="title"/>
          </p:nvPr>
        </p:nvSpPr>
        <p:spPr>
          <a:xfrm>
            <a:off x="1752162" y="946000"/>
            <a:ext cx="8684700" cy="9678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solidFill>
                  <a:srgbClr val="EBEBEB"/>
                </a:solidFill>
              </a:defRPr>
            </a:lvl1pPr>
            <a:lvl2pPr lvl="1" rtl="0" algn="ctr">
              <a:lnSpc>
                <a:spcPct val="130000"/>
              </a:lnSpc>
              <a:spcBef>
                <a:spcPts val="0"/>
              </a:spcBef>
              <a:spcAft>
                <a:spcPts val="0"/>
              </a:spcAft>
              <a:buNone/>
              <a:defRPr sz="2600">
                <a:solidFill>
                  <a:srgbClr val="EBEBEB"/>
                </a:solidFill>
              </a:defRPr>
            </a:lvl2pPr>
            <a:lvl3pPr lvl="2" rtl="0" algn="ctr">
              <a:lnSpc>
                <a:spcPct val="130000"/>
              </a:lnSpc>
              <a:spcBef>
                <a:spcPts val="0"/>
              </a:spcBef>
              <a:spcAft>
                <a:spcPts val="0"/>
              </a:spcAft>
              <a:buNone/>
              <a:defRPr sz="2600">
                <a:solidFill>
                  <a:srgbClr val="EBEBEB"/>
                </a:solidFill>
              </a:defRPr>
            </a:lvl3pPr>
            <a:lvl4pPr lvl="3" rtl="0" algn="ctr">
              <a:lnSpc>
                <a:spcPct val="130000"/>
              </a:lnSpc>
              <a:spcBef>
                <a:spcPts val="0"/>
              </a:spcBef>
              <a:spcAft>
                <a:spcPts val="0"/>
              </a:spcAft>
              <a:buNone/>
              <a:defRPr sz="2600">
                <a:solidFill>
                  <a:srgbClr val="EBEBEB"/>
                </a:solidFill>
              </a:defRPr>
            </a:lvl4pPr>
            <a:lvl5pPr lvl="4" rtl="0" algn="ctr">
              <a:lnSpc>
                <a:spcPct val="130000"/>
              </a:lnSpc>
              <a:spcBef>
                <a:spcPts val="0"/>
              </a:spcBef>
              <a:spcAft>
                <a:spcPts val="0"/>
              </a:spcAft>
              <a:buNone/>
              <a:defRPr sz="2600">
                <a:solidFill>
                  <a:srgbClr val="EBEBEB"/>
                </a:solidFill>
              </a:defRPr>
            </a:lvl5pPr>
            <a:lvl6pPr lvl="5" rtl="0" algn="ctr">
              <a:lnSpc>
                <a:spcPct val="130000"/>
              </a:lnSpc>
              <a:spcBef>
                <a:spcPts val="0"/>
              </a:spcBef>
              <a:spcAft>
                <a:spcPts val="0"/>
              </a:spcAft>
              <a:buNone/>
              <a:defRPr sz="2600">
                <a:solidFill>
                  <a:srgbClr val="EBEBEB"/>
                </a:solidFill>
              </a:defRPr>
            </a:lvl6pPr>
            <a:lvl7pPr lvl="6" rtl="0" algn="ctr">
              <a:lnSpc>
                <a:spcPct val="130000"/>
              </a:lnSpc>
              <a:spcBef>
                <a:spcPts val="0"/>
              </a:spcBef>
              <a:spcAft>
                <a:spcPts val="0"/>
              </a:spcAft>
              <a:buNone/>
              <a:defRPr sz="2600">
                <a:solidFill>
                  <a:srgbClr val="EBEBEB"/>
                </a:solidFill>
              </a:defRPr>
            </a:lvl7pPr>
            <a:lvl8pPr lvl="7" rtl="0" algn="ctr">
              <a:lnSpc>
                <a:spcPct val="130000"/>
              </a:lnSpc>
              <a:spcBef>
                <a:spcPts val="0"/>
              </a:spcBef>
              <a:spcAft>
                <a:spcPts val="0"/>
              </a:spcAft>
              <a:buNone/>
              <a:defRPr sz="2600">
                <a:solidFill>
                  <a:srgbClr val="EBEBEB"/>
                </a:solidFill>
              </a:defRPr>
            </a:lvl8pPr>
            <a:lvl9pPr lvl="8" rtl="0" algn="ctr">
              <a:lnSpc>
                <a:spcPct val="130000"/>
              </a:lnSpc>
              <a:spcBef>
                <a:spcPts val="0"/>
              </a:spcBef>
              <a:spcAft>
                <a:spcPts val="0"/>
              </a:spcAft>
              <a:buNone/>
              <a:defRPr sz="2600">
                <a:solidFill>
                  <a:srgbClr val="EBEBEB"/>
                </a:solidFill>
              </a:defRPr>
            </a:lvl9pPr>
          </a:lstStyle>
          <a:p/>
        </p:txBody>
      </p:sp>
      <p:cxnSp>
        <p:nvCxnSpPr>
          <p:cNvPr id="1015" name="Google Shape;1015;p123"/>
          <p:cNvCxnSpPr/>
          <p:nvPr/>
        </p:nvCxnSpPr>
        <p:spPr>
          <a:xfrm rot="10800000">
            <a:off x="447663" y="100"/>
            <a:ext cx="0" cy="886500"/>
          </a:xfrm>
          <a:prstGeom prst="straightConnector1">
            <a:avLst/>
          </a:prstGeom>
          <a:noFill/>
          <a:ln cap="flat" cmpd="sng" w="9525">
            <a:solidFill>
              <a:srgbClr val="EE0000"/>
            </a:solidFill>
            <a:prstDash val="solid"/>
            <a:round/>
            <a:headEnd len="med" w="med" type="none"/>
            <a:tailEnd len="med" w="med" type="none"/>
          </a:ln>
        </p:spPr>
      </p:cxnSp>
      <p:sp>
        <p:nvSpPr>
          <p:cNvPr id="1016" name="Google Shape;1016;p123"/>
          <p:cNvSpPr txBox="1"/>
          <p:nvPr>
            <p:ph idx="1" type="subTitle"/>
          </p:nvPr>
        </p:nvSpPr>
        <p:spPr>
          <a:xfrm>
            <a:off x="447663" y="55441"/>
            <a:ext cx="51477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EBEBEB"/>
              </a:buClr>
              <a:buSzPts val="900"/>
              <a:buFont typeface="Overpass SemiBold"/>
              <a:buNone/>
              <a:defRPr sz="900">
                <a:solidFill>
                  <a:srgbClr val="EBEBEB"/>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BEBEB"/>
              </a:buClr>
              <a:buSzPts val="900"/>
              <a:buFont typeface="Overpass SemiBold"/>
              <a:buNone/>
              <a:defRPr sz="900">
                <a:solidFill>
                  <a:srgbClr val="EBEBEB"/>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BEBEB"/>
              </a:buClr>
              <a:buSzPts val="900"/>
              <a:buFont typeface="Overpass SemiBold"/>
              <a:buNone/>
              <a:defRPr sz="900">
                <a:solidFill>
                  <a:srgbClr val="EBEBEB"/>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BEBEB"/>
              </a:buClr>
              <a:buSzPts val="900"/>
              <a:buFont typeface="Overpass SemiBold"/>
              <a:buNone/>
              <a:defRPr sz="900">
                <a:solidFill>
                  <a:srgbClr val="EBEBEB"/>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BEBEB"/>
              </a:buClr>
              <a:buSzPts val="900"/>
              <a:buFont typeface="Overpass SemiBold"/>
              <a:buNone/>
              <a:defRPr sz="900">
                <a:solidFill>
                  <a:srgbClr val="EBEBEB"/>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BEBEB"/>
              </a:buClr>
              <a:buSzPts val="900"/>
              <a:buFont typeface="Overpass SemiBold"/>
              <a:buNone/>
              <a:defRPr sz="900">
                <a:solidFill>
                  <a:srgbClr val="EBEBEB"/>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BEBEB"/>
              </a:buClr>
              <a:buSzPts val="900"/>
              <a:buFont typeface="Overpass SemiBold"/>
              <a:buNone/>
              <a:defRPr sz="900">
                <a:solidFill>
                  <a:srgbClr val="EBEBEB"/>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BEBEB"/>
              </a:buClr>
              <a:buSzPts val="900"/>
              <a:buFont typeface="Overpass SemiBold"/>
              <a:buNone/>
              <a:defRPr sz="900">
                <a:solidFill>
                  <a:srgbClr val="EBEBEB"/>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BEBEB"/>
              </a:buClr>
              <a:buSzPts val="900"/>
              <a:buFont typeface="Overpass SemiBold"/>
              <a:buNone/>
              <a:defRPr sz="900">
                <a:solidFill>
                  <a:srgbClr val="EBEBEB"/>
                </a:solidFill>
                <a:latin typeface="Overpass SemiBold"/>
                <a:ea typeface="Overpass SemiBold"/>
                <a:cs typeface="Overpass SemiBold"/>
                <a:sym typeface="Overpass SemiBold"/>
              </a:defRPr>
            </a:lvl9pPr>
          </a:lstStyle>
          <a:p/>
        </p:txBody>
      </p:sp>
      <p:cxnSp>
        <p:nvCxnSpPr>
          <p:cNvPr id="1017" name="Google Shape;1017;p123"/>
          <p:cNvCxnSpPr/>
          <p:nvPr/>
        </p:nvCxnSpPr>
        <p:spPr>
          <a:xfrm rot="10800000">
            <a:off x="447655"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1018" name="Google Shape;1018;p123"/>
          <p:cNvSpPr txBox="1"/>
          <p:nvPr>
            <p:ph idx="12" type="sldNum"/>
          </p:nvPr>
        </p:nvSpPr>
        <p:spPr>
          <a:xfrm>
            <a:off x="81954" y="6169556"/>
            <a:ext cx="731400" cy="143700"/>
          </a:xfrm>
          <a:prstGeom prst="rect">
            <a:avLst/>
          </a:prstGeom>
          <a:noFill/>
          <a:ln>
            <a:noFill/>
          </a:ln>
        </p:spPr>
        <p:txBody>
          <a:bodyPr anchorCtr="0" anchor="b" bIns="0" lIns="0" spcFirstLastPara="1" rIns="0" wrap="square" tIns="0">
            <a:noAutofit/>
          </a:bodyPr>
          <a:lstStyle>
            <a:lvl1pPr lvl="0" rtl="0" algn="ctr">
              <a:buNone/>
              <a:defRPr sz="800">
                <a:solidFill>
                  <a:srgbClr val="EBEBEB"/>
                </a:solidFill>
                <a:latin typeface="Overpass SemiBold"/>
                <a:ea typeface="Overpass SemiBold"/>
                <a:cs typeface="Overpass SemiBold"/>
                <a:sym typeface="Overpass SemiBold"/>
              </a:defRPr>
            </a:lvl1pPr>
            <a:lvl2pPr lvl="1" rtl="0" algn="ctr">
              <a:buNone/>
              <a:defRPr sz="800">
                <a:solidFill>
                  <a:srgbClr val="EBEBEB"/>
                </a:solidFill>
                <a:latin typeface="Overpass SemiBold"/>
                <a:ea typeface="Overpass SemiBold"/>
                <a:cs typeface="Overpass SemiBold"/>
                <a:sym typeface="Overpass SemiBold"/>
              </a:defRPr>
            </a:lvl2pPr>
            <a:lvl3pPr lvl="2" rtl="0" algn="ctr">
              <a:buNone/>
              <a:defRPr sz="800">
                <a:solidFill>
                  <a:srgbClr val="EBEBEB"/>
                </a:solidFill>
                <a:latin typeface="Overpass SemiBold"/>
                <a:ea typeface="Overpass SemiBold"/>
                <a:cs typeface="Overpass SemiBold"/>
                <a:sym typeface="Overpass SemiBold"/>
              </a:defRPr>
            </a:lvl3pPr>
            <a:lvl4pPr lvl="3" rtl="0" algn="ctr">
              <a:buNone/>
              <a:defRPr sz="800">
                <a:solidFill>
                  <a:srgbClr val="EBEBEB"/>
                </a:solidFill>
                <a:latin typeface="Overpass SemiBold"/>
                <a:ea typeface="Overpass SemiBold"/>
                <a:cs typeface="Overpass SemiBold"/>
                <a:sym typeface="Overpass SemiBold"/>
              </a:defRPr>
            </a:lvl4pPr>
            <a:lvl5pPr lvl="4" rtl="0" algn="ctr">
              <a:buNone/>
              <a:defRPr sz="800">
                <a:solidFill>
                  <a:srgbClr val="EBEBEB"/>
                </a:solidFill>
                <a:latin typeface="Overpass SemiBold"/>
                <a:ea typeface="Overpass SemiBold"/>
                <a:cs typeface="Overpass SemiBold"/>
                <a:sym typeface="Overpass SemiBold"/>
              </a:defRPr>
            </a:lvl5pPr>
            <a:lvl6pPr lvl="5" rtl="0" algn="ctr">
              <a:buNone/>
              <a:defRPr sz="800">
                <a:solidFill>
                  <a:srgbClr val="EBEBEB"/>
                </a:solidFill>
                <a:latin typeface="Overpass SemiBold"/>
                <a:ea typeface="Overpass SemiBold"/>
                <a:cs typeface="Overpass SemiBold"/>
                <a:sym typeface="Overpass SemiBold"/>
              </a:defRPr>
            </a:lvl6pPr>
            <a:lvl7pPr lvl="6" rtl="0" algn="ctr">
              <a:buNone/>
              <a:defRPr sz="800">
                <a:solidFill>
                  <a:srgbClr val="EBEBEB"/>
                </a:solidFill>
                <a:latin typeface="Overpass SemiBold"/>
                <a:ea typeface="Overpass SemiBold"/>
                <a:cs typeface="Overpass SemiBold"/>
                <a:sym typeface="Overpass SemiBold"/>
              </a:defRPr>
            </a:lvl7pPr>
            <a:lvl8pPr lvl="7" rtl="0" algn="ctr">
              <a:buNone/>
              <a:defRPr sz="800">
                <a:solidFill>
                  <a:srgbClr val="EBEBEB"/>
                </a:solidFill>
                <a:latin typeface="Overpass SemiBold"/>
                <a:ea typeface="Overpass SemiBold"/>
                <a:cs typeface="Overpass SemiBold"/>
                <a:sym typeface="Overpass SemiBold"/>
              </a:defRPr>
            </a:lvl8pPr>
            <a:lvl9pPr lvl="8" rtl="0" algn="ctr">
              <a:buNone/>
              <a:defRPr sz="800">
                <a:solidFill>
                  <a:srgbClr val="EBEBEB"/>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1019" name="Google Shape;1019;p123"/>
          <p:cNvSpPr txBox="1"/>
          <p:nvPr/>
        </p:nvSpPr>
        <p:spPr>
          <a:xfrm>
            <a:off x="10065512" y="269836"/>
            <a:ext cx="16188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600">
                <a:solidFill>
                  <a:srgbClr val="EBEBEB"/>
                </a:solidFill>
                <a:latin typeface="Overpass"/>
                <a:ea typeface="Overpass"/>
                <a:cs typeface="Overpass"/>
                <a:sym typeface="Overpass"/>
              </a:rPr>
              <a:t>CONFIDENTIAL </a:t>
            </a:r>
            <a:r>
              <a:rPr lang="en" sz="600">
                <a:solidFill>
                  <a:srgbClr val="EBEBEB"/>
                </a:solidFill>
                <a:latin typeface="Overpass Light"/>
                <a:ea typeface="Overpass Light"/>
                <a:cs typeface="Overpass Light"/>
                <a:sym typeface="Overpass Light"/>
              </a:rPr>
              <a:t>Designator</a:t>
            </a:r>
            <a:endParaRPr sz="600">
              <a:solidFill>
                <a:srgbClr val="EBEBEB"/>
              </a:solidFill>
              <a:latin typeface="Overpass Light"/>
              <a:ea typeface="Overpass Light"/>
              <a:cs typeface="Overpass Light"/>
              <a:sym typeface="Overpass Light"/>
            </a:endParaRPr>
          </a:p>
        </p:txBody>
      </p:sp>
      <p:sp>
        <p:nvSpPr>
          <p:cNvPr id="1020" name="Google Shape;1020;p123"/>
          <p:cNvSpPr txBox="1"/>
          <p:nvPr>
            <p:ph idx="2" type="subTitle"/>
          </p:nvPr>
        </p:nvSpPr>
        <p:spPr>
          <a:xfrm>
            <a:off x="884829" y="6169550"/>
            <a:ext cx="9180600" cy="5598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600">
                <a:solidFill>
                  <a:srgbClr val="EBEBEB"/>
                </a:solidFill>
              </a:defRPr>
            </a:lvl1pPr>
            <a:lvl2pPr lvl="1" rtl="0">
              <a:lnSpc>
                <a:spcPct val="142000"/>
              </a:lnSpc>
              <a:spcBef>
                <a:spcPts val="0"/>
              </a:spcBef>
              <a:spcAft>
                <a:spcPts val="0"/>
              </a:spcAft>
              <a:buNone/>
              <a:defRPr sz="600">
                <a:solidFill>
                  <a:srgbClr val="EBEBEB"/>
                </a:solidFill>
              </a:defRPr>
            </a:lvl2pPr>
            <a:lvl3pPr lvl="2" rtl="0">
              <a:lnSpc>
                <a:spcPct val="142000"/>
              </a:lnSpc>
              <a:spcBef>
                <a:spcPts val="0"/>
              </a:spcBef>
              <a:spcAft>
                <a:spcPts val="0"/>
              </a:spcAft>
              <a:buNone/>
              <a:defRPr sz="600">
                <a:solidFill>
                  <a:srgbClr val="EBEBEB"/>
                </a:solidFill>
              </a:defRPr>
            </a:lvl3pPr>
            <a:lvl4pPr lvl="3" rtl="0">
              <a:lnSpc>
                <a:spcPct val="142000"/>
              </a:lnSpc>
              <a:spcBef>
                <a:spcPts val="0"/>
              </a:spcBef>
              <a:spcAft>
                <a:spcPts val="0"/>
              </a:spcAft>
              <a:buNone/>
              <a:defRPr sz="600">
                <a:solidFill>
                  <a:srgbClr val="EBEBEB"/>
                </a:solidFill>
              </a:defRPr>
            </a:lvl4pPr>
            <a:lvl5pPr lvl="4" rtl="0">
              <a:lnSpc>
                <a:spcPct val="142000"/>
              </a:lnSpc>
              <a:spcBef>
                <a:spcPts val="0"/>
              </a:spcBef>
              <a:spcAft>
                <a:spcPts val="0"/>
              </a:spcAft>
              <a:buNone/>
              <a:defRPr sz="600">
                <a:solidFill>
                  <a:srgbClr val="EBEBEB"/>
                </a:solidFill>
              </a:defRPr>
            </a:lvl5pPr>
            <a:lvl6pPr lvl="5" rtl="0">
              <a:lnSpc>
                <a:spcPct val="142000"/>
              </a:lnSpc>
              <a:spcBef>
                <a:spcPts val="0"/>
              </a:spcBef>
              <a:spcAft>
                <a:spcPts val="0"/>
              </a:spcAft>
              <a:buNone/>
              <a:defRPr sz="600">
                <a:solidFill>
                  <a:srgbClr val="EBEBEB"/>
                </a:solidFill>
              </a:defRPr>
            </a:lvl6pPr>
            <a:lvl7pPr lvl="6" rtl="0">
              <a:lnSpc>
                <a:spcPct val="142000"/>
              </a:lnSpc>
              <a:spcBef>
                <a:spcPts val="0"/>
              </a:spcBef>
              <a:spcAft>
                <a:spcPts val="0"/>
              </a:spcAft>
              <a:buNone/>
              <a:defRPr sz="600">
                <a:solidFill>
                  <a:srgbClr val="EBEBEB"/>
                </a:solidFill>
              </a:defRPr>
            </a:lvl7pPr>
            <a:lvl8pPr lvl="7" rtl="0">
              <a:lnSpc>
                <a:spcPct val="142000"/>
              </a:lnSpc>
              <a:spcBef>
                <a:spcPts val="0"/>
              </a:spcBef>
              <a:spcAft>
                <a:spcPts val="0"/>
              </a:spcAft>
              <a:buNone/>
              <a:defRPr sz="600">
                <a:solidFill>
                  <a:srgbClr val="EBEBEB"/>
                </a:solidFill>
              </a:defRPr>
            </a:lvl8pPr>
            <a:lvl9pPr lvl="8" rtl="0">
              <a:lnSpc>
                <a:spcPct val="142000"/>
              </a:lnSpc>
              <a:spcBef>
                <a:spcPts val="0"/>
              </a:spcBef>
              <a:spcAft>
                <a:spcPts val="0"/>
              </a:spcAft>
              <a:buNone/>
              <a:defRPr sz="600">
                <a:solidFill>
                  <a:srgbClr val="EBEBEB"/>
                </a:solidFill>
              </a:defRPr>
            </a:lvl9pPr>
          </a:lstStyle>
          <a:p/>
        </p:txBody>
      </p:sp>
      <p:pic>
        <p:nvPicPr>
          <p:cNvPr id="1021" name="Google Shape;1021;p123"/>
          <p:cNvPicPr preferRelativeResize="0"/>
          <p:nvPr/>
        </p:nvPicPr>
        <p:blipFill>
          <a:blip r:embed="rId2">
            <a:alphaModFix/>
          </a:blip>
          <a:stretch>
            <a:fillRect/>
          </a:stretch>
        </p:blipFill>
        <p:spPr>
          <a:xfrm>
            <a:off x="10708600" y="6312505"/>
            <a:ext cx="975606" cy="229554"/>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graphic top, text bottom">
  <p:cSld name="CUSTOM_3_1">
    <p:spTree>
      <p:nvGrpSpPr>
        <p:cNvPr id="90" name="Shape 90"/>
        <p:cNvGrpSpPr/>
        <p:nvPr/>
      </p:nvGrpSpPr>
      <p:grpSpPr>
        <a:xfrm>
          <a:off x="0" y="0"/>
          <a:ext cx="0" cy="0"/>
          <a:chOff x="0" y="0"/>
          <a:chExt cx="0" cy="0"/>
        </a:xfrm>
      </p:grpSpPr>
      <p:sp>
        <p:nvSpPr>
          <p:cNvPr id="91" name="Google Shape;91;p13"/>
          <p:cNvSpPr txBox="1"/>
          <p:nvPr>
            <p:ph idx="12" type="sldNum"/>
          </p:nvPr>
        </p:nvSpPr>
        <p:spPr>
          <a:xfrm>
            <a:off x="137736" y="6311925"/>
            <a:ext cx="480600" cy="525000"/>
          </a:xfrm>
          <a:prstGeom prst="rect">
            <a:avLst/>
          </a:prstGeom>
          <a:noFill/>
          <a:ln>
            <a:noFill/>
          </a:ln>
        </p:spPr>
        <p:txBody>
          <a:bodyPr anchorCtr="0" anchor="ctr" bIns="122175" lIns="122175" spcFirstLastPara="1" rIns="122175" wrap="square" tIns="122175">
            <a:noAutofit/>
          </a:bodyPr>
          <a:lstStyle>
            <a:lvl1pPr lvl="0" rtl="0">
              <a:buNone/>
              <a:defRPr sz="1800"/>
            </a:lvl1pPr>
            <a:lvl2pPr lvl="1" rtl="0">
              <a:buNone/>
              <a:defRPr sz="1800"/>
            </a:lvl2pPr>
            <a:lvl3pPr lvl="2" rtl="0">
              <a:buNone/>
              <a:defRPr sz="1800"/>
            </a:lvl3pPr>
            <a:lvl4pPr lvl="3" rtl="0">
              <a:buNone/>
              <a:defRPr sz="1800"/>
            </a:lvl4pPr>
            <a:lvl5pPr lvl="4" rtl="0">
              <a:buNone/>
              <a:defRPr sz="1800"/>
            </a:lvl5pPr>
            <a:lvl6pPr lvl="5" rtl="0">
              <a:buNone/>
              <a:defRPr sz="1800"/>
            </a:lvl6pPr>
            <a:lvl7pPr lvl="6" rtl="0">
              <a:buNone/>
              <a:defRPr sz="1800"/>
            </a:lvl7pPr>
            <a:lvl8pPr lvl="7" rtl="0">
              <a:buNone/>
              <a:defRPr sz="1800"/>
            </a:lvl8pPr>
            <a:lvl9pPr lvl="8" rtl="0">
              <a:buNone/>
              <a:defRPr sz="1800"/>
            </a:lvl9pPr>
          </a:lstStyle>
          <a:p>
            <a:pPr indent="0" lvl="0" marL="0" rtl="0" algn="l">
              <a:spcBef>
                <a:spcPts val="0"/>
              </a:spcBef>
              <a:spcAft>
                <a:spcPts val="0"/>
              </a:spcAft>
              <a:buNone/>
            </a:pPr>
            <a:fld id="{00000000-1234-1234-1234-123412341234}" type="slidenum">
              <a:rPr lang="en"/>
              <a:t>‹#›</a:t>
            </a:fld>
            <a:endParaRPr/>
          </a:p>
        </p:txBody>
      </p:sp>
      <p:sp>
        <p:nvSpPr>
          <p:cNvPr id="92" name="Google Shape;92;p13"/>
          <p:cNvSpPr txBox="1"/>
          <p:nvPr>
            <p:ph idx="1" type="body"/>
          </p:nvPr>
        </p:nvSpPr>
        <p:spPr>
          <a:xfrm>
            <a:off x="1101924" y="5212665"/>
            <a:ext cx="9984900" cy="525000"/>
          </a:xfrm>
          <a:prstGeom prst="rect">
            <a:avLst/>
          </a:prstGeom>
        </p:spPr>
        <p:txBody>
          <a:bodyPr anchorCtr="0" anchor="t" bIns="122175" lIns="122175" spcFirstLastPara="1" rIns="122175" wrap="square" tIns="122175">
            <a:noAutofit/>
          </a:bodyPr>
          <a:lstStyle>
            <a:lvl1pPr indent="-342900" lvl="0" marL="457200" rtl="0" algn="ctr">
              <a:spcBef>
                <a:spcPts val="700"/>
              </a:spcBef>
              <a:spcAft>
                <a:spcPts val="0"/>
              </a:spcAft>
              <a:buSzPts val="1800"/>
              <a:buChar char="●"/>
              <a:defRPr sz="1800"/>
            </a:lvl1pPr>
            <a:lvl2pPr indent="-342900" lvl="1" marL="914400" rtl="0" algn="ctr">
              <a:spcBef>
                <a:spcPts val="700"/>
              </a:spcBef>
              <a:spcAft>
                <a:spcPts val="0"/>
              </a:spcAft>
              <a:buSzPts val="1800"/>
              <a:buChar char="○"/>
              <a:defRPr sz="1800"/>
            </a:lvl2pPr>
            <a:lvl3pPr indent="-342900" lvl="2" marL="1371600" rtl="0" algn="ctr">
              <a:spcBef>
                <a:spcPts val="700"/>
              </a:spcBef>
              <a:spcAft>
                <a:spcPts val="0"/>
              </a:spcAft>
              <a:buSzPts val="1800"/>
              <a:buChar char="■"/>
              <a:defRPr sz="1800"/>
            </a:lvl3pPr>
            <a:lvl4pPr indent="-342900" lvl="3" marL="1828800" rtl="0" algn="ctr">
              <a:spcBef>
                <a:spcPts val="500"/>
              </a:spcBef>
              <a:spcAft>
                <a:spcPts val="0"/>
              </a:spcAft>
              <a:buSzPts val="1800"/>
              <a:buChar char="●"/>
              <a:defRPr sz="1800"/>
            </a:lvl4pPr>
            <a:lvl5pPr indent="-342900" lvl="4" marL="2286000" rtl="0" algn="ctr">
              <a:spcBef>
                <a:spcPts val="500"/>
              </a:spcBef>
              <a:spcAft>
                <a:spcPts val="0"/>
              </a:spcAft>
              <a:buSzPts val="1800"/>
              <a:buChar char="○"/>
              <a:defRPr sz="1800"/>
            </a:lvl5pPr>
            <a:lvl6pPr indent="-342900" lvl="5" marL="2743200" rtl="0" algn="ctr">
              <a:spcBef>
                <a:spcPts val="500"/>
              </a:spcBef>
              <a:spcAft>
                <a:spcPts val="0"/>
              </a:spcAft>
              <a:buSzPts val="1800"/>
              <a:buChar char="■"/>
              <a:defRPr sz="1800"/>
            </a:lvl6pPr>
            <a:lvl7pPr indent="-342900" lvl="6" marL="3200400" rtl="0" algn="ctr">
              <a:spcBef>
                <a:spcPts val="500"/>
              </a:spcBef>
              <a:spcAft>
                <a:spcPts val="0"/>
              </a:spcAft>
              <a:buSzPts val="1800"/>
              <a:buChar char="●"/>
              <a:defRPr sz="1800"/>
            </a:lvl7pPr>
            <a:lvl8pPr indent="-342900" lvl="7" marL="3657600" rtl="0" algn="ctr">
              <a:spcBef>
                <a:spcPts val="500"/>
              </a:spcBef>
              <a:spcAft>
                <a:spcPts val="0"/>
              </a:spcAft>
              <a:buSzPts val="1800"/>
              <a:buChar char="○"/>
              <a:defRPr sz="1800"/>
            </a:lvl8pPr>
            <a:lvl9pPr indent="-342900" lvl="8" marL="4114800" rtl="0" algn="ctr">
              <a:spcBef>
                <a:spcPts val="500"/>
              </a:spcBef>
              <a:spcAft>
                <a:spcPts val="0"/>
              </a:spcAft>
              <a:buSzPts val="1800"/>
              <a:buChar char="■"/>
              <a:defRPr sz="1800"/>
            </a:lvl9pPr>
          </a:lstStyle>
          <a:p/>
        </p:txBody>
      </p:sp>
      <p:sp>
        <p:nvSpPr>
          <p:cNvPr id="93" name="Google Shape;93;p13"/>
          <p:cNvSpPr txBox="1"/>
          <p:nvPr>
            <p:ph type="title"/>
          </p:nvPr>
        </p:nvSpPr>
        <p:spPr>
          <a:xfrm>
            <a:off x="1101924" y="0"/>
            <a:ext cx="9984900" cy="1417200"/>
          </a:xfrm>
          <a:prstGeom prst="rect">
            <a:avLst/>
          </a:prstGeom>
        </p:spPr>
        <p:txBody>
          <a:bodyPr anchorCtr="0" anchor="b" bIns="122175" lIns="122175" spcFirstLastPara="1" rIns="122175" wrap="square" tIns="122175">
            <a:noAutofit/>
          </a:bodyPr>
          <a:lstStyle>
            <a:lvl1pPr lvl="0" rtl="0">
              <a:spcBef>
                <a:spcPts val="0"/>
              </a:spcBef>
              <a:spcAft>
                <a:spcPts val="0"/>
              </a:spcAft>
              <a:buSzPts val="37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9pPr>
          </a:lstStyle>
          <a:p/>
        </p:txBody>
      </p:sp>
      <p:sp>
        <p:nvSpPr>
          <p:cNvPr id="94" name="Google Shape;94;p13"/>
          <p:cNvSpPr txBox="1"/>
          <p:nvPr>
            <p:ph idx="2" type="subTitle"/>
          </p:nvPr>
        </p:nvSpPr>
        <p:spPr>
          <a:xfrm>
            <a:off x="1101924" y="1239700"/>
            <a:ext cx="9984900" cy="438600"/>
          </a:xfrm>
          <a:prstGeom prst="rect">
            <a:avLst/>
          </a:prstGeom>
        </p:spPr>
        <p:txBody>
          <a:bodyPr anchorCtr="0" anchor="t" bIns="122175" lIns="122175" spcFirstLastPara="1" rIns="122175" wrap="square" tIns="122175">
            <a:noAutofit/>
          </a:bodyPr>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top, logos bottom">
  <p:cSld name="CUSTOM_3_1_1">
    <p:bg>
      <p:bgPr>
        <a:blipFill>
          <a:blip r:embed="rId2">
            <a:alphaModFix/>
          </a:blip>
          <a:stretch>
            <a:fillRect/>
          </a:stretch>
        </a:blipFill>
      </p:bgPr>
    </p:bg>
    <p:spTree>
      <p:nvGrpSpPr>
        <p:cNvPr id="95" name="Shape 95"/>
        <p:cNvGrpSpPr/>
        <p:nvPr/>
      </p:nvGrpSpPr>
      <p:grpSpPr>
        <a:xfrm>
          <a:off x="0" y="0"/>
          <a:ext cx="0" cy="0"/>
          <a:chOff x="0" y="0"/>
          <a:chExt cx="0" cy="0"/>
        </a:xfrm>
      </p:grpSpPr>
      <p:sp>
        <p:nvSpPr>
          <p:cNvPr id="96" name="Google Shape;96;p14"/>
          <p:cNvSpPr txBox="1"/>
          <p:nvPr>
            <p:ph idx="12" type="sldNum"/>
          </p:nvPr>
        </p:nvSpPr>
        <p:spPr>
          <a:xfrm>
            <a:off x="137736" y="6311925"/>
            <a:ext cx="480600" cy="525000"/>
          </a:xfrm>
          <a:prstGeom prst="rect">
            <a:avLst/>
          </a:prstGeom>
          <a:noFill/>
          <a:ln>
            <a:noFill/>
          </a:ln>
        </p:spPr>
        <p:txBody>
          <a:bodyPr anchorCtr="0" anchor="ctr" bIns="122175" lIns="122175" spcFirstLastPara="1" rIns="122175" wrap="square" tIns="122175">
            <a:noAutofit/>
          </a:bodyPr>
          <a:lstStyle>
            <a:lvl1pPr lvl="0" rtl="0">
              <a:buNone/>
              <a:defRPr sz="1800"/>
            </a:lvl1pPr>
            <a:lvl2pPr lvl="1" rtl="0">
              <a:buNone/>
              <a:defRPr sz="1800"/>
            </a:lvl2pPr>
            <a:lvl3pPr lvl="2" rtl="0">
              <a:buNone/>
              <a:defRPr sz="1800"/>
            </a:lvl3pPr>
            <a:lvl4pPr lvl="3" rtl="0">
              <a:buNone/>
              <a:defRPr sz="1800"/>
            </a:lvl4pPr>
            <a:lvl5pPr lvl="4" rtl="0">
              <a:buNone/>
              <a:defRPr sz="1800"/>
            </a:lvl5pPr>
            <a:lvl6pPr lvl="5" rtl="0">
              <a:buNone/>
              <a:defRPr sz="1800"/>
            </a:lvl6pPr>
            <a:lvl7pPr lvl="6" rtl="0">
              <a:buNone/>
              <a:defRPr sz="1800"/>
            </a:lvl7pPr>
            <a:lvl8pPr lvl="7" rtl="0">
              <a:buNone/>
              <a:defRPr sz="1800"/>
            </a:lvl8pPr>
            <a:lvl9pPr lvl="8" rtl="0">
              <a:buNone/>
              <a:defRPr sz="1800"/>
            </a:lvl9pPr>
          </a:lstStyle>
          <a:p>
            <a:pPr indent="0" lvl="0" marL="0" rtl="0" algn="l">
              <a:spcBef>
                <a:spcPts val="0"/>
              </a:spcBef>
              <a:spcAft>
                <a:spcPts val="0"/>
              </a:spcAft>
              <a:buNone/>
            </a:pPr>
            <a:fld id="{00000000-1234-1234-1234-123412341234}" type="slidenum">
              <a:rPr lang="en"/>
              <a:t>‹#›</a:t>
            </a:fld>
            <a:endParaRPr/>
          </a:p>
        </p:txBody>
      </p:sp>
      <p:sp>
        <p:nvSpPr>
          <p:cNvPr id="97" name="Google Shape;97;p14"/>
          <p:cNvSpPr txBox="1"/>
          <p:nvPr>
            <p:ph idx="1" type="body"/>
          </p:nvPr>
        </p:nvSpPr>
        <p:spPr>
          <a:xfrm>
            <a:off x="1101924" y="2016075"/>
            <a:ext cx="9984900" cy="1172400"/>
          </a:xfrm>
          <a:prstGeom prst="rect">
            <a:avLst/>
          </a:prstGeom>
        </p:spPr>
        <p:txBody>
          <a:bodyPr anchorCtr="0" anchor="b" bIns="122175" lIns="122175" spcFirstLastPara="1" rIns="122175" wrap="square" tIns="122175">
            <a:noAutofit/>
          </a:bodyPr>
          <a:lstStyle>
            <a:lvl1pPr indent="-342900" lvl="0" marL="457200" rtl="0" algn="ctr">
              <a:spcBef>
                <a:spcPts val="700"/>
              </a:spcBef>
              <a:spcAft>
                <a:spcPts val="0"/>
              </a:spcAft>
              <a:buSzPts val="1800"/>
              <a:buChar char="●"/>
              <a:defRPr sz="1800"/>
            </a:lvl1pPr>
            <a:lvl2pPr indent="-342900" lvl="1" marL="914400" rtl="0" algn="ctr">
              <a:spcBef>
                <a:spcPts val="700"/>
              </a:spcBef>
              <a:spcAft>
                <a:spcPts val="0"/>
              </a:spcAft>
              <a:buSzPts val="1800"/>
              <a:buChar char="○"/>
              <a:defRPr sz="1800"/>
            </a:lvl2pPr>
            <a:lvl3pPr indent="-342900" lvl="2" marL="1371600" rtl="0" algn="ctr">
              <a:spcBef>
                <a:spcPts val="700"/>
              </a:spcBef>
              <a:spcAft>
                <a:spcPts val="0"/>
              </a:spcAft>
              <a:buSzPts val="1800"/>
              <a:buChar char="■"/>
              <a:defRPr sz="1800"/>
            </a:lvl3pPr>
            <a:lvl4pPr indent="-342900" lvl="3" marL="1828800" rtl="0" algn="ctr">
              <a:spcBef>
                <a:spcPts val="500"/>
              </a:spcBef>
              <a:spcAft>
                <a:spcPts val="0"/>
              </a:spcAft>
              <a:buSzPts val="1800"/>
              <a:buChar char="●"/>
              <a:defRPr sz="1800"/>
            </a:lvl4pPr>
            <a:lvl5pPr indent="-342900" lvl="4" marL="2286000" rtl="0" algn="ctr">
              <a:spcBef>
                <a:spcPts val="500"/>
              </a:spcBef>
              <a:spcAft>
                <a:spcPts val="0"/>
              </a:spcAft>
              <a:buSzPts val="1800"/>
              <a:buChar char="○"/>
              <a:defRPr sz="1800"/>
            </a:lvl5pPr>
            <a:lvl6pPr indent="-342900" lvl="5" marL="2743200" rtl="0" algn="ctr">
              <a:spcBef>
                <a:spcPts val="500"/>
              </a:spcBef>
              <a:spcAft>
                <a:spcPts val="0"/>
              </a:spcAft>
              <a:buSzPts val="1800"/>
              <a:buChar char="■"/>
              <a:defRPr sz="1800"/>
            </a:lvl6pPr>
            <a:lvl7pPr indent="-342900" lvl="6" marL="3200400" rtl="0" algn="ctr">
              <a:spcBef>
                <a:spcPts val="500"/>
              </a:spcBef>
              <a:spcAft>
                <a:spcPts val="0"/>
              </a:spcAft>
              <a:buSzPts val="1800"/>
              <a:buChar char="●"/>
              <a:defRPr sz="1800"/>
            </a:lvl7pPr>
            <a:lvl8pPr indent="-342900" lvl="7" marL="3657600" rtl="0" algn="ctr">
              <a:spcBef>
                <a:spcPts val="500"/>
              </a:spcBef>
              <a:spcAft>
                <a:spcPts val="0"/>
              </a:spcAft>
              <a:buSzPts val="1800"/>
              <a:buChar char="○"/>
              <a:defRPr sz="1800"/>
            </a:lvl8pPr>
            <a:lvl9pPr indent="-342900" lvl="8" marL="4114800" rtl="0" algn="ctr">
              <a:spcBef>
                <a:spcPts val="500"/>
              </a:spcBef>
              <a:spcAft>
                <a:spcPts val="0"/>
              </a:spcAft>
              <a:buSzPts val="1800"/>
              <a:buChar char="■"/>
              <a:defRPr sz="1800"/>
            </a:lvl9pPr>
          </a:lstStyle>
          <a:p/>
        </p:txBody>
      </p:sp>
      <p:sp>
        <p:nvSpPr>
          <p:cNvPr id="98" name="Google Shape;98;p14"/>
          <p:cNvSpPr txBox="1"/>
          <p:nvPr>
            <p:ph type="title"/>
          </p:nvPr>
        </p:nvSpPr>
        <p:spPr>
          <a:xfrm>
            <a:off x="1101924" y="0"/>
            <a:ext cx="9984900" cy="1417200"/>
          </a:xfrm>
          <a:prstGeom prst="rect">
            <a:avLst/>
          </a:prstGeom>
        </p:spPr>
        <p:txBody>
          <a:bodyPr anchorCtr="0" anchor="b" bIns="122175" lIns="122175" spcFirstLastPara="1" rIns="122175" wrap="square" tIns="122175">
            <a:noAutofit/>
          </a:bodyPr>
          <a:lstStyle>
            <a:lvl1pPr lvl="0" rtl="0">
              <a:spcBef>
                <a:spcPts val="0"/>
              </a:spcBef>
              <a:spcAft>
                <a:spcPts val="0"/>
              </a:spcAft>
              <a:buSzPts val="37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9pPr>
          </a:lstStyle>
          <a:p/>
        </p:txBody>
      </p:sp>
      <p:sp>
        <p:nvSpPr>
          <p:cNvPr id="99" name="Google Shape;99;p14"/>
          <p:cNvSpPr txBox="1"/>
          <p:nvPr>
            <p:ph idx="2" type="subTitle"/>
          </p:nvPr>
        </p:nvSpPr>
        <p:spPr>
          <a:xfrm>
            <a:off x="1101924" y="1239700"/>
            <a:ext cx="9984900" cy="438600"/>
          </a:xfrm>
          <a:prstGeom prst="rect">
            <a:avLst/>
          </a:prstGeom>
        </p:spPr>
        <p:txBody>
          <a:bodyPr anchorCtr="0" anchor="t" bIns="122175" lIns="122175" spcFirstLastPara="1" rIns="122175" wrap="square" tIns="122175">
            <a:noAutofit/>
          </a:bodyPr>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logos top, text bottom">
  <p:cSld name="CUSTOM_3_1_1_1">
    <p:bg>
      <p:bgPr>
        <a:blipFill>
          <a:blip r:embed="rId2">
            <a:alphaModFix/>
          </a:blip>
          <a:stretch>
            <a:fillRect/>
          </a:stretch>
        </a:blipFill>
      </p:bgPr>
    </p:bg>
    <p:spTree>
      <p:nvGrpSpPr>
        <p:cNvPr id="100" name="Shape 100"/>
        <p:cNvGrpSpPr/>
        <p:nvPr/>
      </p:nvGrpSpPr>
      <p:grpSpPr>
        <a:xfrm>
          <a:off x="0" y="0"/>
          <a:ext cx="0" cy="0"/>
          <a:chOff x="0" y="0"/>
          <a:chExt cx="0" cy="0"/>
        </a:xfrm>
      </p:grpSpPr>
      <p:sp>
        <p:nvSpPr>
          <p:cNvPr id="101" name="Google Shape;101;p15"/>
          <p:cNvSpPr txBox="1"/>
          <p:nvPr>
            <p:ph idx="12" type="sldNum"/>
          </p:nvPr>
        </p:nvSpPr>
        <p:spPr>
          <a:xfrm>
            <a:off x="137736" y="6311925"/>
            <a:ext cx="480600" cy="525000"/>
          </a:xfrm>
          <a:prstGeom prst="rect">
            <a:avLst/>
          </a:prstGeom>
          <a:noFill/>
          <a:ln>
            <a:noFill/>
          </a:ln>
        </p:spPr>
        <p:txBody>
          <a:bodyPr anchorCtr="0" anchor="ctr" bIns="122175" lIns="122175" spcFirstLastPara="1" rIns="122175" wrap="square" tIns="122175">
            <a:noAutofit/>
          </a:bodyPr>
          <a:lstStyle>
            <a:lvl1pPr lvl="0" rtl="0">
              <a:buNone/>
              <a:defRPr sz="1800"/>
            </a:lvl1pPr>
            <a:lvl2pPr lvl="1" rtl="0">
              <a:buNone/>
              <a:defRPr sz="1800"/>
            </a:lvl2pPr>
            <a:lvl3pPr lvl="2" rtl="0">
              <a:buNone/>
              <a:defRPr sz="1800"/>
            </a:lvl3pPr>
            <a:lvl4pPr lvl="3" rtl="0">
              <a:buNone/>
              <a:defRPr sz="1800"/>
            </a:lvl4pPr>
            <a:lvl5pPr lvl="4" rtl="0">
              <a:buNone/>
              <a:defRPr sz="1800"/>
            </a:lvl5pPr>
            <a:lvl6pPr lvl="5" rtl="0">
              <a:buNone/>
              <a:defRPr sz="1800"/>
            </a:lvl6pPr>
            <a:lvl7pPr lvl="6" rtl="0">
              <a:buNone/>
              <a:defRPr sz="1800"/>
            </a:lvl7pPr>
            <a:lvl8pPr lvl="7" rtl="0">
              <a:buNone/>
              <a:defRPr sz="1800"/>
            </a:lvl8pPr>
            <a:lvl9pPr lvl="8" rtl="0">
              <a:buNone/>
              <a:defRPr sz="1800"/>
            </a:lvl9pPr>
          </a:lstStyle>
          <a:p>
            <a:pPr indent="0" lvl="0" marL="0" rtl="0" algn="l">
              <a:spcBef>
                <a:spcPts val="0"/>
              </a:spcBef>
              <a:spcAft>
                <a:spcPts val="0"/>
              </a:spcAft>
              <a:buNone/>
            </a:pPr>
            <a:fld id="{00000000-1234-1234-1234-123412341234}" type="slidenum">
              <a:rPr lang="en"/>
              <a:t>‹#›</a:t>
            </a:fld>
            <a:endParaRPr/>
          </a:p>
        </p:txBody>
      </p:sp>
      <p:sp>
        <p:nvSpPr>
          <p:cNvPr id="102" name="Google Shape;102;p15"/>
          <p:cNvSpPr txBox="1"/>
          <p:nvPr>
            <p:ph idx="1" type="body"/>
          </p:nvPr>
        </p:nvSpPr>
        <p:spPr>
          <a:xfrm>
            <a:off x="1101924" y="4984083"/>
            <a:ext cx="9984900" cy="954300"/>
          </a:xfrm>
          <a:prstGeom prst="rect">
            <a:avLst/>
          </a:prstGeom>
        </p:spPr>
        <p:txBody>
          <a:bodyPr anchorCtr="0" anchor="t" bIns="122175" lIns="122175" spcFirstLastPara="1" rIns="122175" wrap="square" tIns="122175">
            <a:noAutofit/>
          </a:bodyPr>
          <a:lstStyle>
            <a:lvl1pPr indent="-342900" lvl="0" marL="457200" rtl="0" algn="ctr">
              <a:spcBef>
                <a:spcPts val="700"/>
              </a:spcBef>
              <a:spcAft>
                <a:spcPts val="0"/>
              </a:spcAft>
              <a:buSzPts val="1800"/>
              <a:buChar char="●"/>
              <a:defRPr sz="1800"/>
            </a:lvl1pPr>
            <a:lvl2pPr indent="-342900" lvl="1" marL="914400" rtl="0" algn="ctr">
              <a:spcBef>
                <a:spcPts val="700"/>
              </a:spcBef>
              <a:spcAft>
                <a:spcPts val="0"/>
              </a:spcAft>
              <a:buSzPts val="1800"/>
              <a:buChar char="○"/>
              <a:defRPr sz="1800"/>
            </a:lvl2pPr>
            <a:lvl3pPr indent="-342900" lvl="2" marL="1371600" rtl="0" algn="ctr">
              <a:spcBef>
                <a:spcPts val="700"/>
              </a:spcBef>
              <a:spcAft>
                <a:spcPts val="0"/>
              </a:spcAft>
              <a:buSzPts val="1800"/>
              <a:buChar char="■"/>
              <a:defRPr sz="1800"/>
            </a:lvl3pPr>
            <a:lvl4pPr indent="-342900" lvl="3" marL="1828800" rtl="0" algn="ctr">
              <a:spcBef>
                <a:spcPts val="500"/>
              </a:spcBef>
              <a:spcAft>
                <a:spcPts val="0"/>
              </a:spcAft>
              <a:buSzPts val="1800"/>
              <a:buChar char="●"/>
              <a:defRPr sz="1800"/>
            </a:lvl4pPr>
            <a:lvl5pPr indent="-342900" lvl="4" marL="2286000" rtl="0" algn="ctr">
              <a:spcBef>
                <a:spcPts val="500"/>
              </a:spcBef>
              <a:spcAft>
                <a:spcPts val="0"/>
              </a:spcAft>
              <a:buSzPts val="1800"/>
              <a:buChar char="○"/>
              <a:defRPr sz="1800"/>
            </a:lvl5pPr>
            <a:lvl6pPr indent="-342900" lvl="5" marL="2743200" rtl="0" algn="ctr">
              <a:spcBef>
                <a:spcPts val="500"/>
              </a:spcBef>
              <a:spcAft>
                <a:spcPts val="0"/>
              </a:spcAft>
              <a:buSzPts val="1800"/>
              <a:buChar char="■"/>
              <a:defRPr sz="1800"/>
            </a:lvl6pPr>
            <a:lvl7pPr indent="-342900" lvl="6" marL="3200400" rtl="0" algn="ctr">
              <a:spcBef>
                <a:spcPts val="500"/>
              </a:spcBef>
              <a:spcAft>
                <a:spcPts val="0"/>
              </a:spcAft>
              <a:buSzPts val="1800"/>
              <a:buChar char="●"/>
              <a:defRPr sz="1800"/>
            </a:lvl7pPr>
            <a:lvl8pPr indent="-342900" lvl="7" marL="3657600" rtl="0" algn="ctr">
              <a:spcBef>
                <a:spcPts val="500"/>
              </a:spcBef>
              <a:spcAft>
                <a:spcPts val="0"/>
              </a:spcAft>
              <a:buSzPts val="1800"/>
              <a:buChar char="○"/>
              <a:defRPr sz="1800"/>
            </a:lvl8pPr>
            <a:lvl9pPr indent="-342900" lvl="8" marL="4114800" rtl="0" algn="ctr">
              <a:spcBef>
                <a:spcPts val="500"/>
              </a:spcBef>
              <a:spcAft>
                <a:spcPts val="0"/>
              </a:spcAft>
              <a:buSzPts val="1800"/>
              <a:buChar char="■"/>
              <a:defRPr sz="1800"/>
            </a:lvl9pPr>
          </a:lstStyle>
          <a:p/>
        </p:txBody>
      </p:sp>
      <p:sp>
        <p:nvSpPr>
          <p:cNvPr id="103" name="Google Shape;103;p15"/>
          <p:cNvSpPr txBox="1"/>
          <p:nvPr>
            <p:ph type="title"/>
          </p:nvPr>
        </p:nvSpPr>
        <p:spPr>
          <a:xfrm>
            <a:off x="1101924" y="0"/>
            <a:ext cx="9984900" cy="1417200"/>
          </a:xfrm>
          <a:prstGeom prst="rect">
            <a:avLst/>
          </a:prstGeom>
        </p:spPr>
        <p:txBody>
          <a:bodyPr anchorCtr="0" anchor="b" bIns="122175" lIns="122175" spcFirstLastPara="1" rIns="122175" wrap="square" tIns="122175">
            <a:noAutofit/>
          </a:bodyPr>
          <a:lstStyle>
            <a:lvl1pPr lvl="0" rtl="0">
              <a:spcBef>
                <a:spcPts val="0"/>
              </a:spcBef>
              <a:spcAft>
                <a:spcPts val="0"/>
              </a:spcAft>
              <a:buSzPts val="37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9pPr>
          </a:lstStyle>
          <a:p/>
        </p:txBody>
      </p:sp>
      <p:sp>
        <p:nvSpPr>
          <p:cNvPr id="104" name="Google Shape;104;p15"/>
          <p:cNvSpPr txBox="1"/>
          <p:nvPr>
            <p:ph idx="2" type="subTitle"/>
          </p:nvPr>
        </p:nvSpPr>
        <p:spPr>
          <a:xfrm>
            <a:off x="1101924" y="1239700"/>
            <a:ext cx="9984900" cy="438600"/>
          </a:xfrm>
          <a:prstGeom prst="rect">
            <a:avLst/>
          </a:prstGeom>
        </p:spPr>
        <p:txBody>
          <a:bodyPr anchorCtr="0" anchor="t" bIns="122175" lIns="122175" spcFirstLastPara="1" rIns="122175" wrap="square" tIns="122175">
            <a:noAutofit/>
          </a:bodyPr>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left, logos right">
  <p:cSld name="CUSTOM_3_1_1_1_1">
    <p:bg>
      <p:bgPr>
        <a:blipFill>
          <a:blip r:embed="rId2">
            <a:alphaModFix/>
          </a:blip>
          <a:stretch>
            <a:fillRect/>
          </a:stretch>
        </a:blipFill>
      </p:bgPr>
    </p:bg>
    <p:spTree>
      <p:nvGrpSpPr>
        <p:cNvPr id="105" name="Shape 105"/>
        <p:cNvGrpSpPr/>
        <p:nvPr/>
      </p:nvGrpSpPr>
      <p:grpSpPr>
        <a:xfrm>
          <a:off x="0" y="0"/>
          <a:ext cx="0" cy="0"/>
          <a:chOff x="0" y="0"/>
          <a:chExt cx="0" cy="0"/>
        </a:xfrm>
      </p:grpSpPr>
      <p:sp>
        <p:nvSpPr>
          <p:cNvPr id="106" name="Google Shape;106;p16"/>
          <p:cNvSpPr txBox="1"/>
          <p:nvPr>
            <p:ph idx="12" type="sldNum"/>
          </p:nvPr>
        </p:nvSpPr>
        <p:spPr>
          <a:xfrm>
            <a:off x="137736" y="6311925"/>
            <a:ext cx="480600" cy="525000"/>
          </a:xfrm>
          <a:prstGeom prst="rect">
            <a:avLst/>
          </a:prstGeom>
          <a:noFill/>
          <a:ln>
            <a:noFill/>
          </a:ln>
        </p:spPr>
        <p:txBody>
          <a:bodyPr anchorCtr="0" anchor="ctr" bIns="122175" lIns="122175" spcFirstLastPara="1" rIns="122175" wrap="square" tIns="122175">
            <a:noAutofit/>
          </a:bodyPr>
          <a:lstStyle>
            <a:lvl1pPr lvl="0" rtl="0">
              <a:buNone/>
              <a:defRPr sz="1800"/>
            </a:lvl1pPr>
            <a:lvl2pPr lvl="1" rtl="0">
              <a:buNone/>
              <a:defRPr sz="1800"/>
            </a:lvl2pPr>
            <a:lvl3pPr lvl="2" rtl="0">
              <a:buNone/>
              <a:defRPr sz="1800"/>
            </a:lvl3pPr>
            <a:lvl4pPr lvl="3" rtl="0">
              <a:buNone/>
              <a:defRPr sz="1800"/>
            </a:lvl4pPr>
            <a:lvl5pPr lvl="4" rtl="0">
              <a:buNone/>
              <a:defRPr sz="1800"/>
            </a:lvl5pPr>
            <a:lvl6pPr lvl="5" rtl="0">
              <a:buNone/>
              <a:defRPr sz="1800"/>
            </a:lvl6pPr>
            <a:lvl7pPr lvl="6" rtl="0">
              <a:buNone/>
              <a:defRPr sz="1800"/>
            </a:lvl7pPr>
            <a:lvl8pPr lvl="7" rtl="0">
              <a:buNone/>
              <a:defRPr sz="1800"/>
            </a:lvl8pPr>
            <a:lvl9pPr lvl="8" rtl="0">
              <a:buNone/>
              <a:defRPr sz="1800"/>
            </a:lvl9pPr>
          </a:lstStyle>
          <a:p>
            <a:pPr indent="0" lvl="0" marL="0" rtl="0" algn="l">
              <a:spcBef>
                <a:spcPts val="0"/>
              </a:spcBef>
              <a:spcAft>
                <a:spcPts val="0"/>
              </a:spcAft>
              <a:buNone/>
            </a:pPr>
            <a:fld id="{00000000-1234-1234-1234-123412341234}" type="slidenum">
              <a:rPr lang="en"/>
              <a:t>‹#›</a:t>
            </a:fld>
            <a:endParaRPr/>
          </a:p>
        </p:txBody>
      </p:sp>
      <p:sp>
        <p:nvSpPr>
          <p:cNvPr id="107" name="Google Shape;107;p16"/>
          <p:cNvSpPr txBox="1"/>
          <p:nvPr>
            <p:ph idx="1" type="body"/>
          </p:nvPr>
        </p:nvSpPr>
        <p:spPr>
          <a:xfrm>
            <a:off x="1101991" y="2167900"/>
            <a:ext cx="4778700" cy="3374100"/>
          </a:xfrm>
          <a:prstGeom prst="rect">
            <a:avLst/>
          </a:prstGeom>
        </p:spPr>
        <p:txBody>
          <a:bodyPr anchorCtr="0" anchor="t" bIns="122175" lIns="122175" spcFirstLastPara="1" rIns="122175" wrap="square" tIns="122175">
            <a:noAutofit/>
          </a:bodyPr>
          <a:lstStyle>
            <a:lvl1pPr indent="-304800" lvl="0" marL="457200" rtl="0">
              <a:spcBef>
                <a:spcPts val="700"/>
              </a:spcBef>
              <a:spcAft>
                <a:spcPts val="0"/>
              </a:spcAft>
              <a:buSzPts val="1200"/>
              <a:buChar char="●"/>
              <a:defRPr/>
            </a:lvl1pPr>
            <a:lvl2pPr indent="-304800" lvl="1" marL="914400" rtl="0">
              <a:spcBef>
                <a:spcPts val="0"/>
              </a:spcBef>
              <a:spcAft>
                <a:spcPts val="0"/>
              </a:spcAft>
              <a:buSzPts val="1200"/>
              <a:buChar char="○"/>
              <a:defRPr/>
            </a:lvl2pPr>
            <a:lvl3pPr indent="-304800" lvl="2" marL="1371600" rtl="0">
              <a:spcBef>
                <a:spcPts val="0"/>
              </a:spcBef>
              <a:spcAft>
                <a:spcPts val="0"/>
              </a:spcAft>
              <a:buSzPts val="1200"/>
              <a:buChar char="■"/>
              <a:defRPr/>
            </a:lvl3pPr>
            <a:lvl4pPr indent="-304800" lvl="3" marL="1828800" rtl="0">
              <a:spcBef>
                <a:spcPts val="0"/>
              </a:spcBef>
              <a:spcAft>
                <a:spcPts val="0"/>
              </a:spcAft>
              <a:buSzPts val="1200"/>
              <a:buChar char="●"/>
              <a:defRPr/>
            </a:lvl4pPr>
            <a:lvl5pPr indent="-304800" lvl="4" marL="2286000" rtl="0">
              <a:spcBef>
                <a:spcPts val="0"/>
              </a:spcBef>
              <a:spcAft>
                <a:spcPts val="0"/>
              </a:spcAft>
              <a:buSzPts val="1200"/>
              <a:buChar char="○"/>
              <a:defRPr/>
            </a:lvl5pPr>
            <a:lvl6pPr indent="-304800" lvl="5" marL="2743200" rtl="0">
              <a:spcBef>
                <a:spcPts val="0"/>
              </a:spcBef>
              <a:spcAft>
                <a:spcPts val="0"/>
              </a:spcAft>
              <a:buSzPts val="1200"/>
              <a:buChar char="■"/>
              <a:defRPr/>
            </a:lvl6pPr>
            <a:lvl7pPr indent="-304800" lvl="6" marL="3200400" rtl="0">
              <a:spcBef>
                <a:spcPts val="0"/>
              </a:spcBef>
              <a:spcAft>
                <a:spcPts val="0"/>
              </a:spcAft>
              <a:buSzPts val="1200"/>
              <a:buChar char="●"/>
              <a:defRPr/>
            </a:lvl7pPr>
            <a:lvl8pPr indent="-304800" lvl="7" marL="3657600" rtl="0">
              <a:spcBef>
                <a:spcPts val="0"/>
              </a:spcBef>
              <a:spcAft>
                <a:spcPts val="0"/>
              </a:spcAft>
              <a:buSzPts val="1200"/>
              <a:buChar char="○"/>
              <a:defRPr/>
            </a:lvl8pPr>
            <a:lvl9pPr indent="-304800" lvl="8" marL="4114800" rtl="0">
              <a:spcBef>
                <a:spcPts val="0"/>
              </a:spcBef>
              <a:spcAft>
                <a:spcPts val="0"/>
              </a:spcAft>
              <a:buSzPts val="1200"/>
              <a:buChar char="■"/>
              <a:defRPr/>
            </a:lvl9pPr>
          </a:lstStyle>
          <a:p/>
        </p:txBody>
      </p:sp>
      <p:sp>
        <p:nvSpPr>
          <p:cNvPr id="108" name="Google Shape;108;p16"/>
          <p:cNvSpPr txBox="1"/>
          <p:nvPr>
            <p:ph type="title"/>
          </p:nvPr>
        </p:nvSpPr>
        <p:spPr>
          <a:xfrm>
            <a:off x="1101924" y="0"/>
            <a:ext cx="9984900" cy="1417200"/>
          </a:xfrm>
          <a:prstGeom prst="rect">
            <a:avLst/>
          </a:prstGeom>
        </p:spPr>
        <p:txBody>
          <a:bodyPr anchorCtr="0" anchor="b" bIns="122175" lIns="122175" spcFirstLastPara="1" rIns="122175" wrap="square" tIns="122175">
            <a:noAutofit/>
          </a:bodyPr>
          <a:lstStyle>
            <a:lvl1pPr lvl="0" rtl="0">
              <a:spcBef>
                <a:spcPts val="0"/>
              </a:spcBef>
              <a:spcAft>
                <a:spcPts val="0"/>
              </a:spcAft>
              <a:buSzPts val="37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9pPr>
          </a:lstStyle>
          <a:p/>
        </p:txBody>
      </p:sp>
      <p:sp>
        <p:nvSpPr>
          <p:cNvPr id="109" name="Google Shape;109;p16"/>
          <p:cNvSpPr txBox="1"/>
          <p:nvPr>
            <p:ph idx="2" type="subTitle"/>
          </p:nvPr>
        </p:nvSpPr>
        <p:spPr>
          <a:xfrm>
            <a:off x="1101924" y="1239700"/>
            <a:ext cx="9984900" cy="438600"/>
          </a:xfrm>
          <a:prstGeom prst="rect">
            <a:avLst/>
          </a:prstGeom>
        </p:spPr>
        <p:txBody>
          <a:bodyPr anchorCtr="0" anchor="t" bIns="122175" lIns="122175" spcFirstLastPara="1" rIns="122175" wrap="square" tIns="122175">
            <a:noAutofit/>
          </a:bodyPr>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logos left, text right">
  <p:cSld name="CUSTOM_3_1_1_1_1_1">
    <p:bg>
      <p:bgPr>
        <a:blipFill>
          <a:blip r:embed="rId2">
            <a:alphaModFix/>
          </a:blip>
          <a:stretch>
            <a:fillRect/>
          </a:stretch>
        </a:blipFill>
      </p:bgPr>
    </p:bg>
    <p:spTree>
      <p:nvGrpSpPr>
        <p:cNvPr id="110" name="Shape 110"/>
        <p:cNvGrpSpPr/>
        <p:nvPr/>
      </p:nvGrpSpPr>
      <p:grpSpPr>
        <a:xfrm>
          <a:off x="0" y="0"/>
          <a:ext cx="0" cy="0"/>
          <a:chOff x="0" y="0"/>
          <a:chExt cx="0" cy="0"/>
        </a:xfrm>
      </p:grpSpPr>
      <p:sp>
        <p:nvSpPr>
          <p:cNvPr id="111" name="Google Shape;111;p17"/>
          <p:cNvSpPr txBox="1"/>
          <p:nvPr>
            <p:ph idx="12" type="sldNum"/>
          </p:nvPr>
        </p:nvSpPr>
        <p:spPr>
          <a:xfrm>
            <a:off x="137736" y="6311925"/>
            <a:ext cx="480600" cy="525000"/>
          </a:xfrm>
          <a:prstGeom prst="rect">
            <a:avLst/>
          </a:prstGeom>
          <a:noFill/>
          <a:ln>
            <a:noFill/>
          </a:ln>
        </p:spPr>
        <p:txBody>
          <a:bodyPr anchorCtr="0" anchor="ctr" bIns="122175" lIns="122175" spcFirstLastPara="1" rIns="122175" wrap="square" tIns="122175">
            <a:noAutofit/>
          </a:bodyPr>
          <a:lstStyle>
            <a:lvl1pPr lvl="0" rtl="0">
              <a:buNone/>
              <a:defRPr sz="1800"/>
            </a:lvl1pPr>
            <a:lvl2pPr lvl="1" rtl="0">
              <a:buNone/>
              <a:defRPr sz="1800"/>
            </a:lvl2pPr>
            <a:lvl3pPr lvl="2" rtl="0">
              <a:buNone/>
              <a:defRPr sz="1800"/>
            </a:lvl3pPr>
            <a:lvl4pPr lvl="3" rtl="0">
              <a:buNone/>
              <a:defRPr sz="1800"/>
            </a:lvl4pPr>
            <a:lvl5pPr lvl="4" rtl="0">
              <a:buNone/>
              <a:defRPr sz="1800"/>
            </a:lvl5pPr>
            <a:lvl6pPr lvl="5" rtl="0">
              <a:buNone/>
              <a:defRPr sz="1800"/>
            </a:lvl6pPr>
            <a:lvl7pPr lvl="6" rtl="0">
              <a:buNone/>
              <a:defRPr sz="1800"/>
            </a:lvl7pPr>
            <a:lvl8pPr lvl="7" rtl="0">
              <a:buNone/>
              <a:defRPr sz="1800"/>
            </a:lvl8pPr>
            <a:lvl9pPr lvl="8" rtl="0">
              <a:buNone/>
              <a:defRPr sz="1800"/>
            </a:lvl9pPr>
          </a:lstStyle>
          <a:p>
            <a:pPr indent="0" lvl="0" marL="0" rtl="0" algn="l">
              <a:spcBef>
                <a:spcPts val="0"/>
              </a:spcBef>
              <a:spcAft>
                <a:spcPts val="0"/>
              </a:spcAft>
              <a:buNone/>
            </a:pPr>
            <a:fld id="{00000000-1234-1234-1234-123412341234}" type="slidenum">
              <a:rPr lang="en"/>
              <a:t>‹#›</a:t>
            </a:fld>
            <a:endParaRPr/>
          </a:p>
        </p:txBody>
      </p:sp>
      <p:sp>
        <p:nvSpPr>
          <p:cNvPr id="112" name="Google Shape;112;p17"/>
          <p:cNvSpPr txBox="1"/>
          <p:nvPr>
            <p:ph idx="1" type="body"/>
          </p:nvPr>
        </p:nvSpPr>
        <p:spPr>
          <a:xfrm>
            <a:off x="6308222" y="2167900"/>
            <a:ext cx="4778700" cy="3382500"/>
          </a:xfrm>
          <a:prstGeom prst="rect">
            <a:avLst/>
          </a:prstGeom>
        </p:spPr>
        <p:txBody>
          <a:bodyPr anchorCtr="0" anchor="t" bIns="122175" lIns="122175" spcFirstLastPara="1" rIns="122175" wrap="square" tIns="122175">
            <a:noAutofit/>
          </a:bodyPr>
          <a:lstStyle>
            <a:lvl1pPr indent="-304800" lvl="0" marL="457200" rtl="0">
              <a:spcBef>
                <a:spcPts val="700"/>
              </a:spcBef>
              <a:spcAft>
                <a:spcPts val="0"/>
              </a:spcAft>
              <a:buSzPts val="1200"/>
              <a:buChar char="●"/>
              <a:defRPr/>
            </a:lvl1pPr>
            <a:lvl2pPr indent="-304800" lvl="1" marL="914400" rtl="0">
              <a:spcBef>
                <a:spcPts val="0"/>
              </a:spcBef>
              <a:spcAft>
                <a:spcPts val="0"/>
              </a:spcAft>
              <a:buSzPts val="1200"/>
              <a:buChar char="○"/>
              <a:defRPr/>
            </a:lvl2pPr>
            <a:lvl3pPr indent="-304800" lvl="2" marL="1371600" rtl="0">
              <a:spcBef>
                <a:spcPts val="0"/>
              </a:spcBef>
              <a:spcAft>
                <a:spcPts val="0"/>
              </a:spcAft>
              <a:buSzPts val="1200"/>
              <a:buChar char="■"/>
              <a:defRPr/>
            </a:lvl3pPr>
            <a:lvl4pPr indent="-304800" lvl="3" marL="1828800" rtl="0">
              <a:spcBef>
                <a:spcPts val="0"/>
              </a:spcBef>
              <a:spcAft>
                <a:spcPts val="0"/>
              </a:spcAft>
              <a:buSzPts val="1200"/>
              <a:buChar char="●"/>
              <a:defRPr/>
            </a:lvl4pPr>
            <a:lvl5pPr indent="-304800" lvl="4" marL="2286000" rtl="0">
              <a:spcBef>
                <a:spcPts val="0"/>
              </a:spcBef>
              <a:spcAft>
                <a:spcPts val="0"/>
              </a:spcAft>
              <a:buSzPts val="1200"/>
              <a:buChar char="○"/>
              <a:defRPr/>
            </a:lvl5pPr>
            <a:lvl6pPr indent="-304800" lvl="5" marL="2743200" rtl="0">
              <a:spcBef>
                <a:spcPts val="0"/>
              </a:spcBef>
              <a:spcAft>
                <a:spcPts val="0"/>
              </a:spcAft>
              <a:buSzPts val="1200"/>
              <a:buChar char="■"/>
              <a:defRPr/>
            </a:lvl6pPr>
            <a:lvl7pPr indent="-304800" lvl="6" marL="3200400" rtl="0">
              <a:spcBef>
                <a:spcPts val="0"/>
              </a:spcBef>
              <a:spcAft>
                <a:spcPts val="0"/>
              </a:spcAft>
              <a:buSzPts val="1200"/>
              <a:buChar char="●"/>
              <a:defRPr/>
            </a:lvl7pPr>
            <a:lvl8pPr indent="-304800" lvl="7" marL="3657600" rtl="0">
              <a:spcBef>
                <a:spcPts val="0"/>
              </a:spcBef>
              <a:spcAft>
                <a:spcPts val="0"/>
              </a:spcAft>
              <a:buSzPts val="1200"/>
              <a:buChar char="○"/>
              <a:defRPr/>
            </a:lvl8pPr>
            <a:lvl9pPr indent="-304800" lvl="8" marL="4114800" rtl="0">
              <a:spcBef>
                <a:spcPts val="0"/>
              </a:spcBef>
              <a:spcAft>
                <a:spcPts val="0"/>
              </a:spcAft>
              <a:buSzPts val="1200"/>
              <a:buChar char="■"/>
              <a:defRPr/>
            </a:lvl9pPr>
          </a:lstStyle>
          <a:p/>
        </p:txBody>
      </p:sp>
      <p:sp>
        <p:nvSpPr>
          <p:cNvPr id="113" name="Google Shape;113;p17"/>
          <p:cNvSpPr txBox="1"/>
          <p:nvPr>
            <p:ph type="title"/>
          </p:nvPr>
        </p:nvSpPr>
        <p:spPr>
          <a:xfrm>
            <a:off x="1101924" y="0"/>
            <a:ext cx="9984900" cy="1417200"/>
          </a:xfrm>
          <a:prstGeom prst="rect">
            <a:avLst/>
          </a:prstGeom>
        </p:spPr>
        <p:txBody>
          <a:bodyPr anchorCtr="0" anchor="b" bIns="122175" lIns="122175" spcFirstLastPara="1" rIns="122175" wrap="square" tIns="122175">
            <a:noAutofit/>
          </a:bodyPr>
          <a:lstStyle>
            <a:lvl1pPr lvl="0" rtl="0">
              <a:spcBef>
                <a:spcPts val="0"/>
              </a:spcBef>
              <a:spcAft>
                <a:spcPts val="0"/>
              </a:spcAft>
              <a:buSzPts val="37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9pPr>
          </a:lstStyle>
          <a:p/>
        </p:txBody>
      </p:sp>
      <p:sp>
        <p:nvSpPr>
          <p:cNvPr id="114" name="Google Shape;114;p17"/>
          <p:cNvSpPr txBox="1"/>
          <p:nvPr>
            <p:ph idx="2" type="subTitle"/>
          </p:nvPr>
        </p:nvSpPr>
        <p:spPr>
          <a:xfrm>
            <a:off x="1101924" y="1239700"/>
            <a:ext cx="9984900" cy="438600"/>
          </a:xfrm>
          <a:prstGeom prst="rect">
            <a:avLst/>
          </a:prstGeom>
        </p:spPr>
        <p:txBody>
          <a:bodyPr anchorCtr="0" anchor="t" bIns="122175" lIns="122175" spcFirstLastPara="1" rIns="122175" wrap="square" tIns="122175">
            <a:noAutofit/>
          </a:bodyPr>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rofile left, text right">
  <p:cSld name="CUSTOM_3_1_1_1_1_1_1">
    <p:bg>
      <p:bgPr>
        <a:blipFill>
          <a:blip r:embed="rId2">
            <a:alphaModFix/>
          </a:blip>
          <a:stretch>
            <a:fillRect/>
          </a:stretch>
        </a:blipFill>
      </p:bgPr>
    </p:bg>
    <p:spTree>
      <p:nvGrpSpPr>
        <p:cNvPr id="115" name="Shape 115"/>
        <p:cNvGrpSpPr/>
        <p:nvPr/>
      </p:nvGrpSpPr>
      <p:grpSpPr>
        <a:xfrm>
          <a:off x="0" y="0"/>
          <a:ext cx="0" cy="0"/>
          <a:chOff x="0" y="0"/>
          <a:chExt cx="0" cy="0"/>
        </a:xfrm>
      </p:grpSpPr>
      <p:sp>
        <p:nvSpPr>
          <p:cNvPr id="116" name="Google Shape;116;p18"/>
          <p:cNvSpPr txBox="1"/>
          <p:nvPr>
            <p:ph idx="12" type="sldNum"/>
          </p:nvPr>
        </p:nvSpPr>
        <p:spPr>
          <a:xfrm>
            <a:off x="137736" y="6311925"/>
            <a:ext cx="480600" cy="525000"/>
          </a:xfrm>
          <a:prstGeom prst="rect">
            <a:avLst/>
          </a:prstGeom>
          <a:noFill/>
          <a:ln>
            <a:noFill/>
          </a:ln>
        </p:spPr>
        <p:txBody>
          <a:bodyPr anchorCtr="0" anchor="ctr" bIns="122175" lIns="122175" spcFirstLastPara="1" rIns="122175" wrap="square" tIns="122175">
            <a:noAutofit/>
          </a:bodyPr>
          <a:lstStyle>
            <a:lvl1pPr lvl="0" rtl="0">
              <a:buNone/>
              <a:defRPr sz="1800"/>
            </a:lvl1pPr>
            <a:lvl2pPr lvl="1" rtl="0">
              <a:buNone/>
              <a:defRPr sz="1800"/>
            </a:lvl2pPr>
            <a:lvl3pPr lvl="2" rtl="0">
              <a:buNone/>
              <a:defRPr sz="1800"/>
            </a:lvl3pPr>
            <a:lvl4pPr lvl="3" rtl="0">
              <a:buNone/>
              <a:defRPr sz="1800"/>
            </a:lvl4pPr>
            <a:lvl5pPr lvl="4" rtl="0">
              <a:buNone/>
              <a:defRPr sz="1800"/>
            </a:lvl5pPr>
            <a:lvl6pPr lvl="5" rtl="0">
              <a:buNone/>
              <a:defRPr sz="1800"/>
            </a:lvl6pPr>
            <a:lvl7pPr lvl="6" rtl="0">
              <a:buNone/>
              <a:defRPr sz="1800"/>
            </a:lvl7pPr>
            <a:lvl8pPr lvl="7" rtl="0">
              <a:buNone/>
              <a:defRPr sz="1800"/>
            </a:lvl8pPr>
            <a:lvl9pPr lvl="8" rtl="0">
              <a:buNone/>
              <a:defRPr sz="1800"/>
            </a:lvl9pPr>
          </a:lstStyle>
          <a:p>
            <a:pPr indent="0" lvl="0" marL="0" rtl="0" algn="l">
              <a:spcBef>
                <a:spcPts val="0"/>
              </a:spcBef>
              <a:spcAft>
                <a:spcPts val="0"/>
              </a:spcAft>
              <a:buNone/>
            </a:pPr>
            <a:fld id="{00000000-1234-1234-1234-123412341234}" type="slidenum">
              <a:rPr lang="en"/>
              <a:t>‹#›</a:t>
            </a:fld>
            <a:endParaRPr/>
          </a:p>
        </p:txBody>
      </p:sp>
      <p:sp>
        <p:nvSpPr>
          <p:cNvPr id="117" name="Google Shape;117;p18"/>
          <p:cNvSpPr txBox="1"/>
          <p:nvPr>
            <p:ph idx="1" type="body"/>
          </p:nvPr>
        </p:nvSpPr>
        <p:spPr>
          <a:xfrm>
            <a:off x="6577987" y="2731900"/>
            <a:ext cx="4509000" cy="2607000"/>
          </a:xfrm>
          <a:prstGeom prst="rect">
            <a:avLst/>
          </a:prstGeom>
        </p:spPr>
        <p:txBody>
          <a:bodyPr anchorCtr="0" anchor="t" bIns="122175" lIns="122175" spcFirstLastPara="1" rIns="122175" wrap="square" tIns="122175">
            <a:noAutofit/>
          </a:bodyPr>
          <a:lstStyle>
            <a:lvl1pPr indent="-330200" lvl="0" marL="457200" rtl="0">
              <a:spcBef>
                <a:spcPts val="700"/>
              </a:spcBef>
              <a:spcAft>
                <a:spcPts val="0"/>
              </a:spcAft>
              <a:buSzPts val="1600"/>
              <a:buChar char="●"/>
              <a:defRPr sz="1600"/>
            </a:lvl1pPr>
            <a:lvl2pPr indent="-330200" lvl="1" marL="914400" rtl="0">
              <a:spcBef>
                <a:spcPts val="0"/>
              </a:spcBef>
              <a:spcAft>
                <a:spcPts val="0"/>
              </a:spcAft>
              <a:buSzPts val="1600"/>
              <a:buChar char="○"/>
              <a:defRPr sz="1600"/>
            </a:lvl2pPr>
            <a:lvl3pPr indent="-330200" lvl="2" marL="1371600" rtl="0">
              <a:spcBef>
                <a:spcPts val="0"/>
              </a:spcBef>
              <a:spcAft>
                <a:spcPts val="0"/>
              </a:spcAft>
              <a:buSzPts val="1600"/>
              <a:buChar char="■"/>
              <a:defRPr sz="1600"/>
            </a:lvl3pPr>
            <a:lvl4pPr indent="-330200" lvl="3" marL="1828800" rtl="0">
              <a:spcBef>
                <a:spcPts val="0"/>
              </a:spcBef>
              <a:spcAft>
                <a:spcPts val="0"/>
              </a:spcAft>
              <a:buSzPts val="1600"/>
              <a:buChar char="●"/>
              <a:defRPr sz="1600"/>
            </a:lvl4pPr>
            <a:lvl5pPr indent="-330200" lvl="4" marL="2286000" rtl="0">
              <a:spcBef>
                <a:spcPts val="0"/>
              </a:spcBef>
              <a:spcAft>
                <a:spcPts val="0"/>
              </a:spcAft>
              <a:buSzPts val="1600"/>
              <a:buChar char="○"/>
              <a:defRPr sz="1600"/>
            </a:lvl5pPr>
            <a:lvl6pPr indent="-330200" lvl="5" marL="2743200" rtl="0">
              <a:spcBef>
                <a:spcPts val="0"/>
              </a:spcBef>
              <a:spcAft>
                <a:spcPts val="0"/>
              </a:spcAft>
              <a:buSzPts val="1600"/>
              <a:buChar char="■"/>
              <a:defRPr sz="1600"/>
            </a:lvl6pPr>
            <a:lvl7pPr indent="-330200" lvl="6" marL="3200400" rtl="0">
              <a:spcBef>
                <a:spcPts val="0"/>
              </a:spcBef>
              <a:spcAft>
                <a:spcPts val="0"/>
              </a:spcAft>
              <a:buSzPts val="1600"/>
              <a:buChar char="●"/>
              <a:defRPr sz="1600"/>
            </a:lvl7pPr>
            <a:lvl8pPr indent="-330200" lvl="7" marL="3657600" rtl="0">
              <a:spcBef>
                <a:spcPts val="0"/>
              </a:spcBef>
              <a:spcAft>
                <a:spcPts val="0"/>
              </a:spcAft>
              <a:buSzPts val="1600"/>
              <a:buChar char="○"/>
              <a:defRPr sz="1600"/>
            </a:lvl8pPr>
            <a:lvl9pPr indent="-330200" lvl="8" marL="4114800" rtl="0">
              <a:spcBef>
                <a:spcPts val="0"/>
              </a:spcBef>
              <a:spcAft>
                <a:spcPts val="0"/>
              </a:spcAft>
              <a:buSzPts val="1600"/>
              <a:buChar char="■"/>
              <a:defRPr sz="1600"/>
            </a:lvl9pPr>
          </a:lstStyle>
          <a:p/>
        </p:txBody>
      </p:sp>
      <p:sp>
        <p:nvSpPr>
          <p:cNvPr id="118" name="Google Shape;118;p18"/>
          <p:cNvSpPr txBox="1"/>
          <p:nvPr>
            <p:ph idx="2" type="subTitle"/>
          </p:nvPr>
        </p:nvSpPr>
        <p:spPr>
          <a:xfrm>
            <a:off x="6589451" y="2446000"/>
            <a:ext cx="4509000" cy="438600"/>
          </a:xfrm>
          <a:prstGeom prst="rect">
            <a:avLst/>
          </a:prstGeom>
        </p:spPr>
        <p:txBody>
          <a:bodyPr anchorCtr="0" anchor="b" bIns="122175" lIns="122175" spcFirstLastPara="1" rIns="122175" wrap="square" tIns="122175">
            <a:noAutofit/>
          </a:bodyPr>
          <a:lstStyle>
            <a:lvl1pPr lvl="0" rtl="0">
              <a:spcBef>
                <a:spcPts val="0"/>
              </a:spcBef>
              <a:spcAft>
                <a:spcPts val="0"/>
              </a:spcAft>
              <a:buNone/>
              <a:defRPr b="1"/>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119" name="Google Shape;119;p18"/>
          <p:cNvSpPr txBox="1"/>
          <p:nvPr>
            <p:ph idx="3" type="subTitle"/>
          </p:nvPr>
        </p:nvSpPr>
        <p:spPr>
          <a:xfrm>
            <a:off x="1101924" y="3500419"/>
            <a:ext cx="4149600" cy="1771500"/>
          </a:xfrm>
          <a:prstGeom prst="rect">
            <a:avLst/>
          </a:prstGeom>
        </p:spPr>
        <p:txBody>
          <a:bodyPr anchorCtr="0" anchor="t" bIns="122175" lIns="122175" spcFirstLastPara="1" rIns="122175" wrap="square" tIns="122175">
            <a:noAutofit/>
          </a:bodyPr>
          <a:lstStyle>
            <a:lvl1pPr lvl="0" rtl="0" algn="ctr">
              <a:spcBef>
                <a:spcPts val="0"/>
              </a:spcBef>
              <a:spcAft>
                <a:spcPts val="0"/>
              </a:spcAft>
              <a:buNone/>
              <a:defRPr b="1"/>
            </a:lvl1pPr>
            <a:lvl2pPr lvl="1" rtl="0">
              <a:spcBef>
                <a:spcPts val="700"/>
              </a:spcBef>
              <a:spcAft>
                <a:spcPts val="0"/>
              </a:spcAft>
              <a:buNone/>
              <a:defRPr b="1"/>
            </a:lvl2pPr>
            <a:lvl3pPr lvl="2" rtl="0">
              <a:spcBef>
                <a:spcPts val="700"/>
              </a:spcBef>
              <a:spcAft>
                <a:spcPts val="0"/>
              </a:spcAft>
              <a:buNone/>
              <a:defRPr b="1"/>
            </a:lvl3pPr>
            <a:lvl4pPr lvl="3" rtl="0">
              <a:spcBef>
                <a:spcPts val="700"/>
              </a:spcBef>
              <a:spcAft>
                <a:spcPts val="0"/>
              </a:spcAft>
              <a:buNone/>
              <a:defRPr b="1"/>
            </a:lvl4pPr>
            <a:lvl5pPr lvl="4" rtl="0">
              <a:spcBef>
                <a:spcPts val="700"/>
              </a:spcBef>
              <a:spcAft>
                <a:spcPts val="0"/>
              </a:spcAft>
              <a:buNone/>
              <a:defRPr b="1"/>
            </a:lvl5pPr>
            <a:lvl6pPr lvl="5" rtl="0">
              <a:spcBef>
                <a:spcPts val="700"/>
              </a:spcBef>
              <a:spcAft>
                <a:spcPts val="0"/>
              </a:spcAft>
              <a:buNone/>
              <a:defRPr b="1"/>
            </a:lvl6pPr>
            <a:lvl7pPr lvl="6" rtl="0">
              <a:spcBef>
                <a:spcPts val="700"/>
              </a:spcBef>
              <a:spcAft>
                <a:spcPts val="0"/>
              </a:spcAft>
              <a:buNone/>
              <a:defRPr b="1"/>
            </a:lvl7pPr>
            <a:lvl8pPr lvl="7" rtl="0">
              <a:spcBef>
                <a:spcPts val="700"/>
              </a:spcBef>
              <a:spcAft>
                <a:spcPts val="0"/>
              </a:spcAft>
              <a:buNone/>
              <a:defRPr b="1"/>
            </a:lvl8pPr>
            <a:lvl9pPr lvl="8" rtl="0">
              <a:spcBef>
                <a:spcPts val="700"/>
              </a:spcBef>
              <a:spcAft>
                <a:spcPts val="0"/>
              </a:spcAft>
              <a:buNone/>
              <a:defRPr b="1"/>
            </a:lvl9pPr>
          </a:lstStyle>
          <a:p/>
        </p:txBody>
      </p:sp>
      <p:sp>
        <p:nvSpPr>
          <p:cNvPr id="120" name="Google Shape;120;p18"/>
          <p:cNvSpPr txBox="1"/>
          <p:nvPr>
            <p:ph type="title"/>
          </p:nvPr>
        </p:nvSpPr>
        <p:spPr>
          <a:xfrm>
            <a:off x="1101924" y="0"/>
            <a:ext cx="9984900" cy="1417200"/>
          </a:xfrm>
          <a:prstGeom prst="rect">
            <a:avLst/>
          </a:prstGeom>
        </p:spPr>
        <p:txBody>
          <a:bodyPr anchorCtr="0" anchor="b" bIns="122175" lIns="122175" spcFirstLastPara="1" rIns="122175" wrap="square" tIns="122175">
            <a:noAutofit/>
          </a:bodyPr>
          <a:lstStyle>
            <a:lvl1pPr lvl="0" rtl="0">
              <a:spcBef>
                <a:spcPts val="0"/>
              </a:spcBef>
              <a:spcAft>
                <a:spcPts val="0"/>
              </a:spcAft>
              <a:buSzPts val="37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9pPr>
          </a:lstStyle>
          <a:p/>
        </p:txBody>
      </p:sp>
      <p:sp>
        <p:nvSpPr>
          <p:cNvPr id="121" name="Google Shape;121;p18"/>
          <p:cNvSpPr txBox="1"/>
          <p:nvPr>
            <p:ph idx="4" type="subTitle"/>
          </p:nvPr>
        </p:nvSpPr>
        <p:spPr>
          <a:xfrm>
            <a:off x="1101924" y="1239700"/>
            <a:ext cx="9984900" cy="438600"/>
          </a:xfrm>
          <a:prstGeom prst="rect">
            <a:avLst/>
          </a:prstGeom>
        </p:spPr>
        <p:txBody>
          <a:bodyPr anchorCtr="0" anchor="t" bIns="122175" lIns="122175" spcFirstLastPara="1" rIns="122175" wrap="square" tIns="122175">
            <a:noAutofit/>
          </a:bodyPr>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Satellite 6.3">
  <p:cSld name="CUSTOM_5">
    <p:bg>
      <p:bgPr>
        <a:blipFill>
          <a:blip r:embed="rId2">
            <a:alphaModFix/>
          </a:blip>
          <a:stretch>
            <a:fillRect/>
          </a:stretch>
        </a:blipFill>
      </p:bgPr>
    </p:bg>
    <p:spTree>
      <p:nvGrpSpPr>
        <p:cNvPr id="122" name="Shape 122"/>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Content">
  <p:cSld name="OBJECT_1">
    <p:spTree>
      <p:nvGrpSpPr>
        <p:cNvPr id="123" name="Shape 123"/>
        <p:cNvGrpSpPr/>
        <p:nvPr/>
      </p:nvGrpSpPr>
      <p:grpSpPr>
        <a:xfrm>
          <a:off x="0" y="0"/>
          <a:ext cx="0" cy="0"/>
          <a:chOff x="0" y="0"/>
          <a:chExt cx="0" cy="0"/>
        </a:xfrm>
      </p:grpSpPr>
      <p:sp>
        <p:nvSpPr>
          <p:cNvPr id="124" name="Google Shape;124;p20"/>
          <p:cNvSpPr txBox="1"/>
          <p:nvPr>
            <p:ph type="title"/>
          </p:nvPr>
        </p:nvSpPr>
        <p:spPr>
          <a:xfrm>
            <a:off x="415576" y="621360"/>
            <a:ext cx="11358000" cy="763500"/>
          </a:xfrm>
          <a:prstGeom prst="rect">
            <a:avLst/>
          </a:prstGeom>
          <a:noFill/>
          <a:ln>
            <a:noFill/>
          </a:ln>
        </p:spPr>
        <p:txBody>
          <a:bodyPr anchorCtr="0" anchor="ctr" bIns="61075" lIns="61075" spcFirstLastPara="1" rIns="61075" wrap="square" tIns="61075">
            <a:noAutofit/>
          </a:bodyPr>
          <a:lstStyle>
            <a:lvl1pPr indent="0" lvl="0" marL="0" marR="0" rtl="0" algn="l">
              <a:spcBef>
                <a:spcPts val="0"/>
              </a:spcBef>
              <a:spcAft>
                <a:spcPts val="0"/>
              </a:spcAft>
              <a:buSzPts val="900"/>
              <a:buNone/>
              <a:defRPr b="0" i="0" sz="1200" u="none" cap="none" strike="noStrike"/>
            </a:lvl1pPr>
            <a:lvl2pPr indent="0" lvl="1" marL="0" marR="0" rtl="0" algn="l">
              <a:spcBef>
                <a:spcPts val="0"/>
              </a:spcBef>
              <a:spcAft>
                <a:spcPts val="0"/>
              </a:spcAft>
              <a:buSzPts val="900"/>
              <a:buNone/>
              <a:defRPr b="0" i="0" sz="1200" u="none" cap="none" strike="noStrike"/>
            </a:lvl2pPr>
            <a:lvl3pPr indent="0" lvl="2" marL="0" marR="0" rtl="0" algn="l">
              <a:spcBef>
                <a:spcPts val="0"/>
              </a:spcBef>
              <a:spcAft>
                <a:spcPts val="0"/>
              </a:spcAft>
              <a:buSzPts val="900"/>
              <a:buNone/>
              <a:defRPr b="0" i="0" sz="1200" u="none" cap="none" strike="noStrike"/>
            </a:lvl3pPr>
            <a:lvl4pPr indent="0" lvl="3" marL="0" marR="0" rtl="0" algn="l">
              <a:spcBef>
                <a:spcPts val="0"/>
              </a:spcBef>
              <a:spcAft>
                <a:spcPts val="0"/>
              </a:spcAft>
              <a:buSzPts val="900"/>
              <a:buNone/>
              <a:defRPr b="0" i="0" sz="1200" u="none" cap="none" strike="noStrike"/>
            </a:lvl4pPr>
            <a:lvl5pPr indent="0" lvl="4" marL="0" marR="0" rtl="0" algn="l">
              <a:spcBef>
                <a:spcPts val="0"/>
              </a:spcBef>
              <a:spcAft>
                <a:spcPts val="0"/>
              </a:spcAft>
              <a:buSzPts val="900"/>
              <a:buNone/>
              <a:defRPr b="0" i="0" sz="1200" u="none" cap="none" strike="noStrike"/>
            </a:lvl5pPr>
            <a:lvl6pPr indent="0" lvl="5" marL="0" marR="0" rtl="0" algn="l">
              <a:spcBef>
                <a:spcPts val="0"/>
              </a:spcBef>
              <a:spcAft>
                <a:spcPts val="0"/>
              </a:spcAft>
              <a:buSzPts val="900"/>
              <a:buNone/>
              <a:defRPr b="0" i="0" sz="1200" u="none" cap="none" strike="noStrike"/>
            </a:lvl6pPr>
            <a:lvl7pPr indent="0" lvl="6" marL="0" marR="0" rtl="0" algn="l">
              <a:spcBef>
                <a:spcPts val="0"/>
              </a:spcBef>
              <a:spcAft>
                <a:spcPts val="0"/>
              </a:spcAft>
              <a:buSzPts val="900"/>
              <a:buNone/>
              <a:defRPr b="0" i="0" sz="1200" u="none" cap="none" strike="noStrike"/>
            </a:lvl7pPr>
            <a:lvl8pPr indent="0" lvl="7" marL="0" marR="0" rtl="0" algn="l">
              <a:spcBef>
                <a:spcPts val="0"/>
              </a:spcBef>
              <a:spcAft>
                <a:spcPts val="0"/>
              </a:spcAft>
              <a:buSzPts val="900"/>
              <a:buNone/>
              <a:defRPr b="0" i="0" sz="1200" u="none" cap="none" strike="noStrike"/>
            </a:lvl8pPr>
            <a:lvl9pPr indent="0" lvl="8" marL="0" marR="0" rtl="0" algn="l">
              <a:spcBef>
                <a:spcPts val="0"/>
              </a:spcBef>
              <a:spcAft>
                <a:spcPts val="0"/>
              </a:spcAft>
              <a:buSzPts val="900"/>
              <a:buNone/>
              <a:defRPr b="0" i="0" sz="1200" u="none" cap="none" strike="noStrike"/>
            </a:lvl9pPr>
          </a:lstStyle>
          <a:p/>
        </p:txBody>
      </p:sp>
      <p:sp>
        <p:nvSpPr>
          <p:cNvPr id="125" name="Google Shape;125;p20"/>
          <p:cNvSpPr txBox="1"/>
          <p:nvPr>
            <p:ph idx="1" type="body"/>
          </p:nvPr>
        </p:nvSpPr>
        <p:spPr>
          <a:xfrm>
            <a:off x="1648867" y="1816080"/>
            <a:ext cx="8891400" cy="4275300"/>
          </a:xfrm>
          <a:prstGeom prst="rect">
            <a:avLst/>
          </a:prstGeom>
          <a:noFill/>
          <a:ln>
            <a:noFill/>
          </a:ln>
        </p:spPr>
        <p:txBody>
          <a:bodyPr anchorCtr="0" anchor="t" bIns="61075" lIns="61075" spcFirstLastPara="1" rIns="61075" wrap="square" tIns="61075">
            <a:noAutofit/>
          </a:bodyPr>
          <a:lstStyle>
            <a:lvl1pPr indent="-228600" lvl="0" marL="457200" marR="0" rtl="0" algn="l">
              <a:spcBef>
                <a:spcPts val="700"/>
              </a:spcBef>
              <a:spcAft>
                <a:spcPts val="0"/>
              </a:spcAft>
              <a:buSzPts val="900"/>
              <a:buNone/>
              <a:defRPr b="0" i="0" sz="1200" u="none" cap="none" strike="noStrike"/>
            </a:lvl1pPr>
            <a:lvl2pPr indent="-228600" lvl="1" marL="914400" marR="0" rtl="0" algn="l">
              <a:spcBef>
                <a:spcPts val="700"/>
              </a:spcBef>
              <a:spcAft>
                <a:spcPts val="0"/>
              </a:spcAft>
              <a:buSzPts val="900"/>
              <a:buNone/>
              <a:defRPr b="0" i="0" sz="1200" u="none" cap="none" strike="noStrike"/>
            </a:lvl2pPr>
            <a:lvl3pPr indent="-228600" lvl="2" marL="1371600" marR="0" rtl="0" algn="l">
              <a:spcBef>
                <a:spcPts val="700"/>
              </a:spcBef>
              <a:spcAft>
                <a:spcPts val="0"/>
              </a:spcAft>
              <a:buSzPts val="900"/>
              <a:buNone/>
              <a:defRPr b="0" i="0" sz="1200" u="none" cap="none" strike="noStrike"/>
            </a:lvl3pPr>
            <a:lvl4pPr indent="-228600" lvl="3" marL="1828800" marR="0" rtl="0" algn="l">
              <a:spcBef>
                <a:spcPts val="500"/>
              </a:spcBef>
              <a:spcAft>
                <a:spcPts val="0"/>
              </a:spcAft>
              <a:buSzPts val="900"/>
              <a:buNone/>
              <a:defRPr b="0" i="0" sz="1200" u="none" cap="none" strike="noStrike"/>
            </a:lvl4pPr>
            <a:lvl5pPr indent="-228600" lvl="4" marL="2286000" marR="0" rtl="0" algn="l">
              <a:spcBef>
                <a:spcPts val="500"/>
              </a:spcBef>
              <a:spcAft>
                <a:spcPts val="0"/>
              </a:spcAft>
              <a:buSzPts val="900"/>
              <a:buNone/>
              <a:defRPr b="0" i="0" sz="1200" u="none" cap="none" strike="noStrike"/>
            </a:lvl5pPr>
            <a:lvl6pPr indent="-228600" lvl="5" marL="2743200" marR="0" rtl="0" algn="l">
              <a:spcBef>
                <a:spcPts val="500"/>
              </a:spcBef>
              <a:spcAft>
                <a:spcPts val="0"/>
              </a:spcAft>
              <a:buSzPts val="900"/>
              <a:buNone/>
              <a:defRPr b="0" i="0" sz="1200" u="none" cap="none" strike="noStrike"/>
            </a:lvl6pPr>
            <a:lvl7pPr indent="-228600" lvl="6" marL="3200400" marR="0" rtl="0" algn="l">
              <a:spcBef>
                <a:spcPts val="500"/>
              </a:spcBef>
              <a:spcAft>
                <a:spcPts val="0"/>
              </a:spcAft>
              <a:buSzPts val="900"/>
              <a:buNone/>
              <a:defRPr b="0" i="0" sz="1200" u="none" cap="none" strike="noStrike"/>
            </a:lvl7pPr>
            <a:lvl8pPr indent="-228600" lvl="7" marL="3657600" marR="0" rtl="0" algn="l">
              <a:spcBef>
                <a:spcPts val="500"/>
              </a:spcBef>
              <a:spcAft>
                <a:spcPts val="0"/>
              </a:spcAft>
              <a:buSzPts val="900"/>
              <a:buNone/>
              <a:defRPr b="0" i="0" sz="1200" u="none" cap="none" strike="noStrike"/>
            </a:lvl8pPr>
            <a:lvl9pPr indent="-228600" lvl="8" marL="4114800" marR="0" rtl="0" algn="l">
              <a:spcBef>
                <a:spcPts val="500"/>
              </a:spcBef>
              <a:spcAft>
                <a:spcPts val="0"/>
              </a:spcAft>
              <a:buSzPts val="900"/>
              <a:buNone/>
              <a:defRPr b="0" i="0" sz="1200" u="none" cap="none" strike="noStrike"/>
            </a:lvl9pPr>
          </a:lstStyle>
          <a:p/>
        </p:txBody>
      </p:sp>
      <p:sp>
        <p:nvSpPr>
          <p:cNvPr id="126" name="Google Shape;126;p20"/>
          <p:cNvSpPr txBox="1"/>
          <p:nvPr>
            <p:ph idx="12" type="sldNum"/>
          </p:nvPr>
        </p:nvSpPr>
        <p:spPr>
          <a:xfrm>
            <a:off x="11406191" y="6333134"/>
            <a:ext cx="731400" cy="525000"/>
          </a:xfrm>
          <a:prstGeom prst="rect">
            <a:avLst/>
          </a:prstGeom>
          <a:noFill/>
          <a:ln>
            <a:noFill/>
          </a:ln>
        </p:spPr>
        <p:txBody>
          <a:bodyPr anchorCtr="0" anchor="t" bIns="122175" lIns="122175" spcFirstLastPara="1" rIns="122175" wrap="square" tIns="122175">
            <a:noAutofit/>
          </a:bodyPr>
          <a:lstStyle>
            <a:lvl1pPr lvl="0">
              <a:buNone/>
              <a:defRPr sz="1800"/>
            </a:lvl1pPr>
            <a:lvl2pPr lvl="1">
              <a:buNone/>
              <a:defRPr sz="1800"/>
            </a:lvl2pPr>
            <a:lvl3pPr lvl="2">
              <a:buNone/>
              <a:defRPr sz="1800"/>
            </a:lvl3pPr>
            <a:lvl4pPr lvl="3">
              <a:buNone/>
              <a:defRPr sz="1800"/>
            </a:lvl4pPr>
            <a:lvl5pPr lvl="4">
              <a:buNone/>
              <a:defRPr sz="1800"/>
            </a:lvl5pPr>
            <a:lvl6pPr lvl="5">
              <a:buNone/>
              <a:defRPr sz="1800"/>
            </a:lvl6pPr>
            <a:lvl7pPr lvl="6">
              <a:buNone/>
              <a:defRPr sz="1800"/>
            </a:lvl7pPr>
            <a:lvl8pPr lvl="7">
              <a:buNone/>
              <a:defRPr sz="1800"/>
            </a:lvl8pPr>
            <a:lvl9pPr lvl="8">
              <a:buNone/>
              <a:defRPr sz="1800"/>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headline only">
  <p:cSld name="CUSTOM">
    <p:spTree>
      <p:nvGrpSpPr>
        <p:cNvPr id="29" name="Shape 29"/>
        <p:cNvGrpSpPr/>
        <p:nvPr/>
      </p:nvGrpSpPr>
      <p:grpSpPr>
        <a:xfrm>
          <a:off x="0" y="0"/>
          <a:ext cx="0" cy="0"/>
          <a:chOff x="0" y="0"/>
          <a:chExt cx="0" cy="0"/>
        </a:xfrm>
      </p:grpSpPr>
      <p:sp>
        <p:nvSpPr>
          <p:cNvPr id="30" name="Google Shape;30;p3"/>
          <p:cNvSpPr txBox="1"/>
          <p:nvPr>
            <p:ph type="title"/>
          </p:nvPr>
        </p:nvSpPr>
        <p:spPr>
          <a:xfrm>
            <a:off x="1101924" y="2273179"/>
            <a:ext cx="9984900" cy="1417200"/>
          </a:xfrm>
          <a:prstGeom prst="rect">
            <a:avLst/>
          </a:prstGeom>
        </p:spPr>
        <p:txBody>
          <a:bodyPr anchorCtr="0" anchor="ctr" bIns="122175" lIns="122175" spcFirstLastPara="1" rIns="122175" wrap="square" tIns="122175">
            <a:noAutofit/>
          </a:bodyPr>
          <a:lstStyle>
            <a:lvl1pPr lvl="0" rtl="0" algn="ctr">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 name="Google Shape;31;p3"/>
          <p:cNvSpPr txBox="1"/>
          <p:nvPr>
            <p:ph idx="12" type="sldNum"/>
          </p:nvPr>
        </p:nvSpPr>
        <p:spPr>
          <a:xfrm>
            <a:off x="137736" y="6311925"/>
            <a:ext cx="480600" cy="525000"/>
          </a:xfrm>
          <a:prstGeom prst="rect">
            <a:avLst/>
          </a:prstGeom>
          <a:noFill/>
          <a:ln>
            <a:noFill/>
          </a:ln>
        </p:spPr>
        <p:txBody>
          <a:bodyPr anchorCtr="0" anchor="ctr" bIns="122175" lIns="122175" spcFirstLastPara="1" rIns="122175" wrap="square" tIns="122175">
            <a:noAutofit/>
          </a:bodyPr>
          <a:lstStyle>
            <a:lvl1pPr lvl="0" rtl="0">
              <a:buNone/>
              <a:defRPr sz="1800"/>
            </a:lvl1pPr>
            <a:lvl2pPr lvl="1" rtl="0">
              <a:buNone/>
              <a:defRPr sz="1800"/>
            </a:lvl2pPr>
            <a:lvl3pPr lvl="2" rtl="0">
              <a:buNone/>
              <a:defRPr sz="1800"/>
            </a:lvl3pPr>
            <a:lvl4pPr lvl="3" rtl="0">
              <a:buNone/>
              <a:defRPr sz="1800"/>
            </a:lvl4pPr>
            <a:lvl5pPr lvl="4" rtl="0">
              <a:buNone/>
              <a:defRPr sz="1800"/>
            </a:lvl5pPr>
            <a:lvl6pPr lvl="5" rtl="0">
              <a:buNone/>
              <a:defRPr sz="1800"/>
            </a:lvl6pPr>
            <a:lvl7pPr lvl="6" rtl="0">
              <a:buNone/>
              <a:defRPr sz="1800"/>
            </a:lvl7pPr>
            <a:lvl8pPr lvl="7" rtl="0">
              <a:buNone/>
              <a:defRPr sz="1800"/>
            </a:lvl8pPr>
            <a:lvl9pPr lvl="8" rtl="0">
              <a:buNone/>
              <a:defRPr sz="1800"/>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Content 1">
  <p:cSld name="OBJECT_2">
    <p:spTree>
      <p:nvGrpSpPr>
        <p:cNvPr id="127" name="Shape 127"/>
        <p:cNvGrpSpPr/>
        <p:nvPr/>
      </p:nvGrpSpPr>
      <p:grpSpPr>
        <a:xfrm>
          <a:off x="0" y="0"/>
          <a:ext cx="0" cy="0"/>
          <a:chOff x="0" y="0"/>
          <a:chExt cx="0" cy="0"/>
        </a:xfrm>
      </p:grpSpPr>
      <p:sp>
        <p:nvSpPr>
          <p:cNvPr id="128" name="Google Shape;128;p21"/>
          <p:cNvSpPr txBox="1"/>
          <p:nvPr>
            <p:ph type="title"/>
          </p:nvPr>
        </p:nvSpPr>
        <p:spPr>
          <a:xfrm>
            <a:off x="415576" y="621360"/>
            <a:ext cx="11358000" cy="763500"/>
          </a:xfrm>
          <a:prstGeom prst="rect">
            <a:avLst/>
          </a:prstGeom>
          <a:noFill/>
          <a:ln>
            <a:noFill/>
          </a:ln>
        </p:spPr>
        <p:txBody>
          <a:bodyPr anchorCtr="0" anchor="ctr" bIns="61075" lIns="61075" spcFirstLastPara="1" rIns="61075" wrap="square" tIns="61075">
            <a:noAutofit/>
          </a:bodyPr>
          <a:lstStyle>
            <a:lvl1pPr indent="0" lvl="0" marL="0" marR="0" rtl="0" algn="l">
              <a:spcBef>
                <a:spcPts val="0"/>
              </a:spcBef>
              <a:spcAft>
                <a:spcPts val="0"/>
              </a:spcAft>
              <a:buSzPts val="900"/>
              <a:buNone/>
              <a:defRPr b="0" i="0" sz="1200" u="none" cap="none" strike="noStrike"/>
            </a:lvl1pPr>
            <a:lvl2pPr indent="0" lvl="1" marL="0" marR="0" rtl="0" algn="l">
              <a:spcBef>
                <a:spcPts val="0"/>
              </a:spcBef>
              <a:spcAft>
                <a:spcPts val="0"/>
              </a:spcAft>
              <a:buSzPts val="900"/>
              <a:buNone/>
              <a:defRPr b="0" i="0" sz="1200" u="none" cap="none" strike="noStrike"/>
            </a:lvl2pPr>
            <a:lvl3pPr indent="0" lvl="2" marL="0" marR="0" rtl="0" algn="l">
              <a:spcBef>
                <a:spcPts val="0"/>
              </a:spcBef>
              <a:spcAft>
                <a:spcPts val="0"/>
              </a:spcAft>
              <a:buSzPts val="900"/>
              <a:buNone/>
              <a:defRPr b="0" i="0" sz="1200" u="none" cap="none" strike="noStrike"/>
            </a:lvl3pPr>
            <a:lvl4pPr indent="0" lvl="3" marL="0" marR="0" rtl="0" algn="l">
              <a:spcBef>
                <a:spcPts val="0"/>
              </a:spcBef>
              <a:spcAft>
                <a:spcPts val="0"/>
              </a:spcAft>
              <a:buSzPts val="900"/>
              <a:buNone/>
              <a:defRPr b="0" i="0" sz="1200" u="none" cap="none" strike="noStrike"/>
            </a:lvl4pPr>
            <a:lvl5pPr indent="0" lvl="4" marL="0" marR="0" rtl="0" algn="l">
              <a:spcBef>
                <a:spcPts val="0"/>
              </a:spcBef>
              <a:spcAft>
                <a:spcPts val="0"/>
              </a:spcAft>
              <a:buSzPts val="900"/>
              <a:buNone/>
              <a:defRPr b="0" i="0" sz="1200" u="none" cap="none" strike="noStrike"/>
            </a:lvl5pPr>
            <a:lvl6pPr indent="0" lvl="5" marL="0" marR="0" rtl="0" algn="l">
              <a:spcBef>
                <a:spcPts val="0"/>
              </a:spcBef>
              <a:spcAft>
                <a:spcPts val="0"/>
              </a:spcAft>
              <a:buSzPts val="900"/>
              <a:buNone/>
              <a:defRPr b="0" i="0" sz="1200" u="none" cap="none" strike="noStrike"/>
            </a:lvl6pPr>
            <a:lvl7pPr indent="0" lvl="6" marL="0" marR="0" rtl="0" algn="l">
              <a:spcBef>
                <a:spcPts val="0"/>
              </a:spcBef>
              <a:spcAft>
                <a:spcPts val="0"/>
              </a:spcAft>
              <a:buSzPts val="900"/>
              <a:buNone/>
              <a:defRPr b="0" i="0" sz="1200" u="none" cap="none" strike="noStrike"/>
            </a:lvl7pPr>
            <a:lvl8pPr indent="0" lvl="7" marL="0" marR="0" rtl="0" algn="l">
              <a:spcBef>
                <a:spcPts val="0"/>
              </a:spcBef>
              <a:spcAft>
                <a:spcPts val="0"/>
              </a:spcAft>
              <a:buSzPts val="900"/>
              <a:buNone/>
              <a:defRPr b="0" i="0" sz="1200" u="none" cap="none" strike="noStrike"/>
            </a:lvl8pPr>
            <a:lvl9pPr indent="0" lvl="8" marL="0" marR="0" rtl="0" algn="l">
              <a:spcBef>
                <a:spcPts val="0"/>
              </a:spcBef>
              <a:spcAft>
                <a:spcPts val="0"/>
              </a:spcAft>
              <a:buSzPts val="900"/>
              <a:buNone/>
              <a:defRPr b="0" i="0" sz="1200" u="none" cap="none" strike="noStrike"/>
            </a:lvl9pPr>
          </a:lstStyle>
          <a:p/>
        </p:txBody>
      </p:sp>
      <p:sp>
        <p:nvSpPr>
          <p:cNvPr id="129" name="Google Shape;129;p21"/>
          <p:cNvSpPr txBox="1"/>
          <p:nvPr>
            <p:ph idx="1" type="body"/>
          </p:nvPr>
        </p:nvSpPr>
        <p:spPr>
          <a:xfrm>
            <a:off x="1648867" y="1816080"/>
            <a:ext cx="8891400" cy="4275300"/>
          </a:xfrm>
          <a:prstGeom prst="rect">
            <a:avLst/>
          </a:prstGeom>
          <a:noFill/>
          <a:ln>
            <a:noFill/>
          </a:ln>
        </p:spPr>
        <p:txBody>
          <a:bodyPr anchorCtr="0" anchor="t" bIns="61075" lIns="61075" spcFirstLastPara="1" rIns="61075" wrap="square" tIns="61075">
            <a:noAutofit/>
          </a:bodyPr>
          <a:lstStyle>
            <a:lvl1pPr indent="-228600" lvl="0" marL="457200" marR="0" rtl="0" algn="l">
              <a:spcBef>
                <a:spcPts val="700"/>
              </a:spcBef>
              <a:spcAft>
                <a:spcPts val="0"/>
              </a:spcAft>
              <a:buSzPts val="900"/>
              <a:buNone/>
              <a:defRPr b="0" i="0" sz="1200" u="none" cap="none" strike="noStrike"/>
            </a:lvl1pPr>
            <a:lvl2pPr indent="-228600" lvl="1" marL="914400" marR="0" rtl="0" algn="l">
              <a:spcBef>
                <a:spcPts val="700"/>
              </a:spcBef>
              <a:spcAft>
                <a:spcPts val="0"/>
              </a:spcAft>
              <a:buSzPts val="900"/>
              <a:buNone/>
              <a:defRPr b="0" i="0" sz="1200" u="none" cap="none" strike="noStrike"/>
            </a:lvl2pPr>
            <a:lvl3pPr indent="-228600" lvl="2" marL="1371600" marR="0" rtl="0" algn="l">
              <a:spcBef>
                <a:spcPts val="700"/>
              </a:spcBef>
              <a:spcAft>
                <a:spcPts val="0"/>
              </a:spcAft>
              <a:buSzPts val="900"/>
              <a:buNone/>
              <a:defRPr b="0" i="0" sz="1200" u="none" cap="none" strike="noStrike"/>
            </a:lvl3pPr>
            <a:lvl4pPr indent="-228600" lvl="3" marL="1828800" marR="0" rtl="0" algn="l">
              <a:spcBef>
                <a:spcPts val="500"/>
              </a:spcBef>
              <a:spcAft>
                <a:spcPts val="0"/>
              </a:spcAft>
              <a:buSzPts val="900"/>
              <a:buNone/>
              <a:defRPr b="0" i="0" sz="1200" u="none" cap="none" strike="noStrike"/>
            </a:lvl4pPr>
            <a:lvl5pPr indent="-228600" lvl="4" marL="2286000" marR="0" rtl="0" algn="l">
              <a:spcBef>
                <a:spcPts val="500"/>
              </a:spcBef>
              <a:spcAft>
                <a:spcPts val="0"/>
              </a:spcAft>
              <a:buSzPts val="900"/>
              <a:buNone/>
              <a:defRPr b="0" i="0" sz="1200" u="none" cap="none" strike="noStrike"/>
            </a:lvl5pPr>
            <a:lvl6pPr indent="-228600" lvl="5" marL="2743200" marR="0" rtl="0" algn="l">
              <a:spcBef>
                <a:spcPts val="500"/>
              </a:spcBef>
              <a:spcAft>
                <a:spcPts val="0"/>
              </a:spcAft>
              <a:buSzPts val="900"/>
              <a:buNone/>
              <a:defRPr b="0" i="0" sz="1200" u="none" cap="none" strike="noStrike"/>
            </a:lvl6pPr>
            <a:lvl7pPr indent="-228600" lvl="6" marL="3200400" marR="0" rtl="0" algn="l">
              <a:spcBef>
                <a:spcPts val="500"/>
              </a:spcBef>
              <a:spcAft>
                <a:spcPts val="0"/>
              </a:spcAft>
              <a:buSzPts val="900"/>
              <a:buNone/>
              <a:defRPr b="0" i="0" sz="1200" u="none" cap="none" strike="noStrike"/>
            </a:lvl7pPr>
            <a:lvl8pPr indent="-228600" lvl="7" marL="3657600" marR="0" rtl="0" algn="l">
              <a:spcBef>
                <a:spcPts val="500"/>
              </a:spcBef>
              <a:spcAft>
                <a:spcPts val="0"/>
              </a:spcAft>
              <a:buSzPts val="900"/>
              <a:buNone/>
              <a:defRPr b="0" i="0" sz="1200" u="none" cap="none" strike="noStrike"/>
            </a:lvl8pPr>
            <a:lvl9pPr indent="-228600" lvl="8" marL="4114800" marR="0" rtl="0" algn="l">
              <a:spcBef>
                <a:spcPts val="500"/>
              </a:spcBef>
              <a:spcAft>
                <a:spcPts val="0"/>
              </a:spcAft>
              <a:buSzPts val="900"/>
              <a:buNone/>
              <a:defRPr b="0" i="0" sz="1200" u="none" cap="none" strike="noStrike"/>
            </a:lvl9pPr>
          </a:lstStyle>
          <a:p/>
        </p:txBody>
      </p:sp>
      <p:sp>
        <p:nvSpPr>
          <p:cNvPr id="130" name="Google Shape;130;p21"/>
          <p:cNvSpPr txBox="1"/>
          <p:nvPr>
            <p:ph idx="12" type="sldNum"/>
          </p:nvPr>
        </p:nvSpPr>
        <p:spPr>
          <a:xfrm>
            <a:off x="11406191" y="6333134"/>
            <a:ext cx="731400" cy="525000"/>
          </a:xfrm>
          <a:prstGeom prst="rect">
            <a:avLst/>
          </a:prstGeom>
          <a:noFill/>
          <a:ln>
            <a:noFill/>
          </a:ln>
        </p:spPr>
        <p:txBody>
          <a:bodyPr anchorCtr="0" anchor="t" bIns="122175" lIns="122175" spcFirstLastPara="1" rIns="122175" wrap="square" tIns="122175">
            <a:noAutofit/>
          </a:bodyPr>
          <a:lstStyle>
            <a:lvl1pPr lvl="0">
              <a:buNone/>
              <a:defRPr sz="1800"/>
            </a:lvl1pPr>
            <a:lvl2pPr lvl="1">
              <a:buNone/>
              <a:defRPr sz="1800"/>
            </a:lvl2pPr>
            <a:lvl3pPr lvl="2">
              <a:buNone/>
              <a:defRPr sz="1800"/>
            </a:lvl3pPr>
            <a:lvl4pPr lvl="3">
              <a:buNone/>
              <a:defRPr sz="1800"/>
            </a:lvl4pPr>
            <a:lvl5pPr lvl="4">
              <a:buNone/>
              <a:defRPr sz="1800"/>
            </a:lvl5pPr>
            <a:lvl6pPr lvl="5">
              <a:buNone/>
              <a:defRPr sz="1800"/>
            </a:lvl6pPr>
            <a:lvl7pPr lvl="6">
              <a:buNone/>
              <a:defRPr sz="1800"/>
            </a:lvl7pPr>
            <a:lvl8pPr lvl="7">
              <a:buNone/>
              <a:defRPr sz="1800"/>
            </a:lvl8pPr>
            <a:lvl9pPr lvl="8">
              <a:buNone/>
              <a:defRPr sz="1800"/>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31" name="Shape 131"/>
        <p:cNvGrpSpPr/>
        <p:nvPr/>
      </p:nvGrpSpPr>
      <p:grpSpPr>
        <a:xfrm>
          <a:off x="0" y="0"/>
          <a:ext cx="0" cy="0"/>
          <a:chOff x="0" y="0"/>
          <a:chExt cx="0" cy="0"/>
        </a:xfrm>
      </p:grpSpPr>
      <p:sp>
        <p:nvSpPr>
          <p:cNvPr id="132" name="Google Shape;132;p22"/>
          <p:cNvSpPr txBox="1"/>
          <p:nvPr>
            <p:ph idx="12" type="sldNum"/>
          </p:nvPr>
        </p:nvSpPr>
        <p:spPr>
          <a:xfrm>
            <a:off x="11293784" y="6217622"/>
            <a:ext cx="731400" cy="525000"/>
          </a:xfrm>
          <a:prstGeom prst="rect">
            <a:avLst/>
          </a:prstGeom>
          <a:noFill/>
          <a:ln>
            <a:noFill/>
          </a:ln>
        </p:spPr>
        <p:txBody>
          <a:bodyPr anchorCtr="0" anchor="ctr" bIns="122175" lIns="122175" spcFirstLastPara="1" rIns="122175" wrap="square" tIns="122175">
            <a:noAutofit/>
          </a:bodyPr>
          <a:lstStyle>
            <a:lvl1pPr lvl="0" rtl="0">
              <a:buNone/>
              <a:defRPr sz="1800"/>
            </a:lvl1pPr>
            <a:lvl2pPr lvl="1" rtl="0">
              <a:buNone/>
              <a:defRPr sz="1800"/>
            </a:lvl2pPr>
            <a:lvl3pPr lvl="2" rtl="0">
              <a:buNone/>
              <a:defRPr sz="1800"/>
            </a:lvl3pPr>
            <a:lvl4pPr lvl="3" rtl="0">
              <a:buNone/>
              <a:defRPr sz="1800"/>
            </a:lvl4pPr>
            <a:lvl5pPr lvl="4" rtl="0">
              <a:buNone/>
              <a:defRPr sz="1800"/>
            </a:lvl5pPr>
            <a:lvl6pPr lvl="5" rtl="0">
              <a:buNone/>
              <a:defRPr sz="1800"/>
            </a:lvl6pPr>
            <a:lvl7pPr lvl="6" rtl="0">
              <a:buNone/>
              <a:defRPr sz="1800"/>
            </a:lvl7pPr>
            <a:lvl8pPr lvl="7" rtl="0">
              <a:buNone/>
              <a:defRPr sz="1800"/>
            </a:lvl8pPr>
            <a:lvl9pPr lvl="8" rtl="0">
              <a:buNone/>
              <a:defRPr sz="1800"/>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red">
  <p:cSld name="TITLE_1">
    <p:spTree>
      <p:nvGrpSpPr>
        <p:cNvPr id="133" name="Shape 133"/>
        <p:cNvGrpSpPr/>
        <p:nvPr/>
      </p:nvGrpSpPr>
      <p:grpSpPr>
        <a:xfrm>
          <a:off x="0" y="0"/>
          <a:ext cx="0" cy="0"/>
          <a:chOff x="0" y="0"/>
          <a:chExt cx="0" cy="0"/>
        </a:xfrm>
      </p:grpSpPr>
      <p:sp>
        <p:nvSpPr>
          <p:cNvPr id="134" name="Google Shape;134;p23"/>
          <p:cNvSpPr txBox="1"/>
          <p:nvPr>
            <p:ph type="title"/>
          </p:nvPr>
        </p:nvSpPr>
        <p:spPr>
          <a:xfrm>
            <a:off x="2381104" y="2526700"/>
            <a:ext cx="7916400" cy="1619700"/>
          </a:xfrm>
          <a:prstGeom prst="rect">
            <a:avLst/>
          </a:prstGeom>
        </p:spPr>
        <p:txBody>
          <a:bodyPr anchorCtr="0" anchor="b" bIns="122175" lIns="122175" spcFirstLastPara="1" rIns="122175" wrap="square" tIns="122175">
            <a:noAutofit/>
          </a:bodyPr>
          <a:lstStyle>
            <a:lvl1pPr lvl="0" rtl="0">
              <a:spcBef>
                <a:spcPts val="0"/>
              </a:spcBef>
              <a:spcAft>
                <a:spcPts val="0"/>
              </a:spcAft>
              <a:buNone/>
              <a:defRPr b="1" sz="5200">
                <a:solidFill>
                  <a:srgbClr val="FFFFFF"/>
                </a:solidFill>
                <a:latin typeface="Overpass"/>
                <a:ea typeface="Overpass"/>
                <a:cs typeface="Overpass"/>
                <a:sym typeface="Overpass"/>
              </a:defRPr>
            </a:lvl1pPr>
            <a:lvl2pPr lvl="1" rtl="0">
              <a:spcBef>
                <a:spcPts val="0"/>
              </a:spcBef>
              <a:spcAft>
                <a:spcPts val="0"/>
              </a:spcAft>
              <a:buNone/>
              <a:defRPr b="1">
                <a:latin typeface="Overpass"/>
                <a:ea typeface="Overpass"/>
                <a:cs typeface="Overpass"/>
                <a:sym typeface="Overpass"/>
              </a:defRPr>
            </a:lvl2pPr>
            <a:lvl3pPr lvl="2" rtl="0">
              <a:spcBef>
                <a:spcPts val="0"/>
              </a:spcBef>
              <a:spcAft>
                <a:spcPts val="0"/>
              </a:spcAft>
              <a:buNone/>
              <a:defRPr b="1">
                <a:latin typeface="Overpass"/>
                <a:ea typeface="Overpass"/>
                <a:cs typeface="Overpass"/>
                <a:sym typeface="Overpass"/>
              </a:defRPr>
            </a:lvl3pPr>
            <a:lvl4pPr lvl="3" rtl="0">
              <a:spcBef>
                <a:spcPts val="0"/>
              </a:spcBef>
              <a:spcAft>
                <a:spcPts val="0"/>
              </a:spcAft>
              <a:buNone/>
              <a:defRPr b="1">
                <a:latin typeface="Overpass"/>
                <a:ea typeface="Overpass"/>
                <a:cs typeface="Overpass"/>
                <a:sym typeface="Overpass"/>
              </a:defRPr>
            </a:lvl4pPr>
            <a:lvl5pPr lvl="4" rtl="0">
              <a:spcBef>
                <a:spcPts val="0"/>
              </a:spcBef>
              <a:spcAft>
                <a:spcPts val="0"/>
              </a:spcAft>
              <a:buNone/>
              <a:defRPr b="1">
                <a:latin typeface="Overpass"/>
                <a:ea typeface="Overpass"/>
                <a:cs typeface="Overpass"/>
                <a:sym typeface="Overpass"/>
              </a:defRPr>
            </a:lvl5pPr>
            <a:lvl6pPr lvl="5" rtl="0">
              <a:spcBef>
                <a:spcPts val="0"/>
              </a:spcBef>
              <a:spcAft>
                <a:spcPts val="0"/>
              </a:spcAft>
              <a:buNone/>
              <a:defRPr b="1">
                <a:latin typeface="Overpass"/>
                <a:ea typeface="Overpass"/>
                <a:cs typeface="Overpass"/>
                <a:sym typeface="Overpass"/>
              </a:defRPr>
            </a:lvl6pPr>
            <a:lvl7pPr lvl="6" rtl="0">
              <a:spcBef>
                <a:spcPts val="0"/>
              </a:spcBef>
              <a:spcAft>
                <a:spcPts val="0"/>
              </a:spcAft>
              <a:buNone/>
              <a:defRPr b="1">
                <a:latin typeface="Overpass"/>
                <a:ea typeface="Overpass"/>
                <a:cs typeface="Overpass"/>
                <a:sym typeface="Overpass"/>
              </a:defRPr>
            </a:lvl7pPr>
            <a:lvl8pPr lvl="7" rtl="0">
              <a:spcBef>
                <a:spcPts val="0"/>
              </a:spcBef>
              <a:spcAft>
                <a:spcPts val="0"/>
              </a:spcAft>
              <a:buNone/>
              <a:defRPr b="1">
                <a:latin typeface="Overpass"/>
                <a:ea typeface="Overpass"/>
                <a:cs typeface="Overpass"/>
                <a:sym typeface="Overpass"/>
              </a:defRPr>
            </a:lvl8pPr>
            <a:lvl9pPr lvl="8" rtl="0">
              <a:spcBef>
                <a:spcPts val="0"/>
              </a:spcBef>
              <a:spcAft>
                <a:spcPts val="0"/>
              </a:spcAft>
              <a:buNone/>
              <a:defRPr b="1">
                <a:latin typeface="Overpass"/>
                <a:ea typeface="Overpass"/>
                <a:cs typeface="Overpass"/>
                <a:sym typeface="Overpass"/>
              </a:defRPr>
            </a:lvl9pPr>
          </a:lstStyle>
          <a:p/>
        </p:txBody>
      </p:sp>
      <p:pic>
        <p:nvPicPr>
          <p:cNvPr descr="Asset 9@2x.png" id="135" name="Google Shape;135;p23"/>
          <p:cNvPicPr preferRelativeResize="0"/>
          <p:nvPr/>
        </p:nvPicPr>
        <p:blipFill rotWithShape="1">
          <a:blip r:embed="rId2">
            <a:alphaModFix/>
          </a:blip>
          <a:srcRect b="0" l="357" r="347" t="0"/>
          <a:stretch/>
        </p:blipFill>
        <p:spPr>
          <a:xfrm>
            <a:off x="2561426" y="4347400"/>
            <a:ext cx="380807" cy="380807"/>
          </a:xfrm>
          <a:prstGeom prst="rect">
            <a:avLst/>
          </a:prstGeom>
          <a:noFill/>
          <a:ln>
            <a:noFill/>
          </a:ln>
        </p:spPr>
      </p:pic>
      <p:pic>
        <p:nvPicPr>
          <p:cNvPr descr="Asset 10@2x.png" id="136" name="Google Shape;136;p23"/>
          <p:cNvPicPr preferRelativeResize="0"/>
          <p:nvPr/>
        </p:nvPicPr>
        <p:blipFill rotWithShape="1">
          <a:blip r:embed="rId3">
            <a:alphaModFix/>
          </a:blip>
          <a:srcRect b="0" l="357" r="347" t="0"/>
          <a:stretch/>
        </p:blipFill>
        <p:spPr>
          <a:xfrm>
            <a:off x="2561426" y="4971625"/>
            <a:ext cx="380807" cy="380807"/>
          </a:xfrm>
          <a:prstGeom prst="rect">
            <a:avLst/>
          </a:prstGeom>
          <a:noFill/>
          <a:ln>
            <a:noFill/>
          </a:ln>
        </p:spPr>
      </p:pic>
      <p:pic>
        <p:nvPicPr>
          <p:cNvPr descr="Asset 11@2x.png" id="137" name="Google Shape;137;p23"/>
          <p:cNvPicPr preferRelativeResize="0"/>
          <p:nvPr/>
        </p:nvPicPr>
        <p:blipFill rotWithShape="1">
          <a:blip r:embed="rId4">
            <a:alphaModFix/>
          </a:blip>
          <a:srcRect b="0" l="357" r="347" t="0"/>
          <a:stretch/>
        </p:blipFill>
        <p:spPr>
          <a:xfrm>
            <a:off x="2561426" y="5595850"/>
            <a:ext cx="380807" cy="380807"/>
          </a:xfrm>
          <a:prstGeom prst="rect">
            <a:avLst/>
          </a:prstGeom>
          <a:noFill/>
          <a:ln>
            <a:noFill/>
          </a:ln>
        </p:spPr>
      </p:pic>
      <p:pic>
        <p:nvPicPr>
          <p:cNvPr descr="Asset 12@2x.png" id="138" name="Google Shape;138;p23"/>
          <p:cNvPicPr preferRelativeResize="0"/>
          <p:nvPr/>
        </p:nvPicPr>
        <p:blipFill rotWithShape="1">
          <a:blip r:embed="rId5">
            <a:alphaModFix/>
          </a:blip>
          <a:srcRect b="0" l="357" r="347" t="0"/>
          <a:stretch/>
        </p:blipFill>
        <p:spPr>
          <a:xfrm>
            <a:off x="6294592" y="4347400"/>
            <a:ext cx="380807" cy="380807"/>
          </a:xfrm>
          <a:prstGeom prst="rect">
            <a:avLst/>
          </a:prstGeom>
          <a:noFill/>
          <a:ln>
            <a:noFill/>
          </a:ln>
        </p:spPr>
      </p:pic>
      <p:pic>
        <p:nvPicPr>
          <p:cNvPr descr="Asset 13@2x.png" id="139" name="Google Shape;139;p23"/>
          <p:cNvPicPr preferRelativeResize="0"/>
          <p:nvPr/>
        </p:nvPicPr>
        <p:blipFill rotWithShape="1">
          <a:blip r:embed="rId6">
            <a:alphaModFix/>
          </a:blip>
          <a:srcRect b="0" l="357" r="347" t="0"/>
          <a:stretch/>
        </p:blipFill>
        <p:spPr>
          <a:xfrm>
            <a:off x="6294592" y="4971625"/>
            <a:ext cx="380807" cy="380807"/>
          </a:xfrm>
          <a:prstGeom prst="rect">
            <a:avLst/>
          </a:prstGeom>
          <a:noFill/>
          <a:ln>
            <a:noFill/>
          </a:ln>
        </p:spPr>
      </p:pic>
      <p:sp>
        <p:nvSpPr>
          <p:cNvPr id="140" name="Google Shape;140;p23"/>
          <p:cNvSpPr txBox="1"/>
          <p:nvPr>
            <p:ph idx="1" type="subTitle"/>
          </p:nvPr>
        </p:nvSpPr>
        <p:spPr>
          <a:xfrm>
            <a:off x="3034874" y="4353050"/>
            <a:ext cx="3170700" cy="413400"/>
          </a:xfrm>
          <a:prstGeom prst="rect">
            <a:avLst/>
          </a:prstGeom>
        </p:spPr>
        <p:txBody>
          <a:bodyPr anchorCtr="0" anchor="t" bIns="122175" lIns="122175" spcFirstLastPara="1" rIns="122175" wrap="square" tIns="122175">
            <a:noAutofit/>
          </a:bodyPr>
          <a:lstStyle>
            <a:lvl1pPr lvl="0" rtl="0">
              <a:spcBef>
                <a:spcPts val="700"/>
              </a:spcBef>
              <a:spcAft>
                <a:spcPts val="0"/>
              </a:spcAft>
              <a:buNone/>
              <a:defRPr sz="1600">
                <a:solidFill>
                  <a:srgbClr val="FFFFFF"/>
                </a:solidFill>
                <a:latin typeface="Overpass"/>
                <a:ea typeface="Overpass"/>
                <a:cs typeface="Overpass"/>
                <a:sym typeface="Overpass"/>
              </a:defRPr>
            </a:lvl1pPr>
            <a:lvl2pPr lvl="1" rtl="0">
              <a:spcBef>
                <a:spcPts val="700"/>
              </a:spcBef>
              <a:spcAft>
                <a:spcPts val="0"/>
              </a:spcAft>
              <a:buNone/>
              <a:defRPr sz="1600">
                <a:latin typeface="Overpass"/>
                <a:ea typeface="Overpass"/>
                <a:cs typeface="Overpass"/>
                <a:sym typeface="Overpass"/>
              </a:defRPr>
            </a:lvl2pPr>
            <a:lvl3pPr lvl="2" rtl="0">
              <a:spcBef>
                <a:spcPts val="700"/>
              </a:spcBef>
              <a:spcAft>
                <a:spcPts val="0"/>
              </a:spcAft>
              <a:buNone/>
              <a:defRPr sz="1600">
                <a:latin typeface="Overpass"/>
                <a:ea typeface="Overpass"/>
                <a:cs typeface="Overpass"/>
                <a:sym typeface="Overpass"/>
              </a:defRPr>
            </a:lvl3pPr>
            <a:lvl4pPr lvl="3" rtl="0">
              <a:spcBef>
                <a:spcPts val="700"/>
              </a:spcBef>
              <a:spcAft>
                <a:spcPts val="0"/>
              </a:spcAft>
              <a:buNone/>
              <a:defRPr sz="1600">
                <a:latin typeface="Overpass"/>
                <a:ea typeface="Overpass"/>
                <a:cs typeface="Overpass"/>
                <a:sym typeface="Overpass"/>
              </a:defRPr>
            </a:lvl4pPr>
            <a:lvl5pPr lvl="4" rtl="0">
              <a:spcBef>
                <a:spcPts val="700"/>
              </a:spcBef>
              <a:spcAft>
                <a:spcPts val="0"/>
              </a:spcAft>
              <a:buNone/>
              <a:defRPr sz="1600">
                <a:latin typeface="Overpass"/>
                <a:ea typeface="Overpass"/>
                <a:cs typeface="Overpass"/>
                <a:sym typeface="Overpass"/>
              </a:defRPr>
            </a:lvl5pPr>
            <a:lvl6pPr lvl="5" rtl="0">
              <a:spcBef>
                <a:spcPts val="700"/>
              </a:spcBef>
              <a:spcAft>
                <a:spcPts val="0"/>
              </a:spcAft>
              <a:buNone/>
              <a:defRPr sz="1600">
                <a:latin typeface="Overpass"/>
                <a:ea typeface="Overpass"/>
                <a:cs typeface="Overpass"/>
                <a:sym typeface="Overpass"/>
              </a:defRPr>
            </a:lvl6pPr>
            <a:lvl7pPr lvl="6" rtl="0">
              <a:spcBef>
                <a:spcPts val="700"/>
              </a:spcBef>
              <a:spcAft>
                <a:spcPts val="0"/>
              </a:spcAft>
              <a:buNone/>
              <a:defRPr sz="1600">
                <a:latin typeface="Overpass"/>
                <a:ea typeface="Overpass"/>
                <a:cs typeface="Overpass"/>
                <a:sym typeface="Overpass"/>
              </a:defRPr>
            </a:lvl7pPr>
            <a:lvl8pPr lvl="7" rtl="0">
              <a:spcBef>
                <a:spcPts val="700"/>
              </a:spcBef>
              <a:spcAft>
                <a:spcPts val="0"/>
              </a:spcAft>
              <a:buNone/>
              <a:defRPr sz="1600">
                <a:latin typeface="Overpass"/>
                <a:ea typeface="Overpass"/>
                <a:cs typeface="Overpass"/>
                <a:sym typeface="Overpass"/>
              </a:defRPr>
            </a:lvl8pPr>
            <a:lvl9pPr lvl="8" rtl="0">
              <a:spcBef>
                <a:spcPts val="700"/>
              </a:spcBef>
              <a:spcAft>
                <a:spcPts val="0"/>
              </a:spcAft>
              <a:buNone/>
              <a:defRPr sz="1600">
                <a:latin typeface="Overpass"/>
                <a:ea typeface="Overpass"/>
                <a:cs typeface="Overpass"/>
                <a:sym typeface="Overpass"/>
              </a:defRPr>
            </a:lvl9pPr>
          </a:lstStyle>
          <a:p/>
        </p:txBody>
      </p:sp>
      <p:sp>
        <p:nvSpPr>
          <p:cNvPr id="141" name="Google Shape;141;p23"/>
          <p:cNvSpPr txBox="1"/>
          <p:nvPr>
            <p:ph idx="2" type="subTitle"/>
          </p:nvPr>
        </p:nvSpPr>
        <p:spPr>
          <a:xfrm>
            <a:off x="3034874" y="4976538"/>
            <a:ext cx="3170700" cy="413400"/>
          </a:xfrm>
          <a:prstGeom prst="rect">
            <a:avLst/>
          </a:prstGeom>
        </p:spPr>
        <p:txBody>
          <a:bodyPr anchorCtr="0" anchor="t" bIns="122175" lIns="122175" spcFirstLastPara="1" rIns="122175" wrap="square" tIns="122175">
            <a:noAutofit/>
          </a:bodyPr>
          <a:lstStyle>
            <a:lvl1pPr lvl="0" rtl="0">
              <a:spcBef>
                <a:spcPts val="700"/>
              </a:spcBef>
              <a:spcAft>
                <a:spcPts val="0"/>
              </a:spcAft>
              <a:buNone/>
              <a:defRPr sz="1600">
                <a:solidFill>
                  <a:srgbClr val="FFFFFF"/>
                </a:solidFill>
                <a:latin typeface="Overpass"/>
                <a:ea typeface="Overpass"/>
                <a:cs typeface="Overpass"/>
                <a:sym typeface="Overpass"/>
              </a:defRPr>
            </a:lvl1pPr>
            <a:lvl2pPr lvl="1" rtl="0">
              <a:spcBef>
                <a:spcPts val="700"/>
              </a:spcBef>
              <a:spcAft>
                <a:spcPts val="0"/>
              </a:spcAft>
              <a:buNone/>
              <a:defRPr sz="1600">
                <a:latin typeface="Overpass"/>
                <a:ea typeface="Overpass"/>
                <a:cs typeface="Overpass"/>
                <a:sym typeface="Overpass"/>
              </a:defRPr>
            </a:lvl2pPr>
            <a:lvl3pPr lvl="2" rtl="0">
              <a:spcBef>
                <a:spcPts val="700"/>
              </a:spcBef>
              <a:spcAft>
                <a:spcPts val="0"/>
              </a:spcAft>
              <a:buNone/>
              <a:defRPr sz="1600">
                <a:latin typeface="Overpass"/>
                <a:ea typeface="Overpass"/>
                <a:cs typeface="Overpass"/>
                <a:sym typeface="Overpass"/>
              </a:defRPr>
            </a:lvl3pPr>
            <a:lvl4pPr lvl="3" rtl="0">
              <a:spcBef>
                <a:spcPts val="700"/>
              </a:spcBef>
              <a:spcAft>
                <a:spcPts val="0"/>
              </a:spcAft>
              <a:buNone/>
              <a:defRPr sz="1600">
                <a:latin typeface="Overpass"/>
                <a:ea typeface="Overpass"/>
                <a:cs typeface="Overpass"/>
                <a:sym typeface="Overpass"/>
              </a:defRPr>
            </a:lvl4pPr>
            <a:lvl5pPr lvl="4" rtl="0">
              <a:spcBef>
                <a:spcPts val="700"/>
              </a:spcBef>
              <a:spcAft>
                <a:spcPts val="0"/>
              </a:spcAft>
              <a:buNone/>
              <a:defRPr sz="1600">
                <a:latin typeface="Overpass"/>
                <a:ea typeface="Overpass"/>
                <a:cs typeface="Overpass"/>
                <a:sym typeface="Overpass"/>
              </a:defRPr>
            </a:lvl5pPr>
            <a:lvl6pPr lvl="5" rtl="0">
              <a:spcBef>
                <a:spcPts val="700"/>
              </a:spcBef>
              <a:spcAft>
                <a:spcPts val="0"/>
              </a:spcAft>
              <a:buNone/>
              <a:defRPr sz="1600">
                <a:latin typeface="Overpass"/>
                <a:ea typeface="Overpass"/>
                <a:cs typeface="Overpass"/>
                <a:sym typeface="Overpass"/>
              </a:defRPr>
            </a:lvl6pPr>
            <a:lvl7pPr lvl="6" rtl="0">
              <a:spcBef>
                <a:spcPts val="700"/>
              </a:spcBef>
              <a:spcAft>
                <a:spcPts val="0"/>
              </a:spcAft>
              <a:buNone/>
              <a:defRPr sz="1600">
                <a:latin typeface="Overpass"/>
                <a:ea typeface="Overpass"/>
                <a:cs typeface="Overpass"/>
                <a:sym typeface="Overpass"/>
              </a:defRPr>
            </a:lvl7pPr>
            <a:lvl8pPr lvl="7" rtl="0">
              <a:spcBef>
                <a:spcPts val="700"/>
              </a:spcBef>
              <a:spcAft>
                <a:spcPts val="0"/>
              </a:spcAft>
              <a:buNone/>
              <a:defRPr sz="1600">
                <a:latin typeface="Overpass"/>
                <a:ea typeface="Overpass"/>
                <a:cs typeface="Overpass"/>
                <a:sym typeface="Overpass"/>
              </a:defRPr>
            </a:lvl8pPr>
            <a:lvl9pPr lvl="8" rtl="0">
              <a:spcBef>
                <a:spcPts val="700"/>
              </a:spcBef>
              <a:spcAft>
                <a:spcPts val="0"/>
              </a:spcAft>
              <a:buNone/>
              <a:defRPr sz="1600">
                <a:latin typeface="Overpass"/>
                <a:ea typeface="Overpass"/>
                <a:cs typeface="Overpass"/>
                <a:sym typeface="Overpass"/>
              </a:defRPr>
            </a:lvl9pPr>
          </a:lstStyle>
          <a:p/>
        </p:txBody>
      </p:sp>
      <p:sp>
        <p:nvSpPr>
          <p:cNvPr id="142" name="Google Shape;142;p23"/>
          <p:cNvSpPr txBox="1"/>
          <p:nvPr>
            <p:ph idx="3" type="subTitle"/>
          </p:nvPr>
        </p:nvSpPr>
        <p:spPr>
          <a:xfrm>
            <a:off x="3034874" y="5595838"/>
            <a:ext cx="3170700" cy="413400"/>
          </a:xfrm>
          <a:prstGeom prst="rect">
            <a:avLst/>
          </a:prstGeom>
        </p:spPr>
        <p:txBody>
          <a:bodyPr anchorCtr="0" anchor="t" bIns="122175" lIns="122175" spcFirstLastPara="1" rIns="122175" wrap="square" tIns="122175">
            <a:noAutofit/>
          </a:bodyPr>
          <a:lstStyle>
            <a:lvl1pPr lvl="0" rtl="0">
              <a:spcBef>
                <a:spcPts val="700"/>
              </a:spcBef>
              <a:spcAft>
                <a:spcPts val="0"/>
              </a:spcAft>
              <a:buNone/>
              <a:defRPr sz="1600">
                <a:solidFill>
                  <a:srgbClr val="FFFFFF"/>
                </a:solidFill>
                <a:latin typeface="Overpass"/>
                <a:ea typeface="Overpass"/>
                <a:cs typeface="Overpass"/>
                <a:sym typeface="Overpass"/>
              </a:defRPr>
            </a:lvl1pPr>
            <a:lvl2pPr lvl="1" rtl="0">
              <a:spcBef>
                <a:spcPts val="700"/>
              </a:spcBef>
              <a:spcAft>
                <a:spcPts val="0"/>
              </a:spcAft>
              <a:buNone/>
              <a:defRPr sz="1600">
                <a:latin typeface="Overpass"/>
                <a:ea typeface="Overpass"/>
                <a:cs typeface="Overpass"/>
                <a:sym typeface="Overpass"/>
              </a:defRPr>
            </a:lvl2pPr>
            <a:lvl3pPr lvl="2" rtl="0">
              <a:spcBef>
                <a:spcPts val="700"/>
              </a:spcBef>
              <a:spcAft>
                <a:spcPts val="0"/>
              </a:spcAft>
              <a:buNone/>
              <a:defRPr sz="1600">
                <a:latin typeface="Overpass"/>
                <a:ea typeface="Overpass"/>
                <a:cs typeface="Overpass"/>
                <a:sym typeface="Overpass"/>
              </a:defRPr>
            </a:lvl3pPr>
            <a:lvl4pPr lvl="3" rtl="0">
              <a:spcBef>
                <a:spcPts val="700"/>
              </a:spcBef>
              <a:spcAft>
                <a:spcPts val="0"/>
              </a:spcAft>
              <a:buNone/>
              <a:defRPr sz="1600">
                <a:latin typeface="Overpass"/>
                <a:ea typeface="Overpass"/>
                <a:cs typeface="Overpass"/>
                <a:sym typeface="Overpass"/>
              </a:defRPr>
            </a:lvl4pPr>
            <a:lvl5pPr lvl="4" rtl="0">
              <a:spcBef>
                <a:spcPts val="700"/>
              </a:spcBef>
              <a:spcAft>
                <a:spcPts val="0"/>
              </a:spcAft>
              <a:buNone/>
              <a:defRPr sz="1600">
                <a:latin typeface="Overpass"/>
                <a:ea typeface="Overpass"/>
                <a:cs typeface="Overpass"/>
                <a:sym typeface="Overpass"/>
              </a:defRPr>
            </a:lvl5pPr>
            <a:lvl6pPr lvl="5" rtl="0">
              <a:spcBef>
                <a:spcPts val="700"/>
              </a:spcBef>
              <a:spcAft>
                <a:spcPts val="0"/>
              </a:spcAft>
              <a:buNone/>
              <a:defRPr sz="1600">
                <a:latin typeface="Overpass"/>
                <a:ea typeface="Overpass"/>
                <a:cs typeface="Overpass"/>
                <a:sym typeface="Overpass"/>
              </a:defRPr>
            </a:lvl6pPr>
            <a:lvl7pPr lvl="6" rtl="0">
              <a:spcBef>
                <a:spcPts val="700"/>
              </a:spcBef>
              <a:spcAft>
                <a:spcPts val="0"/>
              </a:spcAft>
              <a:buNone/>
              <a:defRPr sz="1600">
                <a:latin typeface="Overpass"/>
                <a:ea typeface="Overpass"/>
                <a:cs typeface="Overpass"/>
                <a:sym typeface="Overpass"/>
              </a:defRPr>
            </a:lvl7pPr>
            <a:lvl8pPr lvl="7" rtl="0">
              <a:spcBef>
                <a:spcPts val="700"/>
              </a:spcBef>
              <a:spcAft>
                <a:spcPts val="0"/>
              </a:spcAft>
              <a:buNone/>
              <a:defRPr sz="1600">
                <a:latin typeface="Overpass"/>
                <a:ea typeface="Overpass"/>
                <a:cs typeface="Overpass"/>
                <a:sym typeface="Overpass"/>
              </a:defRPr>
            </a:lvl8pPr>
            <a:lvl9pPr lvl="8" rtl="0">
              <a:spcBef>
                <a:spcPts val="700"/>
              </a:spcBef>
              <a:spcAft>
                <a:spcPts val="0"/>
              </a:spcAft>
              <a:buNone/>
              <a:defRPr sz="1600">
                <a:latin typeface="Overpass"/>
                <a:ea typeface="Overpass"/>
                <a:cs typeface="Overpass"/>
                <a:sym typeface="Overpass"/>
              </a:defRPr>
            </a:lvl9pPr>
          </a:lstStyle>
          <a:p/>
        </p:txBody>
      </p:sp>
      <p:sp>
        <p:nvSpPr>
          <p:cNvPr id="143" name="Google Shape;143;p23"/>
          <p:cNvSpPr txBox="1"/>
          <p:nvPr>
            <p:ph idx="4" type="subTitle"/>
          </p:nvPr>
        </p:nvSpPr>
        <p:spPr>
          <a:xfrm>
            <a:off x="6757176" y="4353050"/>
            <a:ext cx="3170700" cy="413400"/>
          </a:xfrm>
          <a:prstGeom prst="rect">
            <a:avLst/>
          </a:prstGeom>
        </p:spPr>
        <p:txBody>
          <a:bodyPr anchorCtr="0" anchor="t" bIns="122175" lIns="122175" spcFirstLastPara="1" rIns="122175" wrap="square" tIns="122175">
            <a:noAutofit/>
          </a:bodyPr>
          <a:lstStyle>
            <a:lvl1pPr lvl="0" rtl="0">
              <a:spcBef>
                <a:spcPts val="700"/>
              </a:spcBef>
              <a:spcAft>
                <a:spcPts val="0"/>
              </a:spcAft>
              <a:buNone/>
              <a:defRPr sz="1600">
                <a:solidFill>
                  <a:srgbClr val="FFFFFF"/>
                </a:solidFill>
                <a:latin typeface="Overpass"/>
                <a:ea typeface="Overpass"/>
                <a:cs typeface="Overpass"/>
                <a:sym typeface="Overpass"/>
              </a:defRPr>
            </a:lvl1pPr>
            <a:lvl2pPr lvl="1" rtl="0">
              <a:spcBef>
                <a:spcPts val="700"/>
              </a:spcBef>
              <a:spcAft>
                <a:spcPts val="0"/>
              </a:spcAft>
              <a:buNone/>
              <a:defRPr sz="1600">
                <a:latin typeface="Overpass"/>
                <a:ea typeface="Overpass"/>
                <a:cs typeface="Overpass"/>
                <a:sym typeface="Overpass"/>
              </a:defRPr>
            </a:lvl2pPr>
            <a:lvl3pPr lvl="2" rtl="0">
              <a:spcBef>
                <a:spcPts val="700"/>
              </a:spcBef>
              <a:spcAft>
                <a:spcPts val="0"/>
              </a:spcAft>
              <a:buNone/>
              <a:defRPr sz="1600">
                <a:latin typeface="Overpass"/>
                <a:ea typeface="Overpass"/>
                <a:cs typeface="Overpass"/>
                <a:sym typeface="Overpass"/>
              </a:defRPr>
            </a:lvl3pPr>
            <a:lvl4pPr lvl="3" rtl="0">
              <a:spcBef>
                <a:spcPts val="700"/>
              </a:spcBef>
              <a:spcAft>
                <a:spcPts val="0"/>
              </a:spcAft>
              <a:buNone/>
              <a:defRPr sz="1600">
                <a:latin typeface="Overpass"/>
                <a:ea typeface="Overpass"/>
                <a:cs typeface="Overpass"/>
                <a:sym typeface="Overpass"/>
              </a:defRPr>
            </a:lvl4pPr>
            <a:lvl5pPr lvl="4" rtl="0">
              <a:spcBef>
                <a:spcPts val="700"/>
              </a:spcBef>
              <a:spcAft>
                <a:spcPts val="0"/>
              </a:spcAft>
              <a:buNone/>
              <a:defRPr sz="1600">
                <a:latin typeface="Overpass"/>
                <a:ea typeface="Overpass"/>
                <a:cs typeface="Overpass"/>
                <a:sym typeface="Overpass"/>
              </a:defRPr>
            </a:lvl5pPr>
            <a:lvl6pPr lvl="5" rtl="0">
              <a:spcBef>
                <a:spcPts val="700"/>
              </a:spcBef>
              <a:spcAft>
                <a:spcPts val="0"/>
              </a:spcAft>
              <a:buNone/>
              <a:defRPr sz="1600">
                <a:latin typeface="Overpass"/>
                <a:ea typeface="Overpass"/>
                <a:cs typeface="Overpass"/>
                <a:sym typeface="Overpass"/>
              </a:defRPr>
            </a:lvl6pPr>
            <a:lvl7pPr lvl="6" rtl="0">
              <a:spcBef>
                <a:spcPts val="700"/>
              </a:spcBef>
              <a:spcAft>
                <a:spcPts val="0"/>
              </a:spcAft>
              <a:buNone/>
              <a:defRPr sz="1600">
                <a:latin typeface="Overpass"/>
                <a:ea typeface="Overpass"/>
                <a:cs typeface="Overpass"/>
                <a:sym typeface="Overpass"/>
              </a:defRPr>
            </a:lvl7pPr>
            <a:lvl8pPr lvl="7" rtl="0">
              <a:spcBef>
                <a:spcPts val="700"/>
              </a:spcBef>
              <a:spcAft>
                <a:spcPts val="0"/>
              </a:spcAft>
              <a:buNone/>
              <a:defRPr sz="1600">
                <a:latin typeface="Overpass"/>
                <a:ea typeface="Overpass"/>
                <a:cs typeface="Overpass"/>
                <a:sym typeface="Overpass"/>
              </a:defRPr>
            </a:lvl8pPr>
            <a:lvl9pPr lvl="8" rtl="0">
              <a:spcBef>
                <a:spcPts val="700"/>
              </a:spcBef>
              <a:spcAft>
                <a:spcPts val="0"/>
              </a:spcAft>
              <a:buNone/>
              <a:defRPr sz="1600">
                <a:latin typeface="Overpass"/>
                <a:ea typeface="Overpass"/>
                <a:cs typeface="Overpass"/>
                <a:sym typeface="Overpass"/>
              </a:defRPr>
            </a:lvl9pPr>
          </a:lstStyle>
          <a:p/>
        </p:txBody>
      </p:sp>
      <p:sp>
        <p:nvSpPr>
          <p:cNvPr id="144" name="Google Shape;144;p23"/>
          <p:cNvSpPr txBox="1"/>
          <p:nvPr>
            <p:ph idx="5" type="subTitle"/>
          </p:nvPr>
        </p:nvSpPr>
        <p:spPr>
          <a:xfrm>
            <a:off x="6757176" y="4976538"/>
            <a:ext cx="3170700" cy="413400"/>
          </a:xfrm>
          <a:prstGeom prst="rect">
            <a:avLst/>
          </a:prstGeom>
        </p:spPr>
        <p:txBody>
          <a:bodyPr anchorCtr="0" anchor="t" bIns="122175" lIns="122175" spcFirstLastPara="1" rIns="122175" wrap="square" tIns="122175">
            <a:noAutofit/>
          </a:bodyPr>
          <a:lstStyle>
            <a:lvl1pPr lvl="0" rtl="0">
              <a:spcBef>
                <a:spcPts val="700"/>
              </a:spcBef>
              <a:spcAft>
                <a:spcPts val="0"/>
              </a:spcAft>
              <a:buNone/>
              <a:defRPr sz="1600">
                <a:solidFill>
                  <a:srgbClr val="FFFFFF"/>
                </a:solidFill>
                <a:latin typeface="Overpass"/>
                <a:ea typeface="Overpass"/>
                <a:cs typeface="Overpass"/>
                <a:sym typeface="Overpass"/>
              </a:defRPr>
            </a:lvl1pPr>
            <a:lvl2pPr lvl="1" rtl="0">
              <a:spcBef>
                <a:spcPts val="700"/>
              </a:spcBef>
              <a:spcAft>
                <a:spcPts val="0"/>
              </a:spcAft>
              <a:buNone/>
              <a:defRPr sz="1600">
                <a:latin typeface="Overpass"/>
                <a:ea typeface="Overpass"/>
                <a:cs typeface="Overpass"/>
                <a:sym typeface="Overpass"/>
              </a:defRPr>
            </a:lvl2pPr>
            <a:lvl3pPr lvl="2" rtl="0">
              <a:spcBef>
                <a:spcPts val="700"/>
              </a:spcBef>
              <a:spcAft>
                <a:spcPts val="0"/>
              </a:spcAft>
              <a:buNone/>
              <a:defRPr sz="1600">
                <a:latin typeface="Overpass"/>
                <a:ea typeface="Overpass"/>
                <a:cs typeface="Overpass"/>
                <a:sym typeface="Overpass"/>
              </a:defRPr>
            </a:lvl3pPr>
            <a:lvl4pPr lvl="3" rtl="0">
              <a:spcBef>
                <a:spcPts val="700"/>
              </a:spcBef>
              <a:spcAft>
                <a:spcPts val="0"/>
              </a:spcAft>
              <a:buNone/>
              <a:defRPr sz="1600">
                <a:latin typeface="Overpass"/>
                <a:ea typeface="Overpass"/>
                <a:cs typeface="Overpass"/>
                <a:sym typeface="Overpass"/>
              </a:defRPr>
            </a:lvl4pPr>
            <a:lvl5pPr lvl="4" rtl="0">
              <a:spcBef>
                <a:spcPts val="700"/>
              </a:spcBef>
              <a:spcAft>
                <a:spcPts val="0"/>
              </a:spcAft>
              <a:buNone/>
              <a:defRPr sz="1600">
                <a:latin typeface="Overpass"/>
                <a:ea typeface="Overpass"/>
                <a:cs typeface="Overpass"/>
                <a:sym typeface="Overpass"/>
              </a:defRPr>
            </a:lvl5pPr>
            <a:lvl6pPr lvl="5" rtl="0">
              <a:spcBef>
                <a:spcPts val="700"/>
              </a:spcBef>
              <a:spcAft>
                <a:spcPts val="0"/>
              </a:spcAft>
              <a:buNone/>
              <a:defRPr sz="1600">
                <a:latin typeface="Overpass"/>
                <a:ea typeface="Overpass"/>
                <a:cs typeface="Overpass"/>
                <a:sym typeface="Overpass"/>
              </a:defRPr>
            </a:lvl6pPr>
            <a:lvl7pPr lvl="6" rtl="0">
              <a:spcBef>
                <a:spcPts val="700"/>
              </a:spcBef>
              <a:spcAft>
                <a:spcPts val="0"/>
              </a:spcAft>
              <a:buNone/>
              <a:defRPr sz="1600">
                <a:latin typeface="Overpass"/>
                <a:ea typeface="Overpass"/>
                <a:cs typeface="Overpass"/>
                <a:sym typeface="Overpass"/>
              </a:defRPr>
            </a:lvl7pPr>
            <a:lvl8pPr lvl="7" rtl="0">
              <a:spcBef>
                <a:spcPts val="700"/>
              </a:spcBef>
              <a:spcAft>
                <a:spcPts val="0"/>
              </a:spcAft>
              <a:buNone/>
              <a:defRPr sz="1600">
                <a:latin typeface="Overpass"/>
                <a:ea typeface="Overpass"/>
                <a:cs typeface="Overpass"/>
                <a:sym typeface="Overpass"/>
              </a:defRPr>
            </a:lvl8pPr>
            <a:lvl9pPr lvl="8" rtl="0">
              <a:spcBef>
                <a:spcPts val="700"/>
              </a:spcBef>
              <a:spcAft>
                <a:spcPts val="0"/>
              </a:spcAft>
              <a:buNone/>
              <a:defRPr sz="1600">
                <a:latin typeface="Overpass"/>
                <a:ea typeface="Overpass"/>
                <a:cs typeface="Overpass"/>
                <a:sym typeface="Overpass"/>
              </a:defRPr>
            </a:lvl9pPr>
          </a:lstStyle>
          <a:p/>
        </p:txBody>
      </p:sp>
      <p:sp>
        <p:nvSpPr>
          <p:cNvPr id="145" name="Google Shape;145;p23"/>
          <p:cNvSpPr txBox="1"/>
          <p:nvPr>
            <p:ph idx="12" type="sldNum"/>
          </p:nvPr>
        </p:nvSpPr>
        <p:spPr>
          <a:xfrm>
            <a:off x="11406191" y="6333134"/>
            <a:ext cx="731400" cy="525000"/>
          </a:xfrm>
          <a:prstGeom prst="rect">
            <a:avLst/>
          </a:prstGeom>
          <a:noFill/>
          <a:ln>
            <a:noFill/>
          </a:ln>
        </p:spPr>
        <p:txBody>
          <a:bodyPr anchorCtr="0" anchor="t" bIns="122175" lIns="122175" spcFirstLastPara="1" rIns="122175" wrap="square" tIns="122175">
            <a:noAutofit/>
          </a:bodyPr>
          <a:lstStyle>
            <a:lvl1pPr lvl="0">
              <a:buNone/>
              <a:defRPr sz="1800"/>
            </a:lvl1pPr>
            <a:lvl2pPr lvl="1">
              <a:buNone/>
              <a:defRPr sz="1800"/>
            </a:lvl2pPr>
            <a:lvl3pPr lvl="2">
              <a:buNone/>
              <a:defRPr sz="1800"/>
            </a:lvl3pPr>
            <a:lvl4pPr lvl="3">
              <a:buNone/>
              <a:defRPr sz="1800"/>
            </a:lvl4pPr>
            <a:lvl5pPr lvl="4">
              <a:buNone/>
              <a:defRPr sz="1800"/>
            </a:lvl5pPr>
            <a:lvl6pPr lvl="5">
              <a:buNone/>
              <a:defRPr sz="1800"/>
            </a:lvl6pPr>
            <a:lvl7pPr lvl="6">
              <a:buNone/>
              <a:defRPr sz="1800"/>
            </a:lvl7pPr>
            <a:lvl8pPr lvl="7">
              <a:buNone/>
              <a:defRPr sz="1800"/>
            </a:lvl8pPr>
            <a:lvl9pPr lvl="8">
              <a:buNone/>
              <a:defRPr sz="1800"/>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red" type="title">
  <p:cSld name="TITLE">
    <p:bg>
      <p:bgPr>
        <a:blipFill>
          <a:blip r:embed="rId2">
            <a:alphaModFix/>
          </a:blip>
          <a:stretch>
            <a:fillRect/>
          </a:stretch>
        </a:blipFill>
      </p:bgPr>
    </p:bg>
    <p:spTree>
      <p:nvGrpSpPr>
        <p:cNvPr id="149" name="Shape 149"/>
        <p:cNvGrpSpPr/>
        <p:nvPr/>
      </p:nvGrpSpPr>
      <p:grpSpPr>
        <a:xfrm>
          <a:off x="0" y="0"/>
          <a:ext cx="0" cy="0"/>
          <a:chOff x="0" y="0"/>
          <a:chExt cx="0" cy="0"/>
        </a:xfrm>
      </p:grpSpPr>
      <p:sp>
        <p:nvSpPr>
          <p:cNvPr id="150" name="Google Shape;150;p25"/>
          <p:cNvSpPr txBox="1"/>
          <p:nvPr>
            <p:ph idx="1" type="subTitle"/>
          </p:nvPr>
        </p:nvSpPr>
        <p:spPr>
          <a:xfrm>
            <a:off x="2083204" y="3521825"/>
            <a:ext cx="7531500" cy="9144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Clr>
                <a:schemeClr val="lt1"/>
              </a:buClr>
              <a:buSzPts val="2400"/>
              <a:buNone/>
              <a:defRPr sz="2400">
                <a:solidFill>
                  <a:schemeClr val="lt1"/>
                </a:solidFill>
              </a:defRPr>
            </a:lvl1pPr>
            <a:lvl2pPr lvl="1" rtl="0">
              <a:lnSpc>
                <a:spcPct val="100000"/>
              </a:lnSpc>
              <a:spcBef>
                <a:spcPts val="0"/>
              </a:spcBef>
              <a:spcAft>
                <a:spcPts val="0"/>
              </a:spcAft>
              <a:buClr>
                <a:schemeClr val="lt1"/>
              </a:buClr>
              <a:buSzPts val="2400"/>
              <a:buNone/>
              <a:defRPr sz="2400">
                <a:solidFill>
                  <a:schemeClr val="lt1"/>
                </a:solidFill>
              </a:defRPr>
            </a:lvl2pPr>
            <a:lvl3pPr lvl="2" rtl="0">
              <a:lnSpc>
                <a:spcPct val="100000"/>
              </a:lnSpc>
              <a:spcBef>
                <a:spcPts val="0"/>
              </a:spcBef>
              <a:spcAft>
                <a:spcPts val="0"/>
              </a:spcAft>
              <a:buClr>
                <a:schemeClr val="lt1"/>
              </a:buClr>
              <a:buSzPts val="2400"/>
              <a:buNone/>
              <a:defRPr sz="2400">
                <a:solidFill>
                  <a:schemeClr val="lt1"/>
                </a:solidFill>
              </a:defRPr>
            </a:lvl3pPr>
            <a:lvl4pPr lvl="3" rtl="0">
              <a:lnSpc>
                <a:spcPct val="100000"/>
              </a:lnSpc>
              <a:spcBef>
                <a:spcPts val="0"/>
              </a:spcBef>
              <a:spcAft>
                <a:spcPts val="0"/>
              </a:spcAft>
              <a:buClr>
                <a:schemeClr val="lt1"/>
              </a:buClr>
              <a:buSzPts val="2400"/>
              <a:buNone/>
              <a:defRPr sz="2400">
                <a:solidFill>
                  <a:schemeClr val="lt1"/>
                </a:solidFill>
              </a:defRPr>
            </a:lvl4pPr>
            <a:lvl5pPr lvl="4" rtl="0">
              <a:lnSpc>
                <a:spcPct val="100000"/>
              </a:lnSpc>
              <a:spcBef>
                <a:spcPts val="0"/>
              </a:spcBef>
              <a:spcAft>
                <a:spcPts val="0"/>
              </a:spcAft>
              <a:buClr>
                <a:schemeClr val="lt1"/>
              </a:buClr>
              <a:buSzPts val="2400"/>
              <a:buNone/>
              <a:defRPr sz="2400">
                <a:solidFill>
                  <a:schemeClr val="lt1"/>
                </a:solidFill>
              </a:defRPr>
            </a:lvl5pPr>
            <a:lvl6pPr lvl="5" rtl="0">
              <a:lnSpc>
                <a:spcPct val="100000"/>
              </a:lnSpc>
              <a:spcBef>
                <a:spcPts val="0"/>
              </a:spcBef>
              <a:spcAft>
                <a:spcPts val="0"/>
              </a:spcAft>
              <a:buClr>
                <a:schemeClr val="lt1"/>
              </a:buClr>
              <a:buSzPts val="2400"/>
              <a:buNone/>
              <a:defRPr sz="2400">
                <a:solidFill>
                  <a:schemeClr val="lt1"/>
                </a:solidFill>
              </a:defRPr>
            </a:lvl6pPr>
            <a:lvl7pPr lvl="6" rtl="0">
              <a:lnSpc>
                <a:spcPct val="100000"/>
              </a:lnSpc>
              <a:spcBef>
                <a:spcPts val="0"/>
              </a:spcBef>
              <a:spcAft>
                <a:spcPts val="0"/>
              </a:spcAft>
              <a:buClr>
                <a:schemeClr val="lt1"/>
              </a:buClr>
              <a:buSzPts val="2400"/>
              <a:buNone/>
              <a:defRPr sz="2400">
                <a:solidFill>
                  <a:schemeClr val="lt1"/>
                </a:solidFill>
              </a:defRPr>
            </a:lvl7pPr>
            <a:lvl8pPr lvl="7" rtl="0">
              <a:lnSpc>
                <a:spcPct val="100000"/>
              </a:lnSpc>
              <a:spcBef>
                <a:spcPts val="0"/>
              </a:spcBef>
              <a:spcAft>
                <a:spcPts val="0"/>
              </a:spcAft>
              <a:buClr>
                <a:schemeClr val="lt1"/>
              </a:buClr>
              <a:buSzPts val="2400"/>
              <a:buNone/>
              <a:defRPr sz="2400">
                <a:solidFill>
                  <a:schemeClr val="lt1"/>
                </a:solidFill>
              </a:defRPr>
            </a:lvl8pPr>
            <a:lvl9pPr lvl="8" rtl="0">
              <a:lnSpc>
                <a:spcPct val="100000"/>
              </a:lnSpc>
              <a:spcBef>
                <a:spcPts val="0"/>
              </a:spcBef>
              <a:spcAft>
                <a:spcPts val="0"/>
              </a:spcAft>
              <a:buClr>
                <a:schemeClr val="lt1"/>
              </a:buClr>
              <a:buSzPts val="2400"/>
              <a:buNone/>
              <a:defRPr sz="2400">
                <a:solidFill>
                  <a:schemeClr val="lt1"/>
                </a:solidFill>
              </a:defRPr>
            </a:lvl9pPr>
          </a:lstStyle>
          <a:p/>
        </p:txBody>
      </p:sp>
      <p:sp>
        <p:nvSpPr>
          <p:cNvPr id="151" name="Google Shape;151;p25"/>
          <p:cNvSpPr txBox="1"/>
          <p:nvPr>
            <p:ph type="title"/>
          </p:nvPr>
        </p:nvSpPr>
        <p:spPr>
          <a:xfrm>
            <a:off x="2083354" y="1743625"/>
            <a:ext cx="7531500" cy="1600500"/>
          </a:xfrm>
          <a:prstGeom prst="rect">
            <a:avLst/>
          </a:prstGeom>
        </p:spPr>
        <p:txBody>
          <a:bodyPr anchorCtr="0" anchor="b" bIns="0" lIns="0" spcFirstLastPara="1" rIns="0" wrap="square" tIns="0">
            <a:noAutofit/>
          </a:bodyPr>
          <a:lstStyle>
            <a:lvl1pPr lvl="0" rtl="0">
              <a:lnSpc>
                <a:spcPct val="105000"/>
              </a:lnSpc>
              <a:spcBef>
                <a:spcPts val="0"/>
              </a:spcBef>
              <a:spcAft>
                <a:spcPts val="0"/>
              </a:spcAft>
              <a:buNone/>
              <a:defRPr sz="4700">
                <a:solidFill>
                  <a:schemeClr val="lt1"/>
                </a:solidFill>
              </a:defRPr>
            </a:lvl1pPr>
            <a:lvl2pPr lvl="1" rtl="0">
              <a:lnSpc>
                <a:spcPct val="105000"/>
              </a:lnSpc>
              <a:spcBef>
                <a:spcPts val="0"/>
              </a:spcBef>
              <a:spcAft>
                <a:spcPts val="0"/>
              </a:spcAft>
              <a:buNone/>
              <a:defRPr sz="4700">
                <a:solidFill>
                  <a:schemeClr val="lt1"/>
                </a:solidFill>
              </a:defRPr>
            </a:lvl2pPr>
            <a:lvl3pPr lvl="2" rtl="0">
              <a:lnSpc>
                <a:spcPct val="105000"/>
              </a:lnSpc>
              <a:spcBef>
                <a:spcPts val="0"/>
              </a:spcBef>
              <a:spcAft>
                <a:spcPts val="0"/>
              </a:spcAft>
              <a:buNone/>
              <a:defRPr sz="4700">
                <a:solidFill>
                  <a:schemeClr val="lt1"/>
                </a:solidFill>
              </a:defRPr>
            </a:lvl3pPr>
            <a:lvl4pPr lvl="3" rtl="0">
              <a:lnSpc>
                <a:spcPct val="105000"/>
              </a:lnSpc>
              <a:spcBef>
                <a:spcPts val="0"/>
              </a:spcBef>
              <a:spcAft>
                <a:spcPts val="0"/>
              </a:spcAft>
              <a:buNone/>
              <a:defRPr sz="4700">
                <a:solidFill>
                  <a:schemeClr val="lt1"/>
                </a:solidFill>
              </a:defRPr>
            </a:lvl4pPr>
            <a:lvl5pPr lvl="4" rtl="0">
              <a:lnSpc>
                <a:spcPct val="105000"/>
              </a:lnSpc>
              <a:spcBef>
                <a:spcPts val="0"/>
              </a:spcBef>
              <a:spcAft>
                <a:spcPts val="0"/>
              </a:spcAft>
              <a:buNone/>
              <a:defRPr sz="4700">
                <a:solidFill>
                  <a:schemeClr val="lt1"/>
                </a:solidFill>
              </a:defRPr>
            </a:lvl5pPr>
            <a:lvl6pPr lvl="5" rtl="0">
              <a:lnSpc>
                <a:spcPct val="105000"/>
              </a:lnSpc>
              <a:spcBef>
                <a:spcPts val="0"/>
              </a:spcBef>
              <a:spcAft>
                <a:spcPts val="0"/>
              </a:spcAft>
              <a:buNone/>
              <a:defRPr sz="4700">
                <a:solidFill>
                  <a:schemeClr val="lt1"/>
                </a:solidFill>
              </a:defRPr>
            </a:lvl6pPr>
            <a:lvl7pPr lvl="6" rtl="0">
              <a:lnSpc>
                <a:spcPct val="105000"/>
              </a:lnSpc>
              <a:spcBef>
                <a:spcPts val="0"/>
              </a:spcBef>
              <a:spcAft>
                <a:spcPts val="0"/>
              </a:spcAft>
              <a:buNone/>
              <a:defRPr sz="4700">
                <a:solidFill>
                  <a:schemeClr val="lt1"/>
                </a:solidFill>
              </a:defRPr>
            </a:lvl7pPr>
            <a:lvl8pPr lvl="7" rtl="0">
              <a:lnSpc>
                <a:spcPct val="105000"/>
              </a:lnSpc>
              <a:spcBef>
                <a:spcPts val="0"/>
              </a:spcBef>
              <a:spcAft>
                <a:spcPts val="0"/>
              </a:spcAft>
              <a:buNone/>
              <a:defRPr sz="4700">
                <a:solidFill>
                  <a:schemeClr val="lt1"/>
                </a:solidFill>
              </a:defRPr>
            </a:lvl8pPr>
            <a:lvl9pPr lvl="8" rtl="0">
              <a:lnSpc>
                <a:spcPct val="105000"/>
              </a:lnSpc>
              <a:spcBef>
                <a:spcPts val="0"/>
              </a:spcBef>
              <a:spcAft>
                <a:spcPts val="0"/>
              </a:spcAft>
              <a:buNone/>
              <a:defRPr sz="4700">
                <a:solidFill>
                  <a:schemeClr val="lt1"/>
                </a:solidFill>
              </a:defRPr>
            </a:lvl9pPr>
          </a:lstStyle>
          <a:p/>
        </p:txBody>
      </p:sp>
      <p:sp>
        <p:nvSpPr>
          <p:cNvPr id="152" name="Google Shape;152;p25"/>
          <p:cNvSpPr txBox="1"/>
          <p:nvPr>
            <p:ph idx="2" type="subTitle"/>
          </p:nvPr>
        </p:nvSpPr>
        <p:spPr>
          <a:xfrm>
            <a:off x="2083204" y="4681700"/>
            <a:ext cx="2040000" cy="6054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lt1"/>
              </a:buClr>
              <a:buSzPts val="1200"/>
              <a:buNone/>
              <a:defRPr sz="1200">
                <a:solidFill>
                  <a:schemeClr val="lt1"/>
                </a:solidFill>
              </a:defRPr>
            </a:lvl1pPr>
            <a:lvl2pPr lvl="1" rtl="0">
              <a:lnSpc>
                <a:spcPct val="135000"/>
              </a:lnSpc>
              <a:spcBef>
                <a:spcPts val="0"/>
              </a:spcBef>
              <a:spcAft>
                <a:spcPts val="0"/>
              </a:spcAft>
              <a:buClr>
                <a:schemeClr val="lt1"/>
              </a:buClr>
              <a:buSzPts val="1200"/>
              <a:buNone/>
              <a:defRPr sz="1200">
                <a:solidFill>
                  <a:schemeClr val="lt1"/>
                </a:solidFill>
              </a:defRPr>
            </a:lvl2pPr>
            <a:lvl3pPr lvl="2" rtl="0">
              <a:lnSpc>
                <a:spcPct val="135000"/>
              </a:lnSpc>
              <a:spcBef>
                <a:spcPts val="0"/>
              </a:spcBef>
              <a:spcAft>
                <a:spcPts val="0"/>
              </a:spcAft>
              <a:buClr>
                <a:schemeClr val="lt1"/>
              </a:buClr>
              <a:buSzPts val="1200"/>
              <a:buNone/>
              <a:defRPr sz="1200">
                <a:solidFill>
                  <a:schemeClr val="lt1"/>
                </a:solidFill>
              </a:defRPr>
            </a:lvl3pPr>
            <a:lvl4pPr lvl="3" rtl="0">
              <a:lnSpc>
                <a:spcPct val="135000"/>
              </a:lnSpc>
              <a:spcBef>
                <a:spcPts val="0"/>
              </a:spcBef>
              <a:spcAft>
                <a:spcPts val="0"/>
              </a:spcAft>
              <a:buClr>
                <a:schemeClr val="lt1"/>
              </a:buClr>
              <a:buSzPts val="1200"/>
              <a:buNone/>
              <a:defRPr sz="1200">
                <a:solidFill>
                  <a:schemeClr val="lt1"/>
                </a:solidFill>
              </a:defRPr>
            </a:lvl4pPr>
            <a:lvl5pPr lvl="4" rtl="0">
              <a:lnSpc>
                <a:spcPct val="135000"/>
              </a:lnSpc>
              <a:spcBef>
                <a:spcPts val="0"/>
              </a:spcBef>
              <a:spcAft>
                <a:spcPts val="0"/>
              </a:spcAft>
              <a:buClr>
                <a:schemeClr val="lt1"/>
              </a:buClr>
              <a:buSzPts val="1200"/>
              <a:buNone/>
              <a:defRPr sz="1200">
                <a:solidFill>
                  <a:schemeClr val="lt1"/>
                </a:solidFill>
              </a:defRPr>
            </a:lvl5pPr>
            <a:lvl6pPr lvl="5" rtl="0">
              <a:lnSpc>
                <a:spcPct val="135000"/>
              </a:lnSpc>
              <a:spcBef>
                <a:spcPts val="0"/>
              </a:spcBef>
              <a:spcAft>
                <a:spcPts val="0"/>
              </a:spcAft>
              <a:buClr>
                <a:schemeClr val="lt1"/>
              </a:buClr>
              <a:buSzPts val="1200"/>
              <a:buNone/>
              <a:defRPr sz="1200">
                <a:solidFill>
                  <a:schemeClr val="lt1"/>
                </a:solidFill>
              </a:defRPr>
            </a:lvl6pPr>
            <a:lvl7pPr lvl="6" rtl="0">
              <a:lnSpc>
                <a:spcPct val="135000"/>
              </a:lnSpc>
              <a:spcBef>
                <a:spcPts val="0"/>
              </a:spcBef>
              <a:spcAft>
                <a:spcPts val="0"/>
              </a:spcAft>
              <a:buClr>
                <a:schemeClr val="lt1"/>
              </a:buClr>
              <a:buSzPts val="1200"/>
              <a:buNone/>
              <a:defRPr sz="1200">
                <a:solidFill>
                  <a:schemeClr val="lt1"/>
                </a:solidFill>
              </a:defRPr>
            </a:lvl7pPr>
            <a:lvl8pPr lvl="7" rtl="0">
              <a:lnSpc>
                <a:spcPct val="135000"/>
              </a:lnSpc>
              <a:spcBef>
                <a:spcPts val="0"/>
              </a:spcBef>
              <a:spcAft>
                <a:spcPts val="0"/>
              </a:spcAft>
              <a:buClr>
                <a:schemeClr val="lt1"/>
              </a:buClr>
              <a:buSzPts val="1200"/>
              <a:buNone/>
              <a:defRPr sz="1200">
                <a:solidFill>
                  <a:schemeClr val="lt1"/>
                </a:solidFill>
              </a:defRPr>
            </a:lvl8pPr>
            <a:lvl9pPr lvl="8" rtl="0">
              <a:lnSpc>
                <a:spcPct val="135000"/>
              </a:lnSpc>
              <a:spcBef>
                <a:spcPts val="0"/>
              </a:spcBef>
              <a:spcAft>
                <a:spcPts val="0"/>
              </a:spcAft>
              <a:buClr>
                <a:schemeClr val="lt1"/>
              </a:buClr>
              <a:buSzPts val="1200"/>
              <a:buNone/>
              <a:defRPr sz="1200">
                <a:solidFill>
                  <a:schemeClr val="lt1"/>
                </a:solidFill>
              </a:defRPr>
            </a:lvl9pPr>
          </a:lstStyle>
          <a:p/>
        </p:txBody>
      </p:sp>
      <p:sp>
        <p:nvSpPr>
          <p:cNvPr id="153" name="Google Shape;153;p25"/>
          <p:cNvSpPr txBox="1"/>
          <p:nvPr>
            <p:ph idx="3" type="subTitle"/>
          </p:nvPr>
        </p:nvSpPr>
        <p:spPr>
          <a:xfrm>
            <a:off x="4470731" y="4681700"/>
            <a:ext cx="2040000" cy="6054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lt1"/>
              </a:buClr>
              <a:buSzPts val="1200"/>
              <a:buNone/>
              <a:defRPr sz="1200">
                <a:solidFill>
                  <a:schemeClr val="lt1"/>
                </a:solidFill>
              </a:defRPr>
            </a:lvl1pPr>
            <a:lvl2pPr lvl="1" rtl="0">
              <a:lnSpc>
                <a:spcPct val="135000"/>
              </a:lnSpc>
              <a:spcBef>
                <a:spcPts val="0"/>
              </a:spcBef>
              <a:spcAft>
                <a:spcPts val="0"/>
              </a:spcAft>
              <a:buClr>
                <a:schemeClr val="lt1"/>
              </a:buClr>
              <a:buSzPts val="1200"/>
              <a:buNone/>
              <a:defRPr sz="1200">
                <a:solidFill>
                  <a:schemeClr val="lt1"/>
                </a:solidFill>
              </a:defRPr>
            </a:lvl2pPr>
            <a:lvl3pPr lvl="2" rtl="0">
              <a:lnSpc>
                <a:spcPct val="135000"/>
              </a:lnSpc>
              <a:spcBef>
                <a:spcPts val="0"/>
              </a:spcBef>
              <a:spcAft>
                <a:spcPts val="0"/>
              </a:spcAft>
              <a:buClr>
                <a:schemeClr val="lt1"/>
              </a:buClr>
              <a:buSzPts val="1200"/>
              <a:buNone/>
              <a:defRPr sz="1200">
                <a:solidFill>
                  <a:schemeClr val="lt1"/>
                </a:solidFill>
              </a:defRPr>
            </a:lvl3pPr>
            <a:lvl4pPr lvl="3" rtl="0">
              <a:lnSpc>
                <a:spcPct val="135000"/>
              </a:lnSpc>
              <a:spcBef>
                <a:spcPts val="0"/>
              </a:spcBef>
              <a:spcAft>
                <a:spcPts val="0"/>
              </a:spcAft>
              <a:buClr>
                <a:schemeClr val="lt1"/>
              </a:buClr>
              <a:buSzPts val="1200"/>
              <a:buNone/>
              <a:defRPr sz="1200">
                <a:solidFill>
                  <a:schemeClr val="lt1"/>
                </a:solidFill>
              </a:defRPr>
            </a:lvl4pPr>
            <a:lvl5pPr lvl="4" rtl="0">
              <a:lnSpc>
                <a:spcPct val="135000"/>
              </a:lnSpc>
              <a:spcBef>
                <a:spcPts val="0"/>
              </a:spcBef>
              <a:spcAft>
                <a:spcPts val="0"/>
              </a:spcAft>
              <a:buClr>
                <a:schemeClr val="lt1"/>
              </a:buClr>
              <a:buSzPts val="1200"/>
              <a:buNone/>
              <a:defRPr sz="1200">
                <a:solidFill>
                  <a:schemeClr val="lt1"/>
                </a:solidFill>
              </a:defRPr>
            </a:lvl5pPr>
            <a:lvl6pPr lvl="5" rtl="0">
              <a:lnSpc>
                <a:spcPct val="135000"/>
              </a:lnSpc>
              <a:spcBef>
                <a:spcPts val="0"/>
              </a:spcBef>
              <a:spcAft>
                <a:spcPts val="0"/>
              </a:spcAft>
              <a:buClr>
                <a:schemeClr val="lt1"/>
              </a:buClr>
              <a:buSzPts val="1200"/>
              <a:buNone/>
              <a:defRPr sz="1200">
                <a:solidFill>
                  <a:schemeClr val="lt1"/>
                </a:solidFill>
              </a:defRPr>
            </a:lvl6pPr>
            <a:lvl7pPr lvl="6" rtl="0">
              <a:lnSpc>
                <a:spcPct val="135000"/>
              </a:lnSpc>
              <a:spcBef>
                <a:spcPts val="0"/>
              </a:spcBef>
              <a:spcAft>
                <a:spcPts val="0"/>
              </a:spcAft>
              <a:buClr>
                <a:schemeClr val="lt1"/>
              </a:buClr>
              <a:buSzPts val="1200"/>
              <a:buNone/>
              <a:defRPr sz="1200">
                <a:solidFill>
                  <a:schemeClr val="lt1"/>
                </a:solidFill>
              </a:defRPr>
            </a:lvl7pPr>
            <a:lvl8pPr lvl="7" rtl="0">
              <a:lnSpc>
                <a:spcPct val="135000"/>
              </a:lnSpc>
              <a:spcBef>
                <a:spcPts val="0"/>
              </a:spcBef>
              <a:spcAft>
                <a:spcPts val="0"/>
              </a:spcAft>
              <a:buClr>
                <a:schemeClr val="lt1"/>
              </a:buClr>
              <a:buSzPts val="1200"/>
              <a:buNone/>
              <a:defRPr sz="1200">
                <a:solidFill>
                  <a:schemeClr val="lt1"/>
                </a:solidFill>
              </a:defRPr>
            </a:lvl8pPr>
            <a:lvl9pPr lvl="8" rtl="0">
              <a:lnSpc>
                <a:spcPct val="135000"/>
              </a:lnSpc>
              <a:spcBef>
                <a:spcPts val="0"/>
              </a:spcBef>
              <a:spcAft>
                <a:spcPts val="0"/>
              </a:spcAft>
              <a:buClr>
                <a:schemeClr val="lt1"/>
              </a:buClr>
              <a:buSzPts val="1200"/>
              <a:buNone/>
              <a:defRPr sz="1200">
                <a:solidFill>
                  <a:schemeClr val="lt1"/>
                </a:solidFill>
              </a:defRPr>
            </a:lvl9pPr>
          </a:lstStyle>
          <a:p/>
        </p:txBody>
      </p:sp>
      <p:pic>
        <p:nvPicPr>
          <p:cNvPr id="154" name="Google Shape;154;p25"/>
          <p:cNvPicPr preferRelativeResize="0"/>
          <p:nvPr/>
        </p:nvPicPr>
        <p:blipFill>
          <a:blip r:embed="rId3">
            <a:alphaModFix/>
          </a:blip>
          <a:stretch>
            <a:fillRect/>
          </a:stretch>
        </p:blipFill>
        <p:spPr>
          <a:xfrm>
            <a:off x="10104322" y="6203986"/>
            <a:ext cx="1421891" cy="335406"/>
          </a:xfrm>
          <a:prstGeom prst="rect">
            <a:avLst/>
          </a:prstGeom>
          <a:noFill/>
          <a:ln>
            <a:noFill/>
          </a:ln>
        </p:spPr>
      </p:pic>
      <p:cxnSp>
        <p:nvCxnSpPr>
          <p:cNvPr id="155" name="Google Shape;155;p25"/>
          <p:cNvCxnSpPr/>
          <p:nvPr/>
        </p:nvCxnSpPr>
        <p:spPr>
          <a:xfrm rot="10800000">
            <a:off x="447655"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156" name="Google Shape;156;p25"/>
          <p:cNvSpPr txBox="1"/>
          <p:nvPr>
            <p:ph idx="12" type="sldNum"/>
          </p:nvPr>
        </p:nvSpPr>
        <p:spPr>
          <a:xfrm>
            <a:off x="81954" y="6169556"/>
            <a:ext cx="731400" cy="143700"/>
          </a:xfrm>
          <a:prstGeom prst="rect">
            <a:avLst/>
          </a:prstGeom>
          <a:noFill/>
          <a:ln>
            <a:noFill/>
          </a:ln>
        </p:spPr>
        <p:txBody>
          <a:bodyPr anchorCtr="0" anchor="b" bIns="0" lIns="0" spcFirstLastPara="1" rIns="0" wrap="square" tIns="0">
            <a:noAutofit/>
          </a:bodyPr>
          <a:lstStyle>
            <a:lvl1pPr lvl="0" rtl="0" algn="ctr">
              <a:buNone/>
              <a:defRPr sz="700">
                <a:latin typeface="Overpass SemiBold"/>
                <a:ea typeface="Overpass SemiBold"/>
                <a:cs typeface="Overpass SemiBold"/>
                <a:sym typeface="Overpass SemiBold"/>
              </a:defRPr>
            </a:lvl1pPr>
            <a:lvl2pPr lvl="1" rtl="0" algn="ctr">
              <a:buNone/>
              <a:defRPr sz="700">
                <a:latin typeface="Overpass SemiBold"/>
                <a:ea typeface="Overpass SemiBold"/>
                <a:cs typeface="Overpass SemiBold"/>
                <a:sym typeface="Overpass SemiBold"/>
              </a:defRPr>
            </a:lvl2pPr>
            <a:lvl3pPr lvl="2" rtl="0" algn="ctr">
              <a:buNone/>
              <a:defRPr sz="700">
                <a:latin typeface="Overpass SemiBold"/>
                <a:ea typeface="Overpass SemiBold"/>
                <a:cs typeface="Overpass SemiBold"/>
                <a:sym typeface="Overpass SemiBold"/>
              </a:defRPr>
            </a:lvl3pPr>
            <a:lvl4pPr lvl="3" rtl="0" algn="ctr">
              <a:buNone/>
              <a:defRPr sz="700">
                <a:latin typeface="Overpass SemiBold"/>
                <a:ea typeface="Overpass SemiBold"/>
                <a:cs typeface="Overpass SemiBold"/>
                <a:sym typeface="Overpass SemiBold"/>
              </a:defRPr>
            </a:lvl4pPr>
            <a:lvl5pPr lvl="4" rtl="0" algn="ctr">
              <a:buNone/>
              <a:defRPr sz="700">
                <a:latin typeface="Overpass SemiBold"/>
                <a:ea typeface="Overpass SemiBold"/>
                <a:cs typeface="Overpass SemiBold"/>
                <a:sym typeface="Overpass SemiBold"/>
              </a:defRPr>
            </a:lvl5pPr>
            <a:lvl6pPr lvl="5" rtl="0" algn="ctr">
              <a:buNone/>
              <a:defRPr sz="700">
                <a:latin typeface="Overpass SemiBold"/>
                <a:ea typeface="Overpass SemiBold"/>
                <a:cs typeface="Overpass SemiBold"/>
                <a:sym typeface="Overpass SemiBold"/>
              </a:defRPr>
            </a:lvl6pPr>
            <a:lvl7pPr lvl="6" rtl="0" algn="ctr">
              <a:buNone/>
              <a:defRPr sz="700">
                <a:latin typeface="Overpass SemiBold"/>
                <a:ea typeface="Overpass SemiBold"/>
                <a:cs typeface="Overpass SemiBold"/>
                <a:sym typeface="Overpass SemiBold"/>
              </a:defRPr>
            </a:lvl7pPr>
            <a:lvl8pPr lvl="7" rtl="0" algn="ctr">
              <a:buNone/>
              <a:defRPr sz="700">
                <a:latin typeface="Overpass SemiBold"/>
                <a:ea typeface="Overpass SemiBold"/>
                <a:cs typeface="Overpass SemiBold"/>
                <a:sym typeface="Overpass SemiBold"/>
              </a:defRPr>
            </a:lvl8pPr>
            <a:lvl9pPr lvl="8" rtl="0" algn="ctr">
              <a:buNone/>
              <a:defRPr sz="7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losing red">
  <p:cSld name="TITLE_1">
    <p:bg>
      <p:bgPr>
        <a:blipFill>
          <a:blip r:embed="rId2">
            <a:alphaModFix/>
          </a:blip>
          <a:stretch>
            <a:fillRect/>
          </a:stretch>
        </a:blipFill>
      </p:bgPr>
    </p:bg>
    <p:spTree>
      <p:nvGrpSpPr>
        <p:cNvPr id="157" name="Shape 157"/>
        <p:cNvGrpSpPr/>
        <p:nvPr/>
      </p:nvGrpSpPr>
      <p:grpSpPr>
        <a:xfrm>
          <a:off x="0" y="0"/>
          <a:ext cx="0" cy="0"/>
          <a:chOff x="0" y="0"/>
          <a:chExt cx="0" cy="0"/>
        </a:xfrm>
      </p:grpSpPr>
      <p:sp>
        <p:nvSpPr>
          <p:cNvPr id="158" name="Google Shape;158;p26"/>
          <p:cNvSpPr txBox="1"/>
          <p:nvPr>
            <p:ph idx="1" type="subTitle"/>
          </p:nvPr>
        </p:nvSpPr>
        <p:spPr>
          <a:xfrm>
            <a:off x="2083204" y="3008425"/>
            <a:ext cx="4145400" cy="1524600"/>
          </a:xfrm>
          <a:prstGeom prst="rect">
            <a:avLst/>
          </a:prstGeom>
        </p:spPr>
        <p:txBody>
          <a:bodyPr anchorCtr="0" anchor="t" bIns="0" lIns="0" spcFirstLastPara="1" rIns="0" wrap="square" tIns="0">
            <a:noAutofit/>
          </a:bodyPr>
          <a:lstStyle>
            <a:lvl1pPr lvl="0" rtl="0">
              <a:lnSpc>
                <a:spcPct val="180000"/>
              </a:lnSpc>
              <a:spcBef>
                <a:spcPts val="0"/>
              </a:spcBef>
              <a:spcAft>
                <a:spcPts val="0"/>
              </a:spcAft>
              <a:buClr>
                <a:schemeClr val="lt1"/>
              </a:buClr>
              <a:buSzPts val="1600"/>
              <a:buNone/>
              <a:defRPr sz="1600">
                <a:solidFill>
                  <a:schemeClr val="lt1"/>
                </a:solidFill>
              </a:defRPr>
            </a:lvl1pPr>
            <a:lvl2pPr lvl="1" rtl="0">
              <a:lnSpc>
                <a:spcPct val="180000"/>
              </a:lnSpc>
              <a:spcBef>
                <a:spcPts val="0"/>
              </a:spcBef>
              <a:spcAft>
                <a:spcPts val="0"/>
              </a:spcAft>
              <a:buClr>
                <a:schemeClr val="lt1"/>
              </a:buClr>
              <a:buSzPts val="1600"/>
              <a:buNone/>
              <a:defRPr sz="1600">
                <a:solidFill>
                  <a:schemeClr val="lt1"/>
                </a:solidFill>
              </a:defRPr>
            </a:lvl2pPr>
            <a:lvl3pPr lvl="2" rtl="0">
              <a:lnSpc>
                <a:spcPct val="180000"/>
              </a:lnSpc>
              <a:spcBef>
                <a:spcPts val="0"/>
              </a:spcBef>
              <a:spcAft>
                <a:spcPts val="0"/>
              </a:spcAft>
              <a:buClr>
                <a:schemeClr val="lt1"/>
              </a:buClr>
              <a:buSzPts val="1600"/>
              <a:buNone/>
              <a:defRPr sz="1600">
                <a:solidFill>
                  <a:schemeClr val="lt1"/>
                </a:solidFill>
              </a:defRPr>
            </a:lvl3pPr>
            <a:lvl4pPr lvl="3" rtl="0">
              <a:lnSpc>
                <a:spcPct val="180000"/>
              </a:lnSpc>
              <a:spcBef>
                <a:spcPts val="0"/>
              </a:spcBef>
              <a:spcAft>
                <a:spcPts val="0"/>
              </a:spcAft>
              <a:buClr>
                <a:schemeClr val="lt1"/>
              </a:buClr>
              <a:buSzPts val="1600"/>
              <a:buNone/>
              <a:defRPr sz="1600">
                <a:solidFill>
                  <a:schemeClr val="lt1"/>
                </a:solidFill>
              </a:defRPr>
            </a:lvl4pPr>
            <a:lvl5pPr lvl="4" rtl="0">
              <a:lnSpc>
                <a:spcPct val="180000"/>
              </a:lnSpc>
              <a:spcBef>
                <a:spcPts val="0"/>
              </a:spcBef>
              <a:spcAft>
                <a:spcPts val="0"/>
              </a:spcAft>
              <a:buClr>
                <a:schemeClr val="lt1"/>
              </a:buClr>
              <a:buSzPts val="1600"/>
              <a:buNone/>
              <a:defRPr sz="1600">
                <a:solidFill>
                  <a:schemeClr val="lt1"/>
                </a:solidFill>
              </a:defRPr>
            </a:lvl5pPr>
            <a:lvl6pPr lvl="5" rtl="0">
              <a:lnSpc>
                <a:spcPct val="180000"/>
              </a:lnSpc>
              <a:spcBef>
                <a:spcPts val="0"/>
              </a:spcBef>
              <a:spcAft>
                <a:spcPts val="0"/>
              </a:spcAft>
              <a:buClr>
                <a:schemeClr val="lt1"/>
              </a:buClr>
              <a:buSzPts val="1600"/>
              <a:buNone/>
              <a:defRPr sz="1600">
                <a:solidFill>
                  <a:schemeClr val="lt1"/>
                </a:solidFill>
              </a:defRPr>
            </a:lvl6pPr>
            <a:lvl7pPr lvl="6" rtl="0">
              <a:lnSpc>
                <a:spcPct val="180000"/>
              </a:lnSpc>
              <a:spcBef>
                <a:spcPts val="0"/>
              </a:spcBef>
              <a:spcAft>
                <a:spcPts val="0"/>
              </a:spcAft>
              <a:buClr>
                <a:schemeClr val="lt1"/>
              </a:buClr>
              <a:buSzPts val="1600"/>
              <a:buNone/>
              <a:defRPr sz="1600">
                <a:solidFill>
                  <a:schemeClr val="lt1"/>
                </a:solidFill>
              </a:defRPr>
            </a:lvl7pPr>
            <a:lvl8pPr lvl="7" rtl="0">
              <a:lnSpc>
                <a:spcPct val="180000"/>
              </a:lnSpc>
              <a:spcBef>
                <a:spcPts val="0"/>
              </a:spcBef>
              <a:spcAft>
                <a:spcPts val="0"/>
              </a:spcAft>
              <a:buClr>
                <a:schemeClr val="lt1"/>
              </a:buClr>
              <a:buSzPts val="1600"/>
              <a:buNone/>
              <a:defRPr sz="1600">
                <a:solidFill>
                  <a:schemeClr val="lt1"/>
                </a:solidFill>
              </a:defRPr>
            </a:lvl8pPr>
            <a:lvl9pPr lvl="8" rtl="0">
              <a:lnSpc>
                <a:spcPct val="180000"/>
              </a:lnSpc>
              <a:spcBef>
                <a:spcPts val="0"/>
              </a:spcBef>
              <a:spcAft>
                <a:spcPts val="0"/>
              </a:spcAft>
              <a:buClr>
                <a:schemeClr val="lt1"/>
              </a:buClr>
              <a:buSzPts val="1600"/>
              <a:buNone/>
              <a:defRPr sz="1600">
                <a:solidFill>
                  <a:schemeClr val="lt1"/>
                </a:solidFill>
              </a:defRPr>
            </a:lvl9pPr>
          </a:lstStyle>
          <a:p/>
        </p:txBody>
      </p:sp>
      <p:sp>
        <p:nvSpPr>
          <p:cNvPr id="159" name="Google Shape;159;p26"/>
          <p:cNvSpPr txBox="1"/>
          <p:nvPr>
            <p:ph type="title"/>
          </p:nvPr>
        </p:nvSpPr>
        <p:spPr>
          <a:xfrm>
            <a:off x="2083354" y="568625"/>
            <a:ext cx="4904100" cy="1985400"/>
          </a:xfrm>
          <a:prstGeom prst="rect">
            <a:avLst/>
          </a:prstGeom>
        </p:spPr>
        <p:txBody>
          <a:bodyPr anchorCtr="0" anchor="b" bIns="0" lIns="0" spcFirstLastPara="1" rIns="0" wrap="square" tIns="0">
            <a:noAutofit/>
          </a:bodyPr>
          <a:lstStyle>
            <a:lvl1pPr lvl="0" rtl="0">
              <a:lnSpc>
                <a:spcPct val="105000"/>
              </a:lnSpc>
              <a:spcBef>
                <a:spcPts val="0"/>
              </a:spcBef>
              <a:spcAft>
                <a:spcPts val="0"/>
              </a:spcAft>
              <a:buNone/>
              <a:defRPr sz="7100">
                <a:solidFill>
                  <a:schemeClr val="lt1"/>
                </a:solidFill>
              </a:defRPr>
            </a:lvl1pPr>
            <a:lvl2pPr lvl="1" rtl="0">
              <a:lnSpc>
                <a:spcPct val="105000"/>
              </a:lnSpc>
              <a:spcBef>
                <a:spcPts val="0"/>
              </a:spcBef>
              <a:spcAft>
                <a:spcPts val="0"/>
              </a:spcAft>
              <a:buNone/>
              <a:defRPr sz="7100">
                <a:solidFill>
                  <a:schemeClr val="lt1"/>
                </a:solidFill>
              </a:defRPr>
            </a:lvl2pPr>
            <a:lvl3pPr lvl="2" rtl="0">
              <a:lnSpc>
                <a:spcPct val="105000"/>
              </a:lnSpc>
              <a:spcBef>
                <a:spcPts val="0"/>
              </a:spcBef>
              <a:spcAft>
                <a:spcPts val="0"/>
              </a:spcAft>
              <a:buNone/>
              <a:defRPr sz="7100">
                <a:solidFill>
                  <a:schemeClr val="lt1"/>
                </a:solidFill>
              </a:defRPr>
            </a:lvl3pPr>
            <a:lvl4pPr lvl="3" rtl="0">
              <a:lnSpc>
                <a:spcPct val="105000"/>
              </a:lnSpc>
              <a:spcBef>
                <a:spcPts val="0"/>
              </a:spcBef>
              <a:spcAft>
                <a:spcPts val="0"/>
              </a:spcAft>
              <a:buNone/>
              <a:defRPr sz="7100">
                <a:solidFill>
                  <a:schemeClr val="lt1"/>
                </a:solidFill>
              </a:defRPr>
            </a:lvl4pPr>
            <a:lvl5pPr lvl="4" rtl="0">
              <a:lnSpc>
                <a:spcPct val="105000"/>
              </a:lnSpc>
              <a:spcBef>
                <a:spcPts val="0"/>
              </a:spcBef>
              <a:spcAft>
                <a:spcPts val="0"/>
              </a:spcAft>
              <a:buNone/>
              <a:defRPr sz="7100">
                <a:solidFill>
                  <a:schemeClr val="lt1"/>
                </a:solidFill>
              </a:defRPr>
            </a:lvl5pPr>
            <a:lvl6pPr lvl="5" rtl="0">
              <a:lnSpc>
                <a:spcPct val="105000"/>
              </a:lnSpc>
              <a:spcBef>
                <a:spcPts val="0"/>
              </a:spcBef>
              <a:spcAft>
                <a:spcPts val="0"/>
              </a:spcAft>
              <a:buNone/>
              <a:defRPr sz="7100">
                <a:solidFill>
                  <a:schemeClr val="lt1"/>
                </a:solidFill>
              </a:defRPr>
            </a:lvl6pPr>
            <a:lvl7pPr lvl="6" rtl="0">
              <a:lnSpc>
                <a:spcPct val="105000"/>
              </a:lnSpc>
              <a:spcBef>
                <a:spcPts val="0"/>
              </a:spcBef>
              <a:spcAft>
                <a:spcPts val="0"/>
              </a:spcAft>
              <a:buNone/>
              <a:defRPr sz="7100">
                <a:solidFill>
                  <a:schemeClr val="lt1"/>
                </a:solidFill>
              </a:defRPr>
            </a:lvl7pPr>
            <a:lvl8pPr lvl="7" rtl="0">
              <a:lnSpc>
                <a:spcPct val="105000"/>
              </a:lnSpc>
              <a:spcBef>
                <a:spcPts val="0"/>
              </a:spcBef>
              <a:spcAft>
                <a:spcPts val="0"/>
              </a:spcAft>
              <a:buNone/>
              <a:defRPr sz="7100">
                <a:solidFill>
                  <a:schemeClr val="lt1"/>
                </a:solidFill>
              </a:defRPr>
            </a:lvl8pPr>
            <a:lvl9pPr lvl="8" rtl="0">
              <a:lnSpc>
                <a:spcPct val="105000"/>
              </a:lnSpc>
              <a:spcBef>
                <a:spcPts val="0"/>
              </a:spcBef>
              <a:spcAft>
                <a:spcPts val="0"/>
              </a:spcAft>
              <a:buNone/>
              <a:defRPr sz="7100">
                <a:solidFill>
                  <a:schemeClr val="lt1"/>
                </a:solidFill>
              </a:defRPr>
            </a:lvl9pPr>
          </a:lstStyle>
          <a:p/>
        </p:txBody>
      </p:sp>
      <p:pic>
        <p:nvPicPr>
          <p:cNvPr id="160" name="Google Shape;160;p26"/>
          <p:cNvPicPr preferRelativeResize="0"/>
          <p:nvPr/>
        </p:nvPicPr>
        <p:blipFill>
          <a:blip r:embed="rId3">
            <a:alphaModFix/>
          </a:blip>
          <a:stretch>
            <a:fillRect/>
          </a:stretch>
        </p:blipFill>
        <p:spPr>
          <a:xfrm>
            <a:off x="10104322" y="6203986"/>
            <a:ext cx="1421891" cy="335406"/>
          </a:xfrm>
          <a:prstGeom prst="rect">
            <a:avLst/>
          </a:prstGeom>
          <a:noFill/>
          <a:ln>
            <a:noFill/>
          </a:ln>
        </p:spPr>
      </p:pic>
      <p:pic>
        <p:nvPicPr>
          <p:cNvPr id="161" name="Google Shape;161;p26"/>
          <p:cNvPicPr preferRelativeResize="0"/>
          <p:nvPr/>
        </p:nvPicPr>
        <p:blipFill>
          <a:blip r:embed="rId4">
            <a:alphaModFix/>
          </a:blip>
          <a:stretch>
            <a:fillRect/>
          </a:stretch>
        </p:blipFill>
        <p:spPr>
          <a:xfrm>
            <a:off x="7377958" y="3535984"/>
            <a:ext cx="410252" cy="410252"/>
          </a:xfrm>
          <a:prstGeom prst="rect">
            <a:avLst/>
          </a:prstGeom>
          <a:noFill/>
          <a:ln>
            <a:noFill/>
          </a:ln>
        </p:spPr>
      </p:pic>
      <p:pic>
        <p:nvPicPr>
          <p:cNvPr id="162" name="Google Shape;162;p26"/>
          <p:cNvPicPr preferRelativeResize="0"/>
          <p:nvPr/>
        </p:nvPicPr>
        <p:blipFill rotWithShape="1">
          <a:blip r:embed="rId5">
            <a:alphaModFix/>
          </a:blip>
          <a:srcRect b="0" l="0" r="0" t="0"/>
          <a:stretch/>
        </p:blipFill>
        <p:spPr>
          <a:xfrm>
            <a:off x="7377958" y="2767909"/>
            <a:ext cx="410252" cy="410252"/>
          </a:xfrm>
          <a:prstGeom prst="rect">
            <a:avLst/>
          </a:prstGeom>
          <a:noFill/>
          <a:ln>
            <a:noFill/>
          </a:ln>
        </p:spPr>
      </p:pic>
      <p:pic>
        <p:nvPicPr>
          <p:cNvPr id="163" name="Google Shape;163;p26"/>
          <p:cNvPicPr preferRelativeResize="0"/>
          <p:nvPr/>
        </p:nvPicPr>
        <p:blipFill rotWithShape="1">
          <a:blip r:embed="rId6">
            <a:alphaModFix/>
          </a:blip>
          <a:srcRect b="0" l="0" r="0" t="0"/>
          <a:stretch/>
        </p:blipFill>
        <p:spPr>
          <a:xfrm>
            <a:off x="7377958" y="1999834"/>
            <a:ext cx="410252" cy="410252"/>
          </a:xfrm>
          <a:prstGeom prst="rect">
            <a:avLst/>
          </a:prstGeom>
          <a:noFill/>
          <a:ln>
            <a:noFill/>
          </a:ln>
        </p:spPr>
      </p:pic>
      <p:pic>
        <p:nvPicPr>
          <p:cNvPr id="164" name="Google Shape;164;p26"/>
          <p:cNvPicPr preferRelativeResize="0"/>
          <p:nvPr/>
        </p:nvPicPr>
        <p:blipFill rotWithShape="1">
          <a:blip r:embed="rId7">
            <a:alphaModFix/>
          </a:blip>
          <a:srcRect b="0" l="0" r="0" t="0"/>
          <a:stretch/>
        </p:blipFill>
        <p:spPr>
          <a:xfrm>
            <a:off x="7377958" y="4304059"/>
            <a:ext cx="410252" cy="410252"/>
          </a:xfrm>
          <a:prstGeom prst="rect">
            <a:avLst/>
          </a:prstGeom>
          <a:noFill/>
          <a:ln>
            <a:noFill/>
          </a:ln>
        </p:spPr>
      </p:pic>
      <p:sp>
        <p:nvSpPr>
          <p:cNvPr id="165" name="Google Shape;165;p26"/>
          <p:cNvSpPr txBox="1"/>
          <p:nvPr/>
        </p:nvSpPr>
        <p:spPr>
          <a:xfrm>
            <a:off x="7958481" y="1999825"/>
            <a:ext cx="2992800" cy="456000"/>
          </a:xfrm>
          <a:prstGeom prst="rect">
            <a:avLst/>
          </a:prstGeom>
          <a:noFill/>
          <a:ln>
            <a:noFill/>
          </a:ln>
        </p:spPr>
        <p:txBody>
          <a:bodyPr anchorCtr="0" anchor="ctr" bIns="91650" lIns="91650" spcFirstLastPara="1" rIns="91650" wrap="square" tIns="91650">
            <a:noAutofit/>
          </a:bodyPr>
          <a:lstStyle/>
          <a:p>
            <a:pPr indent="0" lvl="0" marL="0" rtl="0" algn="l">
              <a:spcBef>
                <a:spcPts val="0"/>
              </a:spcBef>
              <a:spcAft>
                <a:spcPts val="0"/>
              </a:spcAft>
              <a:buNone/>
            </a:pPr>
            <a:r>
              <a:rPr lang="en" sz="1600">
                <a:solidFill>
                  <a:schemeClr val="lt1"/>
                </a:solidFill>
                <a:latin typeface="Overpass Light"/>
                <a:ea typeface="Overpass Light"/>
                <a:cs typeface="Overpass Light"/>
                <a:sym typeface="Overpass Light"/>
              </a:rPr>
              <a:t>linkedin.com/company/red-hat</a:t>
            </a:r>
            <a:endParaRPr sz="1600">
              <a:solidFill>
                <a:schemeClr val="lt1"/>
              </a:solidFill>
              <a:latin typeface="Overpass Light"/>
              <a:ea typeface="Overpass Light"/>
              <a:cs typeface="Overpass Light"/>
              <a:sym typeface="Overpass Light"/>
            </a:endParaRPr>
          </a:p>
        </p:txBody>
      </p:sp>
      <p:sp>
        <p:nvSpPr>
          <p:cNvPr id="166" name="Google Shape;166;p26"/>
          <p:cNvSpPr txBox="1"/>
          <p:nvPr/>
        </p:nvSpPr>
        <p:spPr>
          <a:xfrm>
            <a:off x="7958481" y="2767875"/>
            <a:ext cx="2992800" cy="456000"/>
          </a:xfrm>
          <a:prstGeom prst="rect">
            <a:avLst/>
          </a:prstGeom>
          <a:noFill/>
          <a:ln>
            <a:noFill/>
          </a:ln>
        </p:spPr>
        <p:txBody>
          <a:bodyPr anchorCtr="0" anchor="ctr" bIns="91650" lIns="91650" spcFirstLastPara="1" rIns="91650" wrap="square" tIns="91650">
            <a:noAutofit/>
          </a:bodyPr>
          <a:lstStyle/>
          <a:p>
            <a:pPr indent="0" lvl="0" marL="0" rtl="0" algn="l">
              <a:spcBef>
                <a:spcPts val="0"/>
              </a:spcBef>
              <a:spcAft>
                <a:spcPts val="0"/>
              </a:spcAft>
              <a:buNone/>
            </a:pPr>
            <a:r>
              <a:rPr lang="en" sz="1600">
                <a:solidFill>
                  <a:schemeClr val="lt1"/>
                </a:solidFill>
                <a:latin typeface="Overpass Light"/>
                <a:ea typeface="Overpass Light"/>
                <a:cs typeface="Overpass Light"/>
                <a:sym typeface="Overpass Light"/>
              </a:rPr>
              <a:t>youtube.com/user/RedHatVideos</a:t>
            </a:r>
            <a:endParaRPr sz="1600">
              <a:solidFill>
                <a:schemeClr val="lt1"/>
              </a:solidFill>
              <a:latin typeface="Overpass Light"/>
              <a:ea typeface="Overpass Light"/>
              <a:cs typeface="Overpass Light"/>
              <a:sym typeface="Overpass Light"/>
            </a:endParaRPr>
          </a:p>
        </p:txBody>
      </p:sp>
      <p:sp>
        <p:nvSpPr>
          <p:cNvPr id="167" name="Google Shape;167;p26"/>
          <p:cNvSpPr txBox="1"/>
          <p:nvPr/>
        </p:nvSpPr>
        <p:spPr>
          <a:xfrm>
            <a:off x="7958481" y="3535925"/>
            <a:ext cx="2992800" cy="456000"/>
          </a:xfrm>
          <a:prstGeom prst="rect">
            <a:avLst/>
          </a:prstGeom>
          <a:noFill/>
          <a:ln>
            <a:noFill/>
          </a:ln>
        </p:spPr>
        <p:txBody>
          <a:bodyPr anchorCtr="0" anchor="ctr" bIns="91650" lIns="91650" spcFirstLastPara="1" rIns="91650" wrap="square" tIns="91650">
            <a:noAutofit/>
          </a:bodyPr>
          <a:lstStyle/>
          <a:p>
            <a:pPr indent="0" lvl="0" marL="0" rtl="0" algn="l">
              <a:spcBef>
                <a:spcPts val="0"/>
              </a:spcBef>
              <a:spcAft>
                <a:spcPts val="0"/>
              </a:spcAft>
              <a:buNone/>
            </a:pPr>
            <a:r>
              <a:rPr lang="en" sz="1600">
                <a:solidFill>
                  <a:schemeClr val="lt1"/>
                </a:solidFill>
                <a:latin typeface="Overpass Light"/>
                <a:ea typeface="Overpass Light"/>
                <a:cs typeface="Overpass Light"/>
                <a:sym typeface="Overpass Light"/>
              </a:rPr>
              <a:t>facebook.com/redhatinc</a:t>
            </a:r>
            <a:endParaRPr sz="1600">
              <a:solidFill>
                <a:schemeClr val="lt1"/>
              </a:solidFill>
              <a:latin typeface="Overpass Light"/>
              <a:ea typeface="Overpass Light"/>
              <a:cs typeface="Overpass Light"/>
              <a:sym typeface="Overpass Light"/>
            </a:endParaRPr>
          </a:p>
        </p:txBody>
      </p:sp>
      <p:sp>
        <p:nvSpPr>
          <p:cNvPr id="168" name="Google Shape;168;p26"/>
          <p:cNvSpPr txBox="1"/>
          <p:nvPr/>
        </p:nvSpPr>
        <p:spPr>
          <a:xfrm>
            <a:off x="7958481" y="4303975"/>
            <a:ext cx="2992800" cy="456000"/>
          </a:xfrm>
          <a:prstGeom prst="rect">
            <a:avLst/>
          </a:prstGeom>
          <a:noFill/>
          <a:ln>
            <a:noFill/>
          </a:ln>
        </p:spPr>
        <p:txBody>
          <a:bodyPr anchorCtr="0" anchor="ctr" bIns="91650" lIns="91650" spcFirstLastPara="1" rIns="91650" wrap="square" tIns="91650">
            <a:noAutofit/>
          </a:bodyPr>
          <a:lstStyle/>
          <a:p>
            <a:pPr indent="0" lvl="0" marL="0" rtl="0" algn="l">
              <a:spcBef>
                <a:spcPts val="0"/>
              </a:spcBef>
              <a:spcAft>
                <a:spcPts val="0"/>
              </a:spcAft>
              <a:buNone/>
            </a:pPr>
            <a:r>
              <a:rPr lang="en" sz="1600">
                <a:solidFill>
                  <a:schemeClr val="lt1"/>
                </a:solidFill>
                <a:latin typeface="Overpass Light"/>
                <a:ea typeface="Overpass Light"/>
                <a:cs typeface="Overpass Light"/>
                <a:sym typeface="Overpass Light"/>
              </a:rPr>
              <a:t>twitter.com/RedHat</a:t>
            </a:r>
            <a:endParaRPr sz="1600">
              <a:solidFill>
                <a:schemeClr val="lt1"/>
              </a:solidFill>
              <a:latin typeface="Overpass Light"/>
              <a:ea typeface="Overpass Light"/>
              <a:cs typeface="Overpass Light"/>
              <a:sym typeface="Overpass Light"/>
            </a:endParaRPr>
          </a:p>
        </p:txBody>
      </p:sp>
      <p:cxnSp>
        <p:nvCxnSpPr>
          <p:cNvPr id="169" name="Google Shape;169;p26"/>
          <p:cNvCxnSpPr/>
          <p:nvPr/>
        </p:nvCxnSpPr>
        <p:spPr>
          <a:xfrm rot="10800000">
            <a:off x="447663" y="50"/>
            <a:ext cx="0" cy="2282700"/>
          </a:xfrm>
          <a:prstGeom prst="straightConnector1">
            <a:avLst/>
          </a:prstGeom>
          <a:noFill/>
          <a:ln cap="flat" cmpd="sng" w="9525">
            <a:solidFill>
              <a:srgbClr val="EE0000"/>
            </a:solidFill>
            <a:prstDash val="solid"/>
            <a:round/>
            <a:headEnd len="med" w="med" type="none"/>
            <a:tailEnd len="med" w="med" type="none"/>
          </a:ln>
        </p:spPr>
      </p:cxnSp>
      <p:cxnSp>
        <p:nvCxnSpPr>
          <p:cNvPr id="170" name="Google Shape;170;p26"/>
          <p:cNvCxnSpPr/>
          <p:nvPr/>
        </p:nvCxnSpPr>
        <p:spPr>
          <a:xfrm rot="10800000">
            <a:off x="447655"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171" name="Google Shape;171;p26"/>
          <p:cNvSpPr txBox="1"/>
          <p:nvPr>
            <p:ph idx="12" type="sldNum"/>
          </p:nvPr>
        </p:nvSpPr>
        <p:spPr>
          <a:xfrm>
            <a:off x="81954" y="6169556"/>
            <a:ext cx="731400" cy="143700"/>
          </a:xfrm>
          <a:prstGeom prst="rect">
            <a:avLst/>
          </a:prstGeom>
          <a:noFill/>
          <a:ln>
            <a:noFill/>
          </a:ln>
        </p:spPr>
        <p:txBody>
          <a:bodyPr anchorCtr="0" anchor="b" bIns="0" lIns="0" spcFirstLastPara="1" rIns="0" wrap="square" tIns="0">
            <a:noAutofit/>
          </a:bodyPr>
          <a:lstStyle>
            <a:lvl1pPr lvl="0" rtl="0" algn="ctr">
              <a:buNone/>
              <a:defRPr sz="700">
                <a:latin typeface="Overpass SemiBold"/>
                <a:ea typeface="Overpass SemiBold"/>
                <a:cs typeface="Overpass SemiBold"/>
                <a:sym typeface="Overpass SemiBold"/>
              </a:defRPr>
            </a:lvl1pPr>
            <a:lvl2pPr lvl="1" rtl="0" algn="ctr">
              <a:buNone/>
              <a:defRPr sz="700">
                <a:latin typeface="Overpass SemiBold"/>
                <a:ea typeface="Overpass SemiBold"/>
                <a:cs typeface="Overpass SemiBold"/>
                <a:sym typeface="Overpass SemiBold"/>
              </a:defRPr>
            </a:lvl2pPr>
            <a:lvl3pPr lvl="2" rtl="0" algn="ctr">
              <a:buNone/>
              <a:defRPr sz="700">
                <a:latin typeface="Overpass SemiBold"/>
                <a:ea typeface="Overpass SemiBold"/>
                <a:cs typeface="Overpass SemiBold"/>
                <a:sym typeface="Overpass SemiBold"/>
              </a:defRPr>
            </a:lvl3pPr>
            <a:lvl4pPr lvl="3" rtl="0" algn="ctr">
              <a:buNone/>
              <a:defRPr sz="700">
                <a:latin typeface="Overpass SemiBold"/>
                <a:ea typeface="Overpass SemiBold"/>
                <a:cs typeface="Overpass SemiBold"/>
                <a:sym typeface="Overpass SemiBold"/>
              </a:defRPr>
            </a:lvl4pPr>
            <a:lvl5pPr lvl="4" rtl="0" algn="ctr">
              <a:buNone/>
              <a:defRPr sz="700">
                <a:latin typeface="Overpass SemiBold"/>
                <a:ea typeface="Overpass SemiBold"/>
                <a:cs typeface="Overpass SemiBold"/>
                <a:sym typeface="Overpass SemiBold"/>
              </a:defRPr>
            </a:lvl5pPr>
            <a:lvl6pPr lvl="5" rtl="0" algn="ctr">
              <a:buNone/>
              <a:defRPr sz="700">
                <a:latin typeface="Overpass SemiBold"/>
                <a:ea typeface="Overpass SemiBold"/>
                <a:cs typeface="Overpass SemiBold"/>
                <a:sym typeface="Overpass SemiBold"/>
              </a:defRPr>
            </a:lvl6pPr>
            <a:lvl7pPr lvl="6" rtl="0" algn="ctr">
              <a:buNone/>
              <a:defRPr sz="700">
                <a:latin typeface="Overpass SemiBold"/>
                <a:ea typeface="Overpass SemiBold"/>
                <a:cs typeface="Overpass SemiBold"/>
                <a:sym typeface="Overpass SemiBold"/>
              </a:defRPr>
            </a:lvl7pPr>
            <a:lvl8pPr lvl="7" rtl="0" algn="ctr">
              <a:buNone/>
              <a:defRPr sz="700">
                <a:latin typeface="Overpass SemiBold"/>
                <a:ea typeface="Overpass SemiBold"/>
                <a:cs typeface="Overpass SemiBold"/>
                <a:sym typeface="Overpass SemiBold"/>
              </a:defRPr>
            </a:lvl8pPr>
            <a:lvl9pPr lvl="8" rtl="0" algn="ctr">
              <a:buNone/>
              <a:defRPr sz="7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black">
  <p:cSld name="TITLE_2">
    <p:bg>
      <p:bgPr>
        <a:blipFill>
          <a:blip r:embed="rId2">
            <a:alphaModFix/>
          </a:blip>
          <a:stretch>
            <a:fillRect/>
          </a:stretch>
        </a:blipFill>
      </p:bgPr>
    </p:bg>
    <p:spTree>
      <p:nvGrpSpPr>
        <p:cNvPr id="172" name="Shape 172"/>
        <p:cNvGrpSpPr/>
        <p:nvPr/>
      </p:nvGrpSpPr>
      <p:grpSpPr>
        <a:xfrm>
          <a:off x="0" y="0"/>
          <a:ext cx="0" cy="0"/>
          <a:chOff x="0" y="0"/>
          <a:chExt cx="0" cy="0"/>
        </a:xfrm>
      </p:grpSpPr>
      <p:sp>
        <p:nvSpPr>
          <p:cNvPr id="173" name="Google Shape;173;p27"/>
          <p:cNvSpPr txBox="1"/>
          <p:nvPr>
            <p:ph idx="1" type="subTitle"/>
          </p:nvPr>
        </p:nvSpPr>
        <p:spPr>
          <a:xfrm>
            <a:off x="2083204" y="3521825"/>
            <a:ext cx="7531500" cy="9144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Clr>
                <a:srgbClr val="EBEBEB"/>
              </a:buClr>
              <a:buSzPts val="2400"/>
              <a:buNone/>
              <a:defRPr sz="2400">
                <a:solidFill>
                  <a:srgbClr val="EBEBEB"/>
                </a:solidFill>
              </a:defRPr>
            </a:lvl1pPr>
            <a:lvl2pPr lvl="1" rtl="0">
              <a:lnSpc>
                <a:spcPct val="100000"/>
              </a:lnSpc>
              <a:spcBef>
                <a:spcPts val="0"/>
              </a:spcBef>
              <a:spcAft>
                <a:spcPts val="0"/>
              </a:spcAft>
              <a:buClr>
                <a:srgbClr val="EBEBEB"/>
              </a:buClr>
              <a:buSzPts val="2400"/>
              <a:buNone/>
              <a:defRPr sz="2400">
                <a:solidFill>
                  <a:srgbClr val="EBEBEB"/>
                </a:solidFill>
              </a:defRPr>
            </a:lvl2pPr>
            <a:lvl3pPr lvl="2" rtl="0">
              <a:lnSpc>
                <a:spcPct val="100000"/>
              </a:lnSpc>
              <a:spcBef>
                <a:spcPts val="0"/>
              </a:spcBef>
              <a:spcAft>
                <a:spcPts val="0"/>
              </a:spcAft>
              <a:buClr>
                <a:srgbClr val="EBEBEB"/>
              </a:buClr>
              <a:buSzPts val="2400"/>
              <a:buNone/>
              <a:defRPr sz="2400">
                <a:solidFill>
                  <a:srgbClr val="EBEBEB"/>
                </a:solidFill>
              </a:defRPr>
            </a:lvl3pPr>
            <a:lvl4pPr lvl="3" rtl="0">
              <a:lnSpc>
                <a:spcPct val="100000"/>
              </a:lnSpc>
              <a:spcBef>
                <a:spcPts val="0"/>
              </a:spcBef>
              <a:spcAft>
                <a:spcPts val="0"/>
              </a:spcAft>
              <a:buClr>
                <a:srgbClr val="EBEBEB"/>
              </a:buClr>
              <a:buSzPts val="2400"/>
              <a:buNone/>
              <a:defRPr sz="2400">
                <a:solidFill>
                  <a:srgbClr val="EBEBEB"/>
                </a:solidFill>
              </a:defRPr>
            </a:lvl4pPr>
            <a:lvl5pPr lvl="4" rtl="0">
              <a:lnSpc>
                <a:spcPct val="100000"/>
              </a:lnSpc>
              <a:spcBef>
                <a:spcPts val="0"/>
              </a:spcBef>
              <a:spcAft>
                <a:spcPts val="0"/>
              </a:spcAft>
              <a:buClr>
                <a:srgbClr val="EBEBEB"/>
              </a:buClr>
              <a:buSzPts val="2400"/>
              <a:buNone/>
              <a:defRPr sz="2400">
                <a:solidFill>
                  <a:srgbClr val="EBEBEB"/>
                </a:solidFill>
              </a:defRPr>
            </a:lvl5pPr>
            <a:lvl6pPr lvl="5" rtl="0">
              <a:lnSpc>
                <a:spcPct val="100000"/>
              </a:lnSpc>
              <a:spcBef>
                <a:spcPts val="0"/>
              </a:spcBef>
              <a:spcAft>
                <a:spcPts val="0"/>
              </a:spcAft>
              <a:buClr>
                <a:srgbClr val="EBEBEB"/>
              </a:buClr>
              <a:buSzPts val="2400"/>
              <a:buNone/>
              <a:defRPr sz="2400">
                <a:solidFill>
                  <a:srgbClr val="EBEBEB"/>
                </a:solidFill>
              </a:defRPr>
            </a:lvl6pPr>
            <a:lvl7pPr lvl="6" rtl="0">
              <a:lnSpc>
                <a:spcPct val="100000"/>
              </a:lnSpc>
              <a:spcBef>
                <a:spcPts val="0"/>
              </a:spcBef>
              <a:spcAft>
                <a:spcPts val="0"/>
              </a:spcAft>
              <a:buClr>
                <a:srgbClr val="EBEBEB"/>
              </a:buClr>
              <a:buSzPts val="2400"/>
              <a:buNone/>
              <a:defRPr sz="2400">
                <a:solidFill>
                  <a:srgbClr val="EBEBEB"/>
                </a:solidFill>
              </a:defRPr>
            </a:lvl7pPr>
            <a:lvl8pPr lvl="7" rtl="0">
              <a:lnSpc>
                <a:spcPct val="100000"/>
              </a:lnSpc>
              <a:spcBef>
                <a:spcPts val="0"/>
              </a:spcBef>
              <a:spcAft>
                <a:spcPts val="0"/>
              </a:spcAft>
              <a:buClr>
                <a:srgbClr val="EBEBEB"/>
              </a:buClr>
              <a:buSzPts val="2400"/>
              <a:buNone/>
              <a:defRPr sz="2400">
                <a:solidFill>
                  <a:srgbClr val="EBEBEB"/>
                </a:solidFill>
              </a:defRPr>
            </a:lvl8pPr>
            <a:lvl9pPr lvl="8" rtl="0">
              <a:lnSpc>
                <a:spcPct val="100000"/>
              </a:lnSpc>
              <a:spcBef>
                <a:spcPts val="0"/>
              </a:spcBef>
              <a:spcAft>
                <a:spcPts val="0"/>
              </a:spcAft>
              <a:buClr>
                <a:srgbClr val="EBEBEB"/>
              </a:buClr>
              <a:buSzPts val="2400"/>
              <a:buNone/>
              <a:defRPr sz="2400">
                <a:solidFill>
                  <a:srgbClr val="EBEBEB"/>
                </a:solidFill>
              </a:defRPr>
            </a:lvl9pPr>
          </a:lstStyle>
          <a:p/>
        </p:txBody>
      </p:sp>
      <p:sp>
        <p:nvSpPr>
          <p:cNvPr id="174" name="Google Shape;174;p27"/>
          <p:cNvSpPr txBox="1"/>
          <p:nvPr>
            <p:ph type="title"/>
          </p:nvPr>
        </p:nvSpPr>
        <p:spPr>
          <a:xfrm>
            <a:off x="2083354" y="1743625"/>
            <a:ext cx="7531500" cy="1600500"/>
          </a:xfrm>
          <a:prstGeom prst="rect">
            <a:avLst/>
          </a:prstGeom>
        </p:spPr>
        <p:txBody>
          <a:bodyPr anchorCtr="0" anchor="b" bIns="0" lIns="0" spcFirstLastPara="1" rIns="0" wrap="square" tIns="0">
            <a:noAutofit/>
          </a:bodyPr>
          <a:lstStyle>
            <a:lvl1pPr lvl="0" rtl="0">
              <a:lnSpc>
                <a:spcPct val="105000"/>
              </a:lnSpc>
              <a:spcBef>
                <a:spcPts val="0"/>
              </a:spcBef>
              <a:spcAft>
                <a:spcPts val="0"/>
              </a:spcAft>
              <a:buNone/>
              <a:defRPr sz="4700">
                <a:solidFill>
                  <a:srgbClr val="EBEBEB"/>
                </a:solidFill>
              </a:defRPr>
            </a:lvl1pPr>
            <a:lvl2pPr lvl="1" rtl="0">
              <a:lnSpc>
                <a:spcPct val="105000"/>
              </a:lnSpc>
              <a:spcBef>
                <a:spcPts val="0"/>
              </a:spcBef>
              <a:spcAft>
                <a:spcPts val="0"/>
              </a:spcAft>
              <a:buNone/>
              <a:defRPr sz="4700">
                <a:solidFill>
                  <a:srgbClr val="EBEBEB"/>
                </a:solidFill>
              </a:defRPr>
            </a:lvl2pPr>
            <a:lvl3pPr lvl="2" rtl="0">
              <a:lnSpc>
                <a:spcPct val="105000"/>
              </a:lnSpc>
              <a:spcBef>
                <a:spcPts val="0"/>
              </a:spcBef>
              <a:spcAft>
                <a:spcPts val="0"/>
              </a:spcAft>
              <a:buNone/>
              <a:defRPr sz="4700">
                <a:solidFill>
                  <a:srgbClr val="EBEBEB"/>
                </a:solidFill>
              </a:defRPr>
            </a:lvl3pPr>
            <a:lvl4pPr lvl="3" rtl="0">
              <a:lnSpc>
                <a:spcPct val="105000"/>
              </a:lnSpc>
              <a:spcBef>
                <a:spcPts val="0"/>
              </a:spcBef>
              <a:spcAft>
                <a:spcPts val="0"/>
              </a:spcAft>
              <a:buNone/>
              <a:defRPr sz="4700">
                <a:solidFill>
                  <a:srgbClr val="EBEBEB"/>
                </a:solidFill>
              </a:defRPr>
            </a:lvl4pPr>
            <a:lvl5pPr lvl="4" rtl="0">
              <a:lnSpc>
                <a:spcPct val="105000"/>
              </a:lnSpc>
              <a:spcBef>
                <a:spcPts val="0"/>
              </a:spcBef>
              <a:spcAft>
                <a:spcPts val="0"/>
              </a:spcAft>
              <a:buNone/>
              <a:defRPr sz="4700">
                <a:solidFill>
                  <a:srgbClr val="EBEBEB"/>
                </a:solidFill>
              </a:defRPr>
            </a:lvl5pPr>
            <a:lvl6pPr lvl="5" rtl="0">
              <a:lnSpc>
                <a:spcPct val="105000"/>
              </a:lnSpc>
              <a:spcBef>
                <a:spcPts val="0"/>
              </a:spcBef>
              <a:spcAft>
                <a:spcPts val="0"/>
              </a:spcAft>
              <a:buNone/>
              <a:defRPr sz="4700">
                <a:solidFill>
                  <a:srgbClr val="EBEBEB"/>
                </a:solidFill>
              </a:defRPr>
            </a:lvl6pPr>
            <a:lvl7pPr lvl="6" rtl="0">
              <a:lnSpc>
                <a:spcPct val="105000"/>
              </a:lnSpc>
              <a:spcBef>
                <a:spcPts val="0"/>
              </a:spcBef>
              <a:spcAft>
                <a:spcPts val="0"/>
              </a:spcAft>
              <a:buNone/>
              <a:defRPr sz="4700">
                <a:solidFill>
                  <a:srgbClr val="EBEBEB"/>
                </a:solidFill>
              </a:defRPr>
            </a:lvl7pPr>
            <a:lvl8pPr lvl="7" rtl="0">
              <a:lnSpc>
                <a:spcPct val="105000"/>
              </a:lnSpc>
              <a:spcBef>
                <a:spcPts val="0"/>
              </a:spcBef>
              <a:spcAft>
                <a:spcPts val="0"/>
              </a:spcAft>
              <a:buNone/>
              <a:defRPr sz="4700">
                <a:solidFill>
                  <a:srgbClr val="EBEBEB"/>
                </a:solidFill>
              </a:defRPr>
            </a:lvl8pPr>
            <a:lvl9pPr lvl="8" rtl="0">
              <a:lnSpc>
                <a:spcPct val="105000"/>
              </a:lnSpc>
              <a:spcBef>
                <a:spcPts val="0"/>
              </a:spcBef>
              <a:spcAft>
                <a:spcPts val="0"/>
              </a:spcAft>
              <a:buNone/>
              <a:defRPr sz="4700">
                <a:solidFill>
                  <a:srgbClr val="EBEBEB"/>
                </a:solidFill>
              </a:defRPr>
            </a:lvl9pPr>
          </a:lstStyle>
          <a:p/>
        </p:txBody>
      </p:sp>
      <p:sp>
        <p:nvSpPr>
          <p:cNvPr id="175" name="Google Shape;175;p27"/>
          <p:cNvSpPr txBox="1"/>
          <p:nvPr>
            <p:ph idx="2" type="subTitle"/>
          </p:nvPr>
        </p:nvSpPr>
        <p:spPr>
          <a:xfrm>
            <a:off x="2083204" y="4681700"/>
            <a:ext cx="2040000" cy="6054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rgbClr val="EBEBEB"/>
              </a:buClr>
              <a:buSzPts val="1200"/>
              <a:buNone/>
              <a:defRPr sz="1200">
                <a:solidFill>
                  <a:srgbClr val="EBEBEB"/>
                </a:solidFill>
              </a:defRPr>
            </a:lvl1pPr>
            <a:lvl2pPr lvl="1" rtl="0">
              <a:lnSpc>
                <a:spcPct val="135000"/>
              </a:lnSpc>
              <a:spcBef>
                <a:spcPts val="0"/>
              </a:spcBef>
              <a:spcAft>
                <a:spcPts val="0"/>
              </a:spcAft>
              <a:buClr>
                <a:srgbClr val="EBEBEB"/>
              </a:buClr>
              <a:buSzPts val="1200"/>
              <a:buNone/>
              <a:defRPr sz="1200">
                <a:solidFill>
                  <a:srgbClr val="EBEBEB"/>
                </a:solidFill>
              </a:defRPr>
            </a:lvl2pPr>
            <a:lvl3pPr lvl="2" rtl="0">
              <a:lnSpc>
                <a:spcPct val="135000"/>
              </a:lnSpc>
              <a:spcBef>
                <a:spcPts val="0"/>
              </a:spcBef>
              <a:spcAft>
                <a:spcPts val="0"/>
              </a:spcAft>
              <a:buClr>
                <a:srgbClr val="EBEBEB"/>
              </a:buClr>
              <a:buSzPts val="1200"/>
              <a:buNone/>
              <a:defRPr sz="1200">
                <a:solidFill>
                  <a:srgbClr val="EBEBEB"/>
                </a:solidFill>
              </a:defRPr>
            </a:lvl3pPr>
            <a:lvl4pPr lvl="3" rtl="0">
              <a:lnSpc>
                <a:spcPct val="135000"/>
              </a:lnSpc>
              <a:spcBef>
                <a:spcPts val="0"/>
              </a:spcBef>
              <a:spcAft>
                <a:spcPts val="0"/>
              </a:spcAft>
              <a:buClr>
                <a:srgbClr val="EBEBEB"/>
              </a:buClr>
              <a:buSzPts val="1200"/>
              <a:buNone/>
              <a:defRPr sz="1200">
                <a:solidFill>
                  <a:srgbClr val="EBEBEB"/>
                </a:solidFill>
              </a:defRPr>
            </a:lvl4pPr>
            <a:lvl5pPr lvl="4" rtl="0">
              <a:lnSpc>
                <a:spcPct val="135000"/>
              </a:lnSpc>
              <a:spcBef>
                <a:spcPts val="0"/>
              </a:spcBef>
              <a:spcAft>
                <a:spcPts val="0"/>
              </a:spcAft>
              <a:buClr>
                <a:srgbClr val="EBEBEB"/>
              </a:buClr>
              <a:buSzPts val="1200"/>
              <a:buNone/>
              <a:defRPr sz="1200">
                <a:solidFill>
                  <a:srgbClr val="EBEBEB"/>
                </a:solidFill>
              </a:defRPr>
            </a:lvl5pPr>
            <a:lvl6pPr lvl="5" rtl="0">
              <a:lnSpc>
                <a:spcPct val="135000"/>
              </a:lnSpc>
              <a:spcBef>
                <a:spcPts val="0"/>
              </a:spcBef>
              <a:spcAft>
                <a:spcPts val="0"/>
              </a:spcAft>
              <a:buClr>
                <a:srgbClr val="EBEBEB"/>
              </a:buClr>
              <a:buSzPts val="1200"/>
              <a:buNone/>
              <a:defRPr sz="1200">
                <a:solidFill>
                  <a:srgbClr val="EBEBEB"/>
                </a:solidFill>
              </a:defRPr>
            </a:lvl6pPr>
            <a:lvl7pPr lvl="6" rtl="0">
              <a:lnSpc>
                <a:spcPct val="135000"/>
              </a:lnSpc>
              <a:spcBef>
                <a:spcPts val="0"/>
              </a:spcBef>
              <a:spcAft>
                <a:spcPts val="0"/>
              </a:spcAft>
              <a:buClr>
                <a:srgbClr val="EBEBEB"/>
              </a:buClr>
              <a:buSzPts val="1200"/>
              <a:buNone/>
              <a:defRPr sz="1200">
                <a:solidFill>
                  <a:srgbClr val="EBEBEB"/>
                </a:solidFill>
              </a:defRPr>
            </a:lvl7pPr>
            <a:lvl8pPr lvl="7" rtl="0">
              <a:lnSpc>
                <a:spcPct val="135000"/>
              </a:lnSpc>
              <a:spcBef>
                <a:spcPts val="0"/>
              </a:spcBef>
              <a:spcAft>
                <a:spcPts val="0"/>
              </a:spcAft>
              <a:buClr>
                <a:srgbClr val="EBEBEB"/>
              </a:buClr>
              <a:buSzPts val="1200"/>
              <a:buNone/>
              <a:defRPr sz="1200">
                <a:solidFill>
                  <a:srgbClr val="EBEBEB"/>
                </a:solidFill>
              </a:defRPr>
            </a:lvl8pPr>
            <a:lvl9pPr lvl="8" rtl="0">
              <a:lnSpc>
                <a:spcPct val="135000"/>
              </a:lnSpc>
              <a:spcBef>
                <a:spcPts val="0"/>
              </a:spcBef>
              <a:spcAft>
                <a:spcPts val="0"/>
              </a:spcAft>
              <a:buClr>
                <a:srgbClr val="EBEBEB"/>
              </a:buClr>
              <a:buSzPts val="1200"/>
              <a:buNone/>
              <a:defRPr sz="1200">
                <a:solidFill>
                  <a:srgbClr val="EBEBEB"/>
                </a:solidFill>
              </a:defRPr>
            </a:lvl9pPr>
          </a:lstStyle>
          <a:p/>
        </p:txBody>
      </p:sp>
      <p:sp>
        <p:nvSpPr>
          <p:cNvPr id="176" name="Google Shape;176;p27"/>
          <p:cNvSpPr txBox="1"/>
          <p:nvPr>
            <p:ph idx="3" type="subTitle"/>
          </p:nvPr>
        </p:nvSpPr>
        <p:spPr>
          <a:xfrm>
            <a:off x="4470731" y="4681700"/>
            <a:ext cx="2040000" cy="6054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rgbClr val="EBEBEB"/>
              </a:buClr>
              <a:buSzPts val="1200"/>
              <a:buNone/>
              <a:defRPr sz="1200">
                <a:solidFill>
                  <a:srgbClr val="EBEBEB"/>
                </a:solidFill>
              </a:defRPr>
            </a:lvl1pPr>
            <a:lvl2pPr lvl="1" rtl="0">
              <a:lnSpc>
                <a:spcPct val="135000"/>
              </a:lnSpc>
              <a:spcBef>
                <a:spcPts val="0"/>
              </a:spcBef>
              <a:spcAft>
                <a:spcPts val="0"/>
              </a:spcAft>
              <a:buClr>
                <a:srgbClr val="EBEBEB"/>
              </a:buClr>
              <a:buSzPts val="1200"/>
              <a:buNone/>
              <a:defRPr sz="1200">
                <a:solidFill>
                  <a:srgbClr val="EBEBEB"/>
                </a:solidFill>
              </a:defRPr>
            </a:lvl2pPr>
            <a:lvl3pPr lvl="2" rtl="0">
              <a:lnSpc>
                <a:spcPct val="135000"/>
              </a:lnSpc>
              <a:spcBef>
                <a:spcPts val="0"/>
              </a:spcBef>
              <a:spcAft>
                <a:spcPts val="0"/>
              </a:spcAft>
              <a:buClr>
                <a:srgbClr val="EBEBEB"/>
              </a:buClr>
              <a:buSzPts val="1200"/>
              <a:buNone/>
              <a:defRPr sz="1200">
                <a:solidFill>
                  <a:srgbClr val="EBEBEB"/>
                </a:solidFill>
              </a:defRPr>
            </a:lvl3pPr>
            <a:lvl4pPr lvl="3" rtl="0">
              <a:lnSpc>
                <a:spcPct val="135000"/>
              </a:lnSpc>
              <a:spcBef>
                <a:spcPts val="0"/>
              </a:spcBef>
              <a:spcAft>
                <a:spcPts val="0"/>
              </a:spcAft>
              <a:buClr>
                <a:srgbClr val="EBEBEB"/>
              </a:buClr>
              <a:buSzPts val="1200"/>
              <a:buNone/>
              <a:defRPr sz="1200">
                <a:solidFill>
                  <a:srgbClr val="EBEBEB"/>
                </a:solidFill>
              </a:defRPr>
            </a:lvl4pPr>
            <a:lvl5pPr lvl="4" rtl="0">
              <a:lnSpc>
                <a:spcPct val="135000"/>
              </a:lnSpc>
              <a:spcBef>
                <a:spcPts val="0"/>
              </a:spcBef>
              <a:spcAft>
                <a:spcPts val="0"/>
              </a:spcAft>
              <a:buClr>
                <a:srgbClr val="EBEBEB"/>
              </a:buClr>
              <a:buSzPts val="1200"/>
              <a:buNone/>
              <a:defRPr sz="1200">
                <a:solidFill>
                  <a:srgbClr val="EBEBEB"/>
                </a:solidFill>
              </a:defRPr>
            </a:lvl5pPr>
            <a:lvl6pPr lvl="5" rtl="0">
              <a:lnSpc>
                <a:spcPct val="135000"/>
              </a:lnSpc>
              <a:spcBef>
                <a:spcPts val="0"/>
              </a:spcBef>
              <a:spcAft>
                <a:spcPts val="0"/>
              </a:spcAft>
              <a:buClr>
                <a:srgbClr val="EBEBEB"/>
              </a:buClr>
              <a:buSzPts val="1200"/>
              <a:buNone/>
              <a:defRPr sz="1200">
                <a:solidFill>
                  <a:srgbClr val="EBEBEB"/>
                </a:solidFill>
              </a:defRPr>
            </a:lvl6pPr>
            <a:lvl7pPr lvl="6" rtl="0">
              <a:lnSpc>
                <a:spcPct val="135000"/>
              </a:lnSpc>
              <a:spcBef>
                <a:spcPts val="0"/>
              </a:spcBef>
              <a:spcAft>
                <a:spcPts val="0"/>
              </a:spcAft>
              <a:buClr>
                <a:srgbClr val="EBEBEB"/>
              </a:buClr>
              <a:buSzPts val="1200"/>
              <a:buNone/>
              <a:defRPr sz="1200">
                <a:solidFill>
                  <a:srgbClr val="EBEBEB"/>
                </a:solidFill>
              </a:defRPr>
            </a:lvl7pPr>
            <a:lvl8pPr lvl="7" rtl="0">
              <a:lnSpc>
                <a:spcPct val="135000"/>
              </a:lnSpc>
              <a:spcBef>
                <a:spcPts val="0"/>
              </a:spcBef>
              <a:spcAft>
                <a:spcPts val="0"/>
              </a:spcAft>
              <a:buClr>
                <a:srgbClr val="EBEBEB"/>
              </a:buClr>
              <a:buSzPts val="1200"/>
              <a:buNone/>
              <a:defRPr sz="1200">
                <a:solidFill>
                  <a:srgbClr val="EBEBEB"/>
                </a:solidFill>
              </a:defRPr>
            </a:lvl8pPr>
            <a:lvl9pPr lvl="8" rtl="0">
              <a:lnSpc>
                <a:spcPct val="135000"/>
              </a:lnSpc>
              <a:spcBef>
                <a:spcPts val="0"/>
              </a:spcBef>
              <a:spcAft>
                <a:spcPts val="0"/>
              </a:spcAft>
              <a:buClr>
                <a:srgbClr val="EBEBEB"/>
              </a:buClr>
              <a:buSzPts val="1200"/>
              <a:buNone/>
              <a:defRPr sz="1200">
                <a:solidFill>
                  <a:srgbClr val="EBEBEB"/>
                </a:solidFill>
              </a:defRPr>
            </a:lvl9pPr>
          </a:lstStyle>
          <a:p/>
        </p:txBody>
      </p:sp>
      <p:pic>
        <p:nvPicPr>
          <p:cNvPr id="177" name="Google Shape;177;p27"/>
          <p:cNvPicPr preferRelativeResize="0"/>
          <p:nvPr/>
        </p:nvPicPr>
        <p:blipFill>
          <a:blip r:embed="rId3">
            <a:alphaModFix/>
          </a:blip>
          <a:stretch>
            <a:fillRect/>
          </a:stretch>
        </p:blipFill>
        <p:spPr>
          <a:xfrm>
            <a:off x="10104322" y="6203986"/>
            <a:ext cx="1421891" cy="335406"/>
          </a:xfrm>
          <a:prstGeom prst="rect">
            <a:avLst/>
          </a:prstGeom>
          <a:noFill/>
          <a:ln>
            <a:noFill/>
          </a:ln>
        </p:spPr>
      </p:pic>
      <p:cxnSp>
        <p:nvCxnSpPr>
          <p:cNvPr id="178" name="Google Shape;178;p27"/>
          <p:cNvCxnSpPr/>
          <p:nvPr/>
        </p:nvCxnSpPr>
        <p:spPr>
          <a:xfrm rot="10800000">
            <a:off x="447655" y="6401400"/>
            <a:ext cx="0" cy="456600"/>
          </a:xfrm>
          <a:prstGeom prst="straightConnector1">
            <a:avLst/>
          </a:prstGeom>
          <a:noFill/>
          <a:ln cap="flat" cmpd="sng" w="9525">
            <a:solidFill>
              <a:srgbClr val="EE0000"/>
            </a:solidFill>
            <a:prstDash val="solid"/>
            <a:round/>
            <a:headEnd len="med" w="med" type="none"/>
            <a:tailEnd len="med" w="med" type="none"/>
          </a:ln>
        </p:spPr>
      </p:cxn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ck closing">
  <p:cSld name="TITLE_1_1">
    <p:bg>
      <p:bgPr>
        <a:blipFill>
          <a:blip r:embed="rId2">
            <a:alphaModFix/>
          </a:blip>
          <a:stretch>
            <a:fillRect/>
          </a:stretch>
        </a:blipFill>
      </p:bgPr>
    </p:bg>
    <p:spTree>
      <p:nvGrpSpPr>
        <p:cNvPr id="179" name="Shape 179"/>
        <p:cNvGrpSpPr/>
        <p:nvPr/>
      </p:nvGrpSpPr>
      <p:grpSpPr>
        <a:xfrm>
          <a:off x="0" y="0"/>
          <a:ext cx="0" cy="0"/>
          <a:chOff x="0" y="0"/>
          <a:chExt cx="0" cy="0"/>
        </a:xfrm>
      </p:grpSpPr>
      <p:sp>
        <p:nvSpPr>
          <p:cNvPr id="180" name="Google Shape;180;p28"/>
          <p:cNvSpPr txBox="1"/>
          <p:nvPr>
            <p:ph idx="1" type="subTitle"/>
          </p:nvPr>
        </p:nvSpPr>
        <p:spPr>
          <a:xfrm>
            <a:off x="2083204" y="3008425"/>
            <a:ext cx="4145400" cy="1524600"/>
          </a:xfrm>
          <a:prstGeom prst="rect">
            <a:avLst/>
          </a:prstGeom>
        </p:spPr>
        <p:txBody>
          <a:bodyPr anchorCtr="0" anchor="t" bIns="0" lIns="0" spcFirstLastPara="1" rIns="0" wrap="square" tIns="0">
            <a:noAutofit/>
          </a:bodyPr>
          <a:lstStyle>
            <a:lvl1pPr lvl="0" rtl="0">
              <a:lnSpc>
                <a:spcPct val="180000"/>
              </a:lnSpc>
              <a:spcBef>
                <a:spcPts val="0"/>
              </a:spcBef>
              <a:spcAft>
                <a:spcPts val="0"/>
              </a:spcAft>
              <a:buClr>
                <a:srgbClr val="EBEBEB"/>
              </a:buClr>
              <a:buSzPts val="1600"/>
              <a:buNone/>
              <a:defRPr sz="1600">
                <a:solidFill>
                  <a:srgbClr val="EBEBEB"/>
                </a:solidFill>
              </a:defRPr>
            </a:lvl1pPr>
            <a:lvl2pPr lvl="1" rtl="0">
              <a:lnSpc>
                <a:spcPct val="180000"/>
              </a:lnSpc>
              <a:spcBef>
                <a:spcPts val="0"/>
              </a:spcBef>
              <a:spcAft>
                <a:spcPts val="0"/>
              </a:spcAft>
              <a:buClr>
                <a:srgbClr val="EBEBEB"/>
              </a:buClr>
              <a:buSzPts val="1600"/>
              <a:buNone/>
              <a:defRPr sz="1600">
                <a:solidFill>
                  <a:srgbClr val="EBEBEB"/>
                </a:solidFill>
              </a:defRPr>
            </a:lvl2pPr>
            <a:lvl3pPr lvl="2" rtl="0">
              <a:lnSpc>
                <a:spcPct val="180000"/>
              </a:lnSpc>
              <a:spcBef>
                <a:spcPts val="0"/>
              </a:spcBef>
              <a:spcAft>
                <a:spcPts val="0"/>
              </a:spcAft>
              <a:buClr>
                <a:srgbClr val="EBEBEB"/>
              </a:buClr>
              <a:buSzPts val="1600"/>
              <a:buNone/>
              <a:defRPr sz="1600">
                <a:solidFill>
                  <a:srgbClr val="EBEBEB"/>
                </a:solidFill>
              </a:defRPr>
            </a:lvl3pPr>
            <a:lvl4pPr lvl="3" rtl="0">
              <a:lnSpc>
                <a:spcPct val="180000"/>
              </a:lnSpc>
              <a:spcBef>
                <a:spcPts val="0"/>
              </a:spcBef>
              <a:spcAft>
                <a:spcPts val="0"/>
              </a:spcAft>
              <a:buClr>
                <a:srgbClr val="EBEBEB"/>
              </a:buClr>
              <a:buSzPts val="1600"/>
              <a:buNone/>
              <a:defRPr sz="1600">
                <a:solidFill>
                  <a:srgbClr val="EBEBEB"/>
                </a:solidFill>
              </a:defRPr>
            </a:lvl4pPr>
            <a:lvl5pPr lvl="4" rtl="0">
              <a:lnSpc>
                <a:spcPct val="180000"/>
              </a:lnSpc>
              <a:spcBef>
                <a:spcPts val="0"/>
              </a:spcBef>
              <a:spcAft>
                <a:spcPts val="0"/>
              </a:spcAft>
              <a:buClr>
                <a:srgbClr val="EBEBEB"/>
              </a:buClr>
              <a:buSzPts val="1600"/>
              <a:buNone/>
              <a:defRPr sz="1600">
                <a:solidFill>
                  <a:srgbClr val="EBEBEB"/>
                </a:solidFill>
              </a:defRPr>
            </a:lvl5pPr>
            <a:lvl6pPr lvl="5" rtl="0">
              <a:lnSpc>
                <a:spcPct val="180000"/>
              </a:lnSpc>
              <a:spcBef>
                <a:spcPts val="0"/>
              </a:spcBef>
              <a:spcAft>
                <a:spcPts val="0"/>
              </a:spcAft>
              <a:buClr>
                <a:srgbClr val="EBEBEB"/>
              </a:buClr>
              <a:buSzPts val="1600"/>
              <a:buNone/>
              <a:defRPr sz="1600">
                <a:solidFill>
                  <a:srgbClr val="EBEBEB"/>
                </a:solidFill>
              </a:defRPr>
            </a:lvl6pPr>
            <a:lvl7pPr lvl="6" rtl="0">
              <a:lnSpc>
                <a:spcPct val="180000"/>
              </a:lnSpc>
              <a:spcBef>
                <a:spcPts val="0"/>
              </a:spcBef>
              <a:spcAft>
                <a:spcPts val="0"/>
              </a:spcAft>
              <a:buClr>
                <a:srgbClr val="EBEBEB"/>
              </a:buClr>
              <a:buSzPts val="1600"/>
              <a:buNone/>
              <a:defRPr sz="1600">
                <a:solidFill>
                  <a:srgbClr val="EBEBEB"/>
                </a:solidFill>
              </a:defRPr>
            </a:lvl7pPr>
            <a:lvl8pPr lvl="7" rtl="0">
              <a:lnSpc>
                <a:spcPct val="180000"/>
              </a:lnSpc>
              <a:spcBef>
                <a:spcPts val="0"/>
              </a:spcBef>
              <a:spcAft>
                <a:spcPts val="0"/>
              </a:spcAft>
              <a:buClr>
                <a:srgbClr val="EBEBEB"/>
              </a:buClr>
              <a:buSzPts val="1600"/>
              <a:buNone/>
              <a:defRPr sz="1600">
                <a:solidFill>
                  <a:srgbClr val="EBEBEB"/>
                </a:solidFill>
              </a:defRPr>
            </a:lvl8pPr>
            <a:lvl9pPr lvl="8" rtl="0">
              <a:lnSpc>
                <a:spcPct val="180000"/>
              </a:lnSpc>
              <a:spcBef>
                <a:spcPts val="0"/>
              </a:spcBef>
              <a:spcAft>
                <a:spcPts val="0"/>
              </a:spcAft>
              <a:buClr>
                <a:srgbClr val="EBEBEB"/>
              </a:buClr>
              <a:buSzPts val="1600"/>
              <a:buNone/>
              <a:defRPr sz="1600">
                <a:solidFill>
                  <a:srgbClr val="EBEBEB"/>
                </a:solidFill>
              </a:defRPr>
            </a:lvl9pPr>
          </a:lstStyle>
          <a:p/>
        </p:txBody>
      </p:sp>
      <p:sp>
        <p:nvSpPr>
          <p:cNvPr id="181" name="Google Shape;181;p28"/>
          <p:cNvSpPr txBox="1"/>
          <p:nvPr>
            <p:ph type="title"/>
          </p:nvPr>
        </p:nvSpPr>
        <p:spPr>
          <a:xfrm>
            <a:off x="2083354" y="568625"/>
            <a:ext cx="4904100" cy="1985400"/>
          </a:xfrm>
          <a:prstGeom prst="rect">
            <a:avLst/>
          </a:prstGeom>
        </p:spPr>
        <p:txBody>
          <a:bodyPr anchorCtr="0" anchor="b" bIns="0" lIns="0" spcFirstLastPara="1" rIns="0" wrap="square" tIns="0">
            <a:noAutofit/>
          </a:bodyPr>
          <a:lstStyle>
            <a:lvl1pPr lvl="0" rtl="0">
              <a:lnSpc>
                <a:spcPct val="105000"/>
              </a:lnSpc>
              <a:spcBef>
                <a:spcPts val="0"/>
              </a:spcBef>
              <a:spcAft>
                <a:spcPts val="0"/>
              </a:spcAft>
              <a:buNone/>
              <a:defRPr sz="7100">
                <a:solidFill>
                  <a:srgbClr val="EBEBEB"/>
                </a:solidFill>
              </a:defRPr>
            </a:lvl1pPr>
            <a:lvl2pPr lvl="1" rtl="0">
              <a:lnSpc>
                <a:spcPct val="105000"/>
              </a:lnSpc>
              <a:spcBef>
                <a:spcPts val="0"/>
              </a:spcBef>
              <a:spcAft>
                <a:spcPts val="0"/>
              </a:spcAft>
              <a:buNone/>
              <a:defRPr sz="7100">
                <a:solidFill>
                  <a:srgbClr val="EBEBEB"/>
                </a:solidFill>
              </a:defRPr>
            </a:lvl2pPr>
            <a:lvl3pPr lvl="2" rtl="0">
              <a:lnSpc>
                <a:spcPct val="105000"/>
              </a:lnSpc>
              <a:spcBef>
                <a:spcPts val="0"/>
              </a:spcBef>
              <a:spcAft>
                <a:spcPts val="0"/>
              </a:spcAft>
              <a:buNone/>
              <a:defRPr sz="7100">
                <a:solidFill>
                  <a:srgbClr val="EBEBEB"/>
                </a:solidFill>
              </a:defRPr>
            </a:lvl3pPr>
            <a:lvl4pPr lvl="3" rtl="0">
              <a:lnSpc>
                <a:spcPct val="105000"/>
              </a:lnSpc>
              <a:spcBef>
                <a:spcPts val="0"/>
              </a:spcBef>
              <a:spcAft>
                <a:spcPts val="0"/>
              </a:spcAft>
              <a:buNone/>
              <a:defRPr sz="7100">
                <a:solidFill>
                  <a:srgbClr val="EBEBEB"/>
                </a:solidFill>
              </a:defRPr>
            </a:lvl4pPr>
            <a:lvl5pPr lvl="4" rtl="0">
              <a:lnSpc>
                <a:spcPct val="105000"/>
              </a:lnSpc>
              <a:spcBef>
                <a:spcPts val="0"/>
              </a:spcBef>
              <a:spcAft>
                <a:spcPts val="0"/>
              </a:spcAft>
              <a:buNone/>
              <a:defRPr sz="7100">
                <a:solidFill>
                  <a:srgbClr val="EBEBEB"/>
                </a:solidFill>
              </a:defRPr>
            </a:lvl5pPr>
            <a:lvl6pPr lvl="5" rtl="0">
              <a:lnSpc>
                <a:spcPct val="105000"/>
              </a:lnSpc>
              <a:spcBef>
                <a:spcPts val="0"/>
              </a:spcBef>
              <a:spcAft>
                <a:spcPts val="0"/>
              </a:spcAft>
              <a:buNone/>
              <a:defRPr sz="7100">
                <a:solidFill>
                  <a:srgbClr val="EBEBEB"/>
                </a:solidFill>
              </a:defRPr>
            </a:lvl6pPr>
            <a:lvl7pPr lvl="6" rtl="0">
              <a:lnSpc>
                <a:spcPct val="105000"/>
              </a:lnSpc>
              <a:spcBef>
                <a:spcPts val="0"/>
              </a:spcBef>
              <a:spcAft>
                <a:spcPts val="0"/>
              </a:spcAft>
              <a:buNone/>
              <a:defRPr sz="7100">
                <a:solidFill>
                  <a:srgbClr val="EBEBEB"/>
                </a:solidFill>
              </a:defRPr>
            </a:lvl7pPr>
            <a:lvl8pPr lvl="7" rtl="0">
              <a:lnSpc>
                <a:spcPct val="105000"/>
              </a:lnSpc>
              <a:spcBef>
                <a:spcPts val="0"/>
              </a:spcBef>
              <a:spcAft>
                <a:spcPts val="0"/>
              </a:spcAft>
              <a:buNone/>
              <a:defRPr sz="7100">
                <a:solidFill>
                  <a:srgbClr val="EBEBEB"/>
                </a:solidFill>
              </a:defRPr>
            </a:lvl8pPr>
            <a:lvl9pPr lvl="8" rtl="0">
              <a:lnSpc>
                <a:spcPct val="105000"/>
              </a:lnSpc>
              <a:spcBef>
                <a:spcPts val="0"/>
              </a:spcBef>
              <a:spcAft>
                <a:spcPts val="0"/>
              </a:spcAft>
              <a:buNone/>
              <a:defRPr sz="7100">
                <a:solidFill>
                  <a:srgbClr val="EBEBEB"/>
                </a:solidFill>
              </a:defRPr>
            </a:lvl9pPr>
          </a:lstStyle>
          <a:p/>
        </p:txBody>
      </p:sp>
      <p:pic>
        <p:nvPicPr>
          <p:cNvPr id="182" name="Google Shape;182;p28"/>
          <p:cNvPicPr preferRelativeResize="0"/>
          <p:nvPr/>
        </p:nvPicPr>
        <p:blipFill>
          <a:blip r:embed="rId3">
            <a:alphaModFix/>
          </a:blip>
          <a:stretch>
            <a:fillRect/>
          </a:stretch>
        </p:blipFill>
        <p:spPr>
          <a:xfrm>
            <a:off x="10104322" y="6203986"/>
            <a:ext cx="1421891" cy="335406"/>
          </a:xfrm>
          <a:prstGeom prst="rect">
            <a:avLst/>
          </a:prstGeom>
          <a:noFill/>
          <a:ln>
            <a:noFill/>
          </a:ln>
        </p:spPr>
      </p:pic>
      <p:sp>
        <p:nvSpPr>
          <p:cNvPr id="183" name="Google Shape;183;p28"/>
          <p:cNvSpPr txBox="1"/>
          <p:nvPr/>
        </p:nvSpPr>
        <p:spPr>
          <a:xfrm>
            <a:off x="7958481" y="1999825"/>
            <a:ext cx="2992800" cy="456000"/>
          </a:xfrm>
          <a:prstGeom prst="rect">
            <a:avLst/>
          </a:prstGeom>
          <a:noFill/>
          <a:ln>
            <a:noFill/>
          </a:ln>
        </p:spPr>
        <p:txBody>
          <a:bodyPr anchorCtr="0" anchor="ctr" bIns="91650" lIns="91650" spcFirstLastPara="1" rIns="91650" wrap="square" tIns="91650">
            <a:noAutofit/>
          </a:bodyPr>
          <a:lstStyle/>
          <a:p>
            <a:pPr indent="0" lvl="0" marL="0" rtl="0" algn="l">
              <a:spcBef>
                <a:spcPts val="0"/>
              </a:spcBef>
              <a:spcAft>
                <a:spcPts val="0"/>
              </a:spcAft>
              <a:buNone/>
            </a:pPr>
            <a:r>
              <a:rPr lang="en" sz="1600">
                <a:solidFill>
                  <a:srgbClr val="EBEBEB"/>
                </a:solidFill>
                <a:latin typeface="Overpass Light"/>
                <a:ea typeface="Overpass Light"/>
                <a:cs typeface="Overpass Light"/>
                <a:sym typeface="Overpass Light"/>
              </a:rPr>
              <a:t>linkedin.com/company/red-hat</a:t>
            </a:r>
            <a:endParaRPr sz="1600">
              <a:solidFill>
                <a:srgbClr val="EBEBEB"/>
              </a:solidFill>
              <a:latin typeface="Overpass Light"/>
              <a:ea typeface="Overpass Light"/>
              <a:cs typeface="Overpass Light"/>
              <a:sym typeface="Overpass Light"/>
            </a:endParaRPr>
          </a:p>
        </p:txBody>
      </p:sp>
      <p:sp>
        <p:nvSpPr>
          <p:cNvPr id="184" name="Google Shape;184;p28"/>
          <p:cNvSpPr txBox="1"/>
          <p:nvPr/>
        </p:nvSpPr>
        <p:spPr>
          <a:xfrm>
            <a:off x="7958481" y="2767875"/>
            <a:ext cx="2992800" cy="456000"/>
          </a:xfrm>
          <a:prstGeom prst="rect">
            <a:avLst/>
          </a:prstGeom>
          <a:noFill/>
          <a:ln>
            <a:noFill/>
          </a:ln>
        </p:spPr>
        <p:txBody>
          <a:bodyPr anchorCtr="0" anchor="ctr" bIns="91650" lIns="91650" spcFirstLastPara="1" rIns="91650" wrap="square" tIns="91650">
            <a:noAutofit/>
          </a:bodyPr>
          <a:lstStyle/>
          <a:p>
            <a:pPr indent="0" lvl="0" marL="0" rtl="0" algn="l">
              <a:spcBef>
                <a:spcPts val="0"/>
              </a:spcBef>
              <a:spcAft>
                <a:spcPts val="0"/>
              </a:spcAft>
              <a:buNone/>
            </a:pPr>
            <a:r>
              <a:rPr lang="en" sz="1600">
                <a:solidFill>
                  <a:srgbClr val="EBEBEB"/>
                </a:solidFill>
                <a:latin typeface="Overpass Light"/>
                <a:ea typeface="Overpass Light"/>
                <a:cs typeface="Overpass Light"/>
                <a:sym typeface="Overpass Light"/>
              </a:rPr>
              <a:t>youtube.com/user/RedHatVideos</a:t>
            </a:r>
            <a:endParaRPr sz="1600">
              <a:solidFill>
                <a:srgbClr val="EBEBEB"/>
              </a:solidFill>
              <a:latin typeface="Overpass Light"/>
              <a:ea typeface="Overpass Light"/>
              <a:cs typeface="Overpass Light"/>
              <a:sym typeface="Overpass Light"/>
            </a:endParaRPr>
          </a:p>
        </p:txBody>
      </p:sp>
      <p:sp>
        <p:nvSpPr>
          <p:cNvPr id="185" name="Google Shape;185;p28"/>
          <p:cNvSpPr txBox="1"/>
          <p:nvPr/>
        </p:nvSpPr>
        <p:spPr>
          <a:xfrm>
            <a:off x="7958481" y="3535925"/>
            <a:ext cx="2992800" cy="456000"/>
          </a:xfrm>
          <a:prstGeom prst="rect">
            <a:avLst/>
          </a:prstGeom>
          <a:noFill/>
          <a:ln>
            <a:noFill/>
          </a:ln>
        </p:spPr>
        <p:txBody>
          <a:bodyPr anchorCtr="0" anchor="ctr" bIns="91650" lIns="91650" spcFirstLastPara="1" rIns="91650" wrap="square" tIns="91650">
            <a:noAutofit/>
          </a:bodyPr>
          <a:lstStyle/>
          <a:p>
            <a:pPr indent="0" lvl="0" marL="0" rtl="0" algn="l">
              <a:spcBef>
                <a:spcPts val="0"/>
              </a:spcBef>
              <a:spcAft>
                <a:spcPts val="0"/>
              </a:spcAft>
              <a:buNone/>
            </a:pPr>
            <a:r>
              <a:rPr lang="en" sz="1600">
                <a:solidFill>
                  <a:srgbClr val="EBEBEB"/>
                </a:solidFill>
                <a:latin typeface="Overpass Light"/>
                <a:ea typeface="Overpass Light"/>
                <a:cs typeface="Overpass Light"/>
                <a:sym typeface="Overpass Light"/>
              </a:rPr>
              <a:t>facebook.com/redhatinc</a:t>
            </a:r>
            <a:endParaRPr sz="1600">
              <a:solidFill>
                <a:srgbClr val="EBEBEB"/>
              </a:solidFill>
              <a:latin typeface="Overpass Light"/>
              <a:ea typeface="Overpass Light"/>
              <a:cs typeface="Overpass Light"/>
              <a:sym typeface="Overpass Light"/>
            </a:endParaRPr>
          </a:p>
        </p:txBody>
      </p:sp>
      <p:sp>
        <p:nvSpPr>
          <p:cNvPr id="186" name="Google Shape;186;p28"/>
          <p:cNvSpPr txBox="1"/>
          <p:nvPr/>
        </p:nvSpPr>
        <p:spPr>
          <a:xfrm>
            <a:off x="7958481" y="4303975"/>
            <a:ext cx="2992800" cy="456000"/>
          </a:xfrm>
          <a:prstGeom prst="rect">
            <a:avLst/>
          </a:prstGeom>
          <a:noFill/>
          <a:ln>
            <a:noFill/>
          </a:ln>
        </p:spPr>
        <p:txBody>
          <a:bodyPr anchorCtr="0" anchor="ctr" bIns="91650" lIns="91650" spcFirstLastPara="1" rIns="91650" wrap="square" tIns="91650">
            <a:noAutofit/>
          </a:bodyPr>
          <a:lstStyle/>
          <a:p>
            <a:pPr indent="0" lvl="0" marL="0" rtl="0" algn="l">
              <a:spcBef>
                <a:spcPts val="0"/>
              </a:spcBef>
              <a:spcAft>
                <a:spcPts val="0"/>
              </a:spcAft>
              <a:buNone/>
            </a:pPr>
            <a:r>
              <a:rPr lang="en" sz="1600">
                <a:solidFill>
                  <a:srgbClr val="EBEBEB"/>
                </a:solidFill>
                <a:latin typeface="Overpass Light"/>
                <a:ea typeface="Overpass Light"/>
                <a:cs typeface="Overpass Light"/>
                <a:sym typeface="Overpass Light"/>
              </a:rPr>
              <a:t>twitter.com/RedHat</a:t>
            </a:r>
            <a:endParaRPr sz="1600">
              <a:solidFill>
                <a:srgbClr val="EBEBEB"/>
              </a:solidFill>
              <a:latin typeface="Overpass Light"/>
              <a:ea typeface="Overpass Light"/>
              <a:cs typeface="Overpass Light"/>
              <a:sym typeface="Overpass Light"/>
            </a:endParaRPr>
          </a:p>
        </p:txBody>
      </p:sp>
      <p:cxnSp>
        <p:nvCxnSpPr>
          <p:cNvPr id="187" name="Google Shape;187;p28"/>
          <p:cNvCxnSpPr/>
          <p:nvPr/>
        </p:nvCxnSpPr>
        <p:spPr>
          <a:xfrm rot="10800000">
            <a:off x="447663" y="50"/>
            <a:ext cx="0" cy="2282700"/>
          </a:xfrm>
          <a:prstGeom prst="straightConnector1">
            <a:avLst/>
          </a:prstGeom>
          <a:noFill/>
          <a:ln cap="flat" cmpd="sng" w="9525">
            <a:solidFill>
              <a:srgbClr val="EE0000"/>
            </a:solidFill>
            <a:prstDash val="solid"/>
            <a:round/>
            <a:headEnd len="med" w="med" type="none"/>
            <a:tailEnd len="med" w="med" type="none"/>
          </a:ln>
        </p:spPr>
      </p:cxnSp>
      <p:pic>
        <p:nvPicPr>
          <p:cNvPr id="188" name="Google Shape;188;p28"/>
          <p:cNvPicPr preferRelativeResize="0"/>
          <p:nvPr/>
        </p:nvPicPr>
        <p:blipFill rotWithShape="1">
          <a:blip r:embed="rId4">
            <a:alphaModFix/>
          </a:blip>
          <a:srcRect b="0" l="0" r="0" t="0"/>
          <a:stretch/>
        </p:blipFill>
        <p:spPr>
          <a:xfrm>
            <a:off x="7319443" y="1882617"/>
            <a:ext cx="522335" cy="522335"/>
          </a:xfrm>
          <a:prstGeom prst="rect">
            <a:avLst/>
          </a:prstGeom>
          <a:noFill/>
          <a:ln>
            <a:noFill/>
          </a:ln>
        </p:spPr>
      </p:pic>
      <p:pic>
        <p:nvPicPr>
          <p:cNvPr id="189" name="Google Shape;189;p28"/>
          <p:cNvPicPr preferRelativeResize="0"/>
          <p:nvPr/>
        </p:nvPicPr>
        <p:blipFill rotWithShape="1">
          <a:blip r:embed="rId5">
            <a:alphaModFix/>
          </a:blip>
          <a:srcRect b="0" l="0" r="0" t="0"/>
          <a:stretch/>
        </p:blipFill>
        <p:spPr>
          <a:xfrm>
            <a:off x="7319443" y="3404473"/>
            <a:ext cx="522335" cy="522335"/>
          </a:xfrm>
          <a:prstGeom prst="rect">
            <a:avLst/>
          </a:prstGeom>
          <a:noFill/>
          <a:ln>
            <a:noFill/>
          </a:ln>
        </p:spPr>
      </p:pic>
      <p:pic>
        <p:nvPicPr>
          <p:cNvPr id="190" name="Google Shape;190;p28"/>
          <p:cNvPicPr preferRelativeResize="0"/>
          <p:nvPr/>
        </p:nvPicPr>
        <p:blipFill rotWithShape="1">
          <a:blip r:embed="rId6">
            <a:alphaModFix/>
          </a:blip>
          <a:srcRect b="0" l="0" r="0" t="0"/>
          <a:stretch/>
        </p:blipFill>
        <p:spPr>
          <a:xfrm>
            <a:off x="7319443" y="2705617"/>
            <a:ext cx="522335" cy="522335"/>
          </a:xfrm>
          <a:prstGeom prst="rect">
            <a:avLst/>
          </a:prstGeom>
          <a:noFill/>
          <a:ln>
            <a:noFill/>
          </a:ln>
        </p:spPr>
      </p:pic>
      <p:pic>
        <p:nvPicPr>
          <p:cNvPr id="191" name="Google Shape;191;p28"/>
          <p:cNvPicPr preferRelativeResize="0"/>
          <p:nvPr/>
        </p:nvPicPr>
        <p:blipFill rotWithShape="1">
          <a:blip r:embed="rId7">
            <a:alphaModFix/>
          </a:blip>
          <a:srcRect b="0" l="0" r="0" t="0"/>
          <a:stretch/>
        </p:blipFill>
        <p:spPr>
          <a:xfrm>
            <a:off x="7319443" y="4214033"/>
            <a:ext cx="522335" cy="522335"/>
          </a:xfrm>
          <a:prstGeom prst="rect">
            <a:avLst/>
          </a:prstGeom>
          <a:noFill/>
          <a:ln>
            <a:noFill/>
          </a:ln>
        </p:spPr>
      </p:pic>
      <p:cxnSp>
        <p:nvCxnSpPr>
          <p:cNvPr id="192" name="Google Shape;192;p28"/>
          <p:cNvCxnSpPr/>
          <p:nvPr/>
        </p:nvCxnSpPr>
        <p:spPr>
          <a:xfrm rot="10800000">
            <a:off x="447655"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193" name="Google Shape;193;p28"/>
          <p:cNvSpPr txBox="1"/>
          <p:nvPr>
            <p:ph idx="12" type="sldNum"/>
          </p:nvPr>
        </p:nvSpPr>
        <p:spPr>
          <a:xfrm>
            <a:off x="81954" y="6169556"/>
            <a:ext cx="731400" cy="143700"/>
          </a:xfrm>
          <a:prstGeom prst="rect">
            <a:avLst/>
          </a:prstGeom>
          <a:noFill/>
          <a:ln>
            <a:noFill/>
          </a:ln>
        </p:spPr>
        <p:txBody>
          <a:bodyPr anchorCtr="0" anchor="b" bIns="0" lIns="0" spcFirstLastPara="1" rIns="0" wrap="square" tIns="0">
            <a:noAutofit/>
          </a:bodyPr>
          <a:lstStyle>
            <a:lvl1pPr lvl="0" rtl="0" algn="ctr">
              <a:buNone/>
              <a:defRPr sz="700">
                <a:latin typeface="Overpass SemiBold"/>
                <a:ea typeface="Overpass SemiBold"/>
                <a:cs typeface="Overpass SemiBold"/>
                <a:sym typeface="Overpass SemiBold"/>
              </a:defRPr>
            </a:lvl1pPr>
            <a:lvl2pPr lvl="1" rtl="0" algn="ctr">
              <a:buNone/>
              <a:defRPr sz="700">
                <a:latin typeface="Overpass SemiBold"/>
                <a:ea typeface="Overpass SemiBold"/>
                <a:cs typeface="Overpass SemiBold"/>
                <a:sym typeface="Overpass SemiBold"/>
              </a:defRPr>
            </a:lvl2pPr>
            <a:lvl3pPr lvl="2" rtl="0" algn="ctr">
              <a:buNone/>
              <a:defRPr sz="700">
                <a:latin typeface="Overpass SemiBold"/>
                <a:ea typeface="Overpass SemiBold"/>
                <a:cs typeface="Overpass SemiBold"/>
                <a:sym typeface="Overpass SemiBold"/>
              </a:defRPr>
            </a:lvl3pPr>
            <a:lvl4pPr lvl="3" rtl="0" algn="ctr">
              <a:buNone/>
              <a:defRPr sz="700">
                <a:latin typeface="Overpass SemiBold"/>
                <a:ea typeface="Overpass SemiBold"/>
                <a:cs typeface="Overpass SemiBold"/>
                <a:sym typeface="Overpass SemiBold"/>
              </a:defRPr>
            </a:lvl4pPr>
            <a:lvl5pPr lvl="4" rtl="0" algn="ctr">
              <a:buNone/>
              <a:defRPr sz="700">
                <a:latin typeface="Overpass SemiBold"/>
                <a:ea typeface="Overpass SemiBold"/>
                <a:cs typeface="Overpass SemiBold"/>
                <a:sym typeface="Overpass SemiBold"/>
              </a:defRPr>
            </a:lvl5pPr>
            <a:lvl6pPr lvl="5" rtl="0" algn="ctr">
              <a:buNone/>
              <a:defRPr sz="700">
                <a:latin typeface="Overpass SemiBold"/>
                <a:ea typeface="Overpass SemiBold"/>
                <a:cs typeface="Overpass SemiBold"/>
                <a:sym typeface="Overpass SemiBold"/>
              </a:defRPr>
            </a:lvl6pPr>
            <a:lvl7pPr lvl="6" rtl="0" algn="ctr">
              <a:buNone/>
              <a:defRPr sz="700">
                <a:latin typeface="Overpass SemiBold"/>
                <a:ea typeface="Overpass SemiBold"/>
                <a:cs typeface="Overpass SemiBold"/>
                <a:sym typeface="Overpass SemiBold"/>
              </a:defRPr>
            </a:lvl7pPr>
            <a:lvl8pPr lvl="7" rtl="0" algn="ctr">
              <a:buNone/>
              <a:defRPr sz="700">
                <a:latin typeface="Overpass SemiBold"/>
                <a:ea typeface="Overpass SemiBold"/>
                <a:cs typeface="Overpass SemiBold"/>
                <a:sym typeface="Overpass SemiBold"/>
              </a:defRPr>
            </a:lvl8pPr>
            <a:lvl9pPr lvl="8" rtl="0" algn="ctr">
              <a:buNone/>
              <a:defRPr sz="7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illustrated">
  <p:cSld name="CUSTOM">
    <p:bg>
      <p:bgPr>
        <a:blipFill>
          <a:blip r:embed="rId2">
            <a:alphaModFix/>
          </a:blip>
          <a:stretch>
            <a:fillRect/>
          </a:stretch>
        </a:blipFill>
      </p:bgPr>
    </p:bg>
    <p:spTree>
      <p:nvGrpSpPr>
        <p:cNvPr id="194" name="Shape 194"/>
        <p:cNvGrpSpPr/>
        <p:nvPr/>
      </p:nvGrpSpPr>
      <p:grpSpPr>
        <a:xfrm>
          <a:off x="0" y="0"/>
          <a:ext cx="0" cy="0"/>
          <a:chOff x="0" y="0"/>
          <a:chExt cx="0" cy="0"/>
        </a:xfrm>
      </p:grpSpPr>
      <p:sp>
        <p:nvSpPr>
          <p:cNvPr id="195" name="Google Shape;195;p29"/>
          <p:cNvSpPr txBox="1"/>
          <p:nvPr/>
        </p:nvSpPr>
        <p:spPr>
          <a:xfrm>
            <a:off x="10065512" y="269836"/>
            <a:ext cx="16188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700">
                <a:solidFill>
                  <a:srgbClr val="666666"/>
                </a:solidFill>
                <a:latin typeface="Overpass"/>
                <a:ea typeface="Overpass"/>
                <a:cs typeface="Overpass"/>
                <a:sym typeface="Overpass"/>
              </a:rPr>
              <a:t>CONFIDENTIAL </a:t>
            </a:r>
            <a:r>
              <a:rPr lang="en" sz="700">
                <a:solidFill>
                  <a:srgbClr val="666666"/>
                </a:solidFill>
                <a:latin typeface="Overpass Light"/>
                <a:ea typeface="Overpass Light"/>
                <a:cs typeface="Overpass Light"/>
                <a:sym typeface="Overpass Light"/>
              </a:rPr>
              <a:t>Designator</a:t>
            </a:r>
            <a:endParaRPr sz="700">
              <a:solidFill>
                <a:srgbClr val="666666"/>
              </a:solidFill>
              <a:latin typeface="Overpass Light"/>
              <a:ea typeface="Overpass Light"/>
              <a:cs typeface="Overpass Light"/>
              <a:sym typeface="Overpass Light"/>
            </a:endParaRPr>
          </a:p>
        </p:txBody>
      </p:sp>
      <p:pic>
        <p:nvPicPr>
          <p:cNvPr id="196" name="Google Shape;196;p29"/>
          <p:cNvPicPr preferRelativeResize="0"/>
          <p:nvPr/>
        </p:nvPicPr>
        <p:blipFill>
          <a:blip r:embed="rId3">
            <a:alphaModFix/>
          </a:blip>
          <a:stretch>
            <a:fillRect/>
          </a:stretch>
        </p:blipFill>
        <p:spPr>
          <a:xfrm>
            <a:off x="10104322" y="6203986"/>
            <a:ext cx="1421891" cy="335406"/>
          </a:xfrm>
          <a:prstGeom prst="rect">
            <a:avLst/>
          </a:prstGeom>
          <a:noFill/>
          <a:ln>
            <a:noFill/>
          </a:ln>
        </p:spPr>
      </p:pic>
      <p:cxnSp>
        <p:nvCxnSpPr>
          <p:cNvPr id="197" name="Google Shape;197;p29"/>
          <p:cNvCxnSpPr/>
          <p:nvPr/>
        </p:nvCxnSpPr>
        <p:spPr>
          <a:xfrm rot="10800000">
            <a:off x="447655" y="6401400"/>
            <a:ext cx="0" cy="456600"/>
          </a:xfrm>
          <a:prstGeom prst="straightConnector1">
            <a:avLst/>
          </a:prstGeom>
          <a:noFill/>
          <a:ln cap="flat" cmpd="sng" w="9525">
            <a:solidFill>
              <a:schemeClr val="lt1"/>
            </a:solidFill>
            <a:prstDash val="solid"/>
            <a:round/>
            <a:headEnd len="med" w="med" type="none"/>
            <a:tailEnd len="med" w="med" type="none"/>
          </a:ln>
        </p:spPr>
      </p:cxnSp>
      <p:sp>
        <p:nvSpPr>
          <p:cNvPr id="198" name="Google Shape;198;p29"/>
          <p:cNvSpPr txBox="1"/>
          <p:nvPr>
            <p:ph idx="12" type="sldNum"/>
          </p:nvPr>
        </p:nvSpPr>
        <p:spPr>
          <a:xfrm>
            <a:off x="81954" y="6169556"/>
            <a:ext cx="731400" cy="143700"/>
          </a:xfrm>
          <a:prstGeom prst="rect">
            <a:avLst/>
          </a:prstGeom>
          <a:noFill/>
          <a:ln>
            <a:noFill/>
          </a:ln>
        </p:spPr>
        <p:txBody>
          <a:bodyPr anchorCtr="0" anchor="b" bIns="0" lIns="0" spcFirstLastPara="1" rIns="0" wrap="square" tIns="0">
            <a:noAutofit/>
          </a:bodyPr>
          <a:lstStyle>
            <a:lvl1pPr lvl="0" rtl="0" algn="ctr">
              <a:buNone/>
              <a:defRPr sz="700">
                <a:solidFill>
                  <a:schemeClr val="lt1"/>
                </a:solidFill>
                <a:latin typeface="Overpass SemiBold"/>
                <a:ea typeface="Overpass SemiBold"/>
                <a:cs typeface="Overpass SemiBold"/>
                <a:sym typeface="Overpass SemiBold"/>
              </a:defRPr>
            </a:lvl1pPr>
            <a:lvl2pPr lvl="1" rtl="0" algn="ctr">
              <a:buNone/>
              <a:defRPr sz="700">
                <a:solidFill>
                  <a:schemeClr val="lt1"/>
                </a:solidFill>
                <a:latin typeface="Overpass SemiBold"/>
                <a:ea typeface="Overpass SemiBold"/>
                <a:cs typeface="Overpass SemiBold"/>
                <a:sym typeface="Overpass SemiBold"/>
              </a:defRPr>
            </a:lvl2pPr>
            <a:lvl3pPr lvl="2" rtl="0" algn="ctr">
              <a:buNone/>
              <a:defRPr sz="700">
                <a:solidFill>
                  <a:schemeClr val="lt1"/>
                </a:solidFill>
                <a:latin typeface="Overpass SemiBold"/>
                <a:ea typeface="Overpass SemiBold"/>
                <a:cs typeface="Overpass SemiBold"/>
                <a:sym typeface="Overpass SemiBold"/>
              </a:defRPr>
            </a:lvl3pPr>
            <a:lvl4pPr lvl="3" rtl="0" algn="ctr">
              <a:buNone/>
              <a:defRPr sz="700">
                <a:solidFill>
                  <a:schemeClr val="lt1"/>
                </a:solidFill>
                <a:latin typeface="Overpass SemiBold"/>
                <a:ea typeface="Overpass SemiBold"/>
                <a:cs typeface="Overpass SemiBold"/>
                <a:sym typeface="Overpass SemiBold"/>
              </a:defRPr>
            </a:lvl4pPr>
            <a:lvl5pPr lvl="4" rtl="0" algn="ctr">
              <a:buNone/>
              <a:defRPr sz="700">
                <a:solidFill>
                  <a:schemeClr val="lt1"/>
                </a:solidFill>
                <a:latin typeface="Overpass SemiBold"/>
                <a:ea typeface="Overpass SemiBold"/>
                <a:cs typeface="Overpass SemiBold"/>
                <a:sym typeface="Overpass SemiBold"/>
              </a:defRPr>
            </a:lvl5pPr>
            <a:lvl6pPr lvl="5" rtl="0" algn="ctr">
              <a:buNone/>
              <a:defRPr sz="700">
                <a:solidFill>
                  <a:schemeClr val="lt1"/>
                </a:solidFill>
                <a:latin typeface="Overpass SemiBold"/>
                <a:ea typeface="Overpass SemiBold"/>
                <a:cs typeface="Overpass SemiBold"/>
                <a:sym typeface="Overpass SemiBold"/>
              </a:defRPr>
            </a:lvl6pPr>
            <a:lvl7pPr lvl="6" rtl="0" algn="ctr">
              <a:buNone/>
              <a:defRPr sz="700">
                <a:solidFill>
                  <a:schemeClr val="lt1"/>
                </a:solidFill>
                <a:latin typeface="Overpass SemiBold"/>
                <a:ea typeface="Overpass SemiBold"/>
                <a:cs typeface="Overpass SemiBold"/>
                <a:sym typeface="Overpass SemiBold"/>
              </a:defRPr>
            </a:lvl7pPr>
            <a:lvl8pPr lvl="7" rtl="0" algn="ctr">
              <a:buNone/>
              <a:defRPr sz="700">
                <a:solidFill>
                  <a:schemeClr val="lt1"/>
                </a:solidFill>
                <a:latin typeface="Overpass SemiBold"/>
                <a:ea typeface="Overpass SemiBold"/>
                <a:cs typeface="Overpass SemiBold"/>
                <a:sym typeface="Overpass SemiBold"/>
              </a:defRPr>
            </a:lvl8pPr>
            <a:lvl9pPr lvl="8" rtl="0" algn="ctr">
              <a:buNone/>
              <a:defRPr sz="700">
                <a:solidFill>
                  <a:schemeClr val="lt1"/>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199" name="Google Shape;199;p29"/>
          <p:cNvSpPr txBox="1"/>
          <p:nvPr>
            <p:ph idx="1" type="subTitle"/>
          </p:nvPr>
        </p:nvSpPr>
        <p:spPr>
          <a:xfrm>
            <a:off x="5659109" y="3971650"/>
            <a:ext cx="4445400" cy="9144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SzPts val="1800"/>
              <a:buNone/>
              <a:defRPr sz="1800"/>
            </a:lvl1pPr>
            <a:lvl2pPr lvl="1" rtl="0">
              <a:lnSpc>
                <a:spcPct val="140000"/>
              </a:lnSpc>
              <a:spcBef>
                <a:spcPts val="0"/>
              </a:spcBef>
              <a:spcAft>
                <a:spcPts val="0"/>
              </a:spcAft>
              <a:buSzPts val="1800"/>
              <a:buNone/>
              <a:defRPr sz="1800"/>
            </a:lvl2pPr>
            <a:lvl3pPr lvl="2" rtl="0">
              <a:lnSpc>
                <a:spcPct val="140000"/>
              </a:lnSpc>
              <a:spcBef>
                <a:spcPts val="0"/>
              </a:spcBef>
              <a:spcAft>
                <a:spcPts val="0"/>
              </a:spcAft>
              <a:buSzPts val="1800"/>
              <a:buNone/>
              <a:defRPr sz="1800"/>
            </a:lvl3pPr>
            <a:lvl4pPr lvl="3" rtl="0">
              <a:lnSpc>
                <a:spcPct val="140000"/>
              </a:lnSpc>
              <a:spcBef>
                <a:spcPts val="0"/>
              </a:spcBef>
              <a:spcAft>
                <a:spcPts val="0"/>
              </a:spcAft>
              <a:buSzPts val="1800"/>
              <a:buNone/>
              <a:defRPr sz="1800"/>
            </a:lvl4pPr>
            <a:lvl5pPr lvl="4" rtl="0">
              <a:lnSpc>
                <a:spcPct val="140000"/>
              </a:lnSpc>
              <a:spcBef>
                <a:spcPts val="0"/>
              </a:spcBef>
              <a:spcAft>
                <a:spcPts val="0"/>
              </a:spcAft>
              <a:buSzPts val="1800"/>
              <a:buNone/>
              <a:defRPr sz="1800"/>
            </a:lvl5pPr>
            <a:lvl6pPr lvl="5" rtl="0">
              <a:lnSpc>
                <a:spcPct val="140000"/>
              </a:lnSpc>
              <a:spcBef>
                <a:spcPts val="0"/>
              </a:spcBef>
              <a:spcAft>
                <a:spcPts val="0"/>
              </a:spcAft>
              <a:buSzPts val="1800"/>
              <a:buNone/>
              <a:defRPr sz="1800"/>
            </a:lvl6pPr>
            <a:lvl7pPr lvl="6" rtl="0">
              <a:lnSpc>
                <a:spcPct val="140000"/>
              </a:lnSpc>
              <a:spcBef>
                <a:spcPts val="0"/>
              </a:spcBef>
              <a:spcAft>
                <a:spcPts val="0"/>
              </a:spcAft>
              <a:buSzPts val="1800"/>
              <a:buNone/>
              <a:defRPr sz="1800"/>
            </a:lvl7pPr>
            <a:lvl8pPr lvl="7" rtl="0">
              <a:lnSpc>
                <a:spcPct val="140000"/>
              </a:lnSpc>
              <a:spcBef>
                <a:spcPts val="0"/>
              </a:spcBef>
              <a:spcAft>
                <a:spcPts val="0"/>
              </a:spcAft>
              <a:buSzPts val="1800"/>
              <a:buNone/>
              <a:defRPr sz="1800"/>
            </a:lvl8pPr>
            <a:lvl9pPr lvl="8" rtl="0">
              <a:lnSpc>
                <a:spcPct val="140000"/>
              </a:lnSpc>
              <a:spcBef>
                <a:spcPts val="0"/>
              </a:spcBef>
              <a:spcAft>
                <a:spcPts val="0"/>
              </a:spcAft>
              <a:buSzPts val="1800"/>
              <a:buNone/>
              <a:defRPr sz="1800"/>
            </a:lvl9pPr>
          </a:lstStyle>
          <a:p/>
        </p:txBody>
      </p:sp>
      <p:sp>
        <p:nvSpPr>
          <p:cNvPr id="200" name="Google Shape;200;p29"/>
          <p:cNvSpPr txBox="1"/>
          <p:nvPr>
            <p:ph type="title"/>
          </p:nvPr>
        </p:nvSpPr>
        <p:spPr>
          <a:xfrm>
            <a:off x="5659109" y="1709031"/>
            <a:ext cx="5735100" cy="21171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b="1" sz="4700">
                <a:solidFill>
                  <a:srgbClr val="EE0000"/>
                </a:solidFill>
                <a:latin typeface="Overpass"/>
                <a:ea typeface="Overpass"/>
                <a:cs typeface="Overpass"/>
                <a:sym typeface="Overpass"/>
              </a:defRPr>
            </a:lvl1pPr>
            <a:lvl2pPr lvl="1" rtl="0">
              <a:lnSpc>
                <a:spcPct val="100000"/>
              </a:lnSpc>
              <a:spcBef>
                <a:spcPts val="0"/>
              </a:spcBef>
              <a:spcAft>
                <a:spcPts val="0"/>
              </a:spcAft>
              <a:buNone/>
              <a:defRPr b="1" sz="4700">
                <a:solidFill>
                  <a:srgbClr val="EE0000"/>
                </a:solidFill>
                <a:latin typeface="Overpass"/>
                <a:ea typeface="Overpass"/>
                <a:cs typeface="Overpass"/>
                <a:sym typeface="Overpass"/>
              </a:defRPr>
            </a:lvl2pPr>
            <a:lvl3pPr lvl="2" rtl="0">
              <a:lnSpc>
                <a:spcPct val="100000"/>
              </a:lnSpc>
              <a:spcBef>
                <a:spcPts val="0"/>
              </a:spcBef>
              <a:spcAft>
                <a:spcPts val="0"/>
              </a:spcAft>
              <a:buNone/>
              <a:defRPr b="1" sz="4700">
                <a:solidFill>
                  <a:srgbClr val="EE0000"/>
                </a:solidFill>
                <a:latin typeface="Overpass"/>
                <a:ea typeface="Overpass"/>
                <a:cs typeface="Overpass"/>
                <a:sym typeface="Overpass"/>
              </a:defRPr>
            </a:lvl3pPr>
            <a:lvl4pPr lvl="3" rtl="0">
              <a:lnSpc>
                <a:spcPct val="100000"/>
              </a:lnSpc>
              <a:spcBef>
                <a:spcPts val="0"/>
              </a:spcBef>
              <a:spcAft>
                <a:spcPts val="0"/>
              </a:spcAft>
              <a:buNone/>
              <a:defRPr b="1" sz="4700">
                <a:solidFill>
                  <a:srgbClr val="EE0000"/>
                </a:solidFill>
                <a:latin typeface="Overpass"/>
                <a:ea typeface="Overpass"/>
                <a:cs typeface="Overpass"/>
                <a:sym typeface="Overpass"/>
              </a:defRPr>
            </a:lvl4pPr>
            <a:lvl5pPr lvl="4" rtl="0">
              <a:lnSpc>
                <a:spcPct val="100000"/>
              </a:lnSpc>
              <a:spcBef>
                <a:spcPts val="0"/>
              </a:spcBef>
              <a:spcAft>
                <a:spcPts val="0"/>
              </a:spcAft>
              <a:buNone/>
              <a:defRPr b="1" sz="4700">
                <a:solidFill>
                  <a:srgbClr val="EE0000"/>
                </a:solidFill>
                <a:latin typeface="Overpass"/>
                <a:ea typeface="Overpass"/>
                <a:cs typeface="Overpass"/>
                <a:sym typeface="Overpass"/>
              </a:defRPr>
            </a:lvl5pPr>
            <a:lvl6pPr lvl="5" rtl="0">
              <a:lnSpc>
                <a:spcPct val="100000"/>
              </a:lnSpc>
              <a:spcBef>
                <a:spcPts val="0"/>
              </a:spcBef>
              <a:spcAft>
                <a:spcPts val="0"/>
              </a:spcAft>
              <a:buNone/>
              <a:defRPr b="1" sz="4700">
                <a:solidFill>
                  <a:srgbClr val="EE0000"/>
                </a:solidFill>
                <a:latin typeface="Overpass"/>
                <a:ea typeface="Overpass"/>
                <a:cs typeface="Overpass"/>
                <a:sym typeface="Overpass"/>
              </a:defRPr>
            </a:lvl6pPr>
            <a:lvl7pPr lvl="6" rtl="0">
              <a:lnSpc>
                <a:spcPct val="100000"/>
              </a:lnSpc>
              <a:spcBef>
                <a:spcPts val="0"/>
              </a:spcBef>
              <a:spcAft>
                <a:spcPts val="0"/>
              </a:spcAft>
              <a:buNone/>
              <a:defRPr b="1" sz="4700">
                <a:solidFill>
                  <a:srgbClr val="EE0000"/>
                </a:solidFill>
                <a:latin typeface="Overpass"/>
                <a:ea typeface="Overpass"/>
                <a:cs typeface="Overpass"/>
                <a:sym typeface="Overpass"/>
              </a:defRPr>
            </a:lvl7pPr>
            <a:lvl8pPr lvl="7" rtl="0">
              <a:lnSpc>
                <a:spcPct val="100000"/>
              </a:lnSpc>
              <a:spcBef>
                <a:spcPts val="0"/>
              </a:spcBef>
              <a:spcAft>
                <a:spcPts val="0"/>
              </a:spcAft>
              <a:buNone/>
              <a:defRPr b="1" sz="4700">
                <a:solidFill>
                  <a:srgbClr val="EE0000"/>
                </a:solidFill>
                <a:latin typeface="Overpass"/>
                <a:ea typeface="Overpass"/>
                <a:cs typeface="Overpass"/>
                <a:sym typeface="Overpass"/>
              </a:defRPr>
            </a:lvl8pPr>
            <a:lvl9pPr lvl="8" rtl="0">
              <a:lnSpc>
                <a:spcPct val="100000"/>
              </a:lnSpc>
              <a:spcBef>
                <a:spcPts val="0"/>
              </a:spcBef>
              <a:spcAft>
                <a:spcPts val="0"/>
              </a:spcAft>
              <a:buNone/>
              <a:defRPr b="1" sz="4700">
                <a:solidFill>
                  <a:srgbClr val="EE0000"/>
                </a:solidFill>
                <a:latin typeface="Overpass"/>
                <a:ea typeface="Overpass"/>
                <a:cs typeface="Overpass"/>
                <a:sym typeface="Overpass"/>
              </a:defRPr>
            </a:lvl9pPr>
          </a:lstStyle>
          <a:p/>
        </p:txBody>
      </p:sp>
      <p:sp>
        <p:nvSpPr>
          <p:cNvPr id="201" name="Google Shape;201;p29"/>
          <p:cNvSpPr txBox="1"/>
          <p:nvPr>
            <p:ph idx="2" type="subTitle"/>
          </p:nvPr>
        </p:nvSpPr>
        <p:spPr>
          <a:xfrm>
            <a:off x="5659109" y="5318275"/>
            <a:ext cx="2040000" cy="6054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SzPts val="1200"/>
              <a:buNone/>
              <a:defRPr sz="1200"/>
            </a:lvl1pPr>
            <a:lvl2pPr lvl="1" rtl="0">
              <a:lnSpc>
                <a:spcPct val="135000"/>
              </a:lnSpc>
              <a:spcBef>
                <a:spcPts val="0"/>
              </a:spcBef>
              <a:spcAft>
                <a:spcPts val="0"/>
              </a:spcAft>
              <a:buSzPts val="1200"/>
              <a:buNone/>
              <a:defRPr sz="1200"/>
            </a:lvl2pPr>
            <a:lvl3pPr lvl="2" rtl="0">
              <a:lnSpc>
                <a:spcPct val="135000"/>
              </a:lnSpc>
              <a:spcBef>
                <a:spcPts val="0"/>
              </a:spcBef>
              <a:spcAft>
                <a:spcPts val="0"/>
              </a:spcAft>
              <a:buSzPts val="1200"/>
              <a:buNone/>
              <a:defRPr sz="1200"/>
            </a:lvl3pPr>
            <a:lvl4pPr lvl="3" rtl="0">
              <a:lnSpc>
                <a:spcPct val="135000"/>
              </a:lnSpc>
              <a:spcBef>
                <a:spcPts val="0"/>
              </a:spcBef>
              <a:spcAft>
                <a:spcPts val="0"/>
              </a:spcAft>
              <a:buSzPts val="1200"/>
              <a:buNone/>
              <a:defRPr sz="1200"/>
            </a:lvl4pPr>
            <a:lvl5pPr lvl="4" rtl="0">
              <a:lnSpc>
                <a:spcPct val="135000"/>
              </a:lnSpc>
              <a:spcBef>
                <a:spcPts val="0"/>
              </a:spcBef>
              <a:spcAft>
                <a:spcPts val="0"/>
              </a:spcAft>
              <a:buSzPts val="1200"/>
              <a:buNone/>
              <a:defRPr sz="1200"/>
            </a:lvl5pPr>
            <a:lvl6pPr lvl="5" rtl="0">
              <a:lnSpc>
                <a:spcPct val="135000"/>
              </a:lnSpc>
              <a:spcBef>
                <a:spcPts val="0"/>
              </a:spcBef>
              <a:spcAft>
                <a:spcPts val="0"/>
              </a:spcAft>
              <a:buSzPts val="1200"/>
              <a:buNone/>
              <a:defRPr sz="1200"/>
            </a:lvl6pPr>
            <a:lvl7pPr lvl="6" rtl="0">
              <a:lnSpc>
                <a:spcPct val="135000"/>
              </a:lnSpc>
              <a:spcBef>
                <a:spcPts val="0"/>
              </a:spcBef>
              <a:spcAft>
                <a:spcPts val="0"/>
              </a:spcAft>
              <a:buSzPts val="1200"/>
              <a:buNone/>
              <a:defRPr sz="1200"/>
            </a:lvl7pPr>
            <a:lvl8pPr lvl="7" rtl="0">
              <a:lnSpc>
                <a:spcPct val="135000"/>
              </a:lnSpc>
              <a:spcBef>
                <a:spcPts val="0"/>
              </a:spcBef>
              <a:spcAft>
                <a:spcPts val="0"/>
              </a:spcAft>
              <a:buSzPts val="1200"/>
              <a:buNone/>
              <a:defRPr sz="1200"/>
            </a:lvl8pPr>
            <a:lvl9pPr lvl="8" rtl="0">
              <a:lnSpc>
                <a:spcPct val="135000"/>
              </a:lnSpc>
              <a:spcBef>
                <a:spcPts val="0"/>
              </a:spcBef>
              <a:spcAft>
                <a:spcPts val="0"/>
              </a:spcAft>
              <a:buSzPts val="1200"/>
              <a:buNone/>
              <a:defRPr sz="1200"/>
            </a:lvl9pPr>
          </a:lstStyle>
          <a:p/>
        </p:txBody>
      </p:sp>
      <p:sp>
        <p:nvSpPr>
          <p:cNvPr id="202" name="Google Shape;202;p29"/>
          <p:cNvSpPr txBox="1"/>
          <p:nvPr>
            <p:ph idx="3" type="subTitle"/>
          </p:nvPr>
        </p:nvSpPr>
        <p:spPr>
          <a:xfrm rot="5400000">
            <a:off x="-2138518" y="2138550"/>
            <a:ext cx="5148900" cy="871800"/>
          </a:xfrm>
          <a:prstGeom prst="rect">
            <a:avLst/>
          </a:prstGeom>
        </p:spPr>
        <p:txBody>
          <a:bodyPr anchorCtr="0" anchor="ctr" bIns="91650" lIns="504050" spcFirstLastPara="1" rIns="91650" wrap="square" tIns="91650">
            <a:noAutofit/>
          </a:bodyPr>
          <a:lstStyle>
            <a:lvl1pPr lvl="0"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1pPr>
            <a:lvl2pPr lvl="1"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2pPr>
            <a:lvl3pPr lvl="2"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3pPr>
            <a:lvl4pPr lvl="3"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4pPr>
            <a:lvl5pPr lvl="4"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5pPr>
            <a:lvl6pPr lvl="5"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6pPr>
            <a:lvl7pPr lvl="6"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7pPr>
            <a:lvl8pPr lvl="7"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8pPr>
            <a:lvl9pPr lvl="8"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losing illustrated">
  <p:cSld name="CUSTOM_1">
    <p:bg>
      <p:bgPr>
        <a:blipFill>
          <a:blip r:embed="rId2">
            <a:alphaModFix/>
          </a:blip>
          <a:stretch>
            <a:fillRect/>
          </a:stretch>
        </a:blipFill>
      </p:bgPr>
    </p:bg>
    <p:spTree>
      <p:nvGrpSpPr>
        <p:cNvPr id="203" name="Shape 203"/>
        <p:cNvGrpSpPr/>
        <p:nvPr/>
      </p:nvGrpSpPr>
      <p:grpSpPr>
        <a:xfrm>
          <a:off x="0" y="0"/>
          <a:ext cx="0" cy="0"/>
          <a:chOff x="0" y="0"/>
          <a:chExt cx="0" cy="0"/>
        </a:xfrm>
      </p:grpSpPr>
      <p:sp>
        <p:nvSpPr>
          <p:cNvPr id="204" name="Google Shape;204;p30"/>
          <p:cNvSpPr txBox="1"/>
          <p:nvPr/>
        </p:nvSpPr>
        <p:spPr>
          <a:xfrm>
            <a:off x="10065512" y="269836"/>
            <a:ext cx="16188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700">
                <a:solidFill>
                  <a:srgbClr val="666666"/>
                </a:solidFill>
                <a:latin typeface="Overpass"/>
                <a:ea typeface="Overpass"/>
                <a:cs typeface="Overpass"/>
                <a:sym typeface="Overpass"/>
              </a:rPr>
              <a:t>CONFIDENTIAL </a:t>
            </a:r>
            <a:r>
              <a:rPr lang="en" sz="700">
                <a:solidFill>
                  <a:srgbClr val="666666"/>
                </a:solidFill>
                <a:latin typeface="Overpass Light"/>
                <a:ea typeface="Overpass Light"/>
                <a:cs typeface="Overpass Light"/>
                <a:sym typeface="Overpass Light"/>
              </a:rPr>
              <a:t>Designator</a:t>
            </a:r>
            <a:endParaRPr sz="700">
              <a:solidFill>
                <a:srgbClr val="666666"/>
              </a:solidFill>
              <a:latin typeface="Overpass Light"/>
              <a:ea typeface="Overpass Light"/>
              <a:cs typeface="Overpass Light"/>
              <a:sym typeface="Overpass Light"/>
            </a:endParaRPr>
          </a:p>
        </p:txBody>
      </p:sp>
      <p:pic>
        <p:nvPicPr>
          <p:cNvPr id="205" name="Google Shape;205;p30"/>
          <p:cNvPicPr preferRelativeResize="0"/>
          <p:nvPr/>
        </p:nvPicPr>
        <p:blipFill>
          <a:blip r:embed="rId3">
            <a:alphaModFix/>
          </a:blip>
          <a:stretch>
            <a:fillRect/>
          </a:stretch>
        </p:blipFill>
        <p:spPr>
          <a:xfrm>
            <a:off x="10104322" y="6203986"/>
            <a:ext cx="1421891" cy="335406"/>
          </a:xfrm>
          <a:prstGeom prst="rect">
            <a:avLst/>
          </a:prstGeom>
          <a:noFill/>
          <a:ln>
            <a:noFill/>
          </a:ln>
        </p:spPr>
      </p:pic>
      <p:cxnSp>
        <p:nvCxnSpPr>
          <p:cNvPr id="206" name="Google Shape;206;p30"/>
          <p:cNvCxnSpPr/>
          <p:nvPr/>
        </p:nvCxnSpPr>
        <p:spPr>
          <a:xfrm rot="10800000">
            <a:off x="447655" y="6401400"/>
            <a:ext cx="0" cy="456600"/>
          </a:xfrm>
          <a:prstGeom prst="straightConnector1">
            <a:avLst/>
          </a:prstGeom>
          <a:noFill/>
          <a:ln cap="flat" cmpd="sng" w="9525">
            <a:solidFill>
              <a:schemeClr val="lt1"/>
            </a:solidFill>
            <a:prstDash val="solid"/>
            <a:round/>
            <a:headEnd len="med" w="med" type="none"/>
            <a:tailEnd len="med" w="med" type="none"/>
          </a:ln>
        </p:spPr>
      </p:cxnSp>
      <p:sp>
        <p:nvSpPr>
          <p:cNvPr id="207" name="Google Shape;207;p30"/>
          <p:cNvSpPr txBox="1"/>
          <p:nvPr>
            <p:ph idx="12" type="sldNum"/>
          </p:nvPr>
        </p:nvSpPr>
        <p:spPr>
          <a:xfrm>
            <a:off x="81954" y="6169556"/>
            <a:ext cx="731400" cy="143700"/>
          </a:xfrm>
          <a:prstGeom prst="rect">
            <a:avLst/>
          </a:prstGeom>
          <a:noFill/>
          <a:ln>
            <a:noFill/>
          </a:ln>
        </p:spPr>
        <p:txBody>
          <a:bodyPr anchorCtr="0" anchor="b" bIns="0" lIns="0" spcFirstLastPara="1" rIns="0" wrap="square" tIns="0">
            <a:noAutofit/>
          </a:bodyPr>
          <a:lstStyle>
            <a:lvl1pPr lvl="0" rtl="0" algn="ctr">
              <a:buNone/>
              <a:defRPr sz="700">
                <a:solidFill>
                  <a:schemeClr val="lt1"/>
                </a:solidFill>
                <a:latin typeface="Overpass SemiBold"/>
                <a:ea typeface="Overpass SemiBold"/>
                <a:cs typeface="Overpass SemiBold"/>
                <a:sym typeface="Overpass SemiBold"/>
              </a:defRPr>
            </a:lvl1pPr>
            <a:lvl2pPr lvl="1" rtl="0" algn="ctr">
              <a:buNone/>
              <a:defRPr sz="700">
                <a:solidFill>
                  <a:schemeClr val="lt1"/>
                </a:solidFill>
                <a:latin typeface="Overpass SemiBold"/>
                <a:ea typeface="Overpass SemiBold"/>
                <a:cs typeface="Overpass SemiBold"/>
                <a:sym typeface="Overpass SemiBold"/>
              </a:defRPr>
            </a:lvl2pPr>
            <a:lvl3pPr lvl="2" rtl="0" algn="ctr">
              <a:buNone/>
              <a:defRPr sz="700">
                <a:solidFill>
                  <a:schemeClr val="lt1"/>
                </a:solidFill>
                <a:latin typeface="Overpass SemiBold"/>
                <a:ea typeface="Overpass SemiBold"/>
                <a:cs typeface="Overpass SemiBold"/>
                <a:sym typeface="Overpass SemiBold"/>
              </a:defRPr>
            </a:lvl3pPr>
            <a:lvl4pPr lvl="3" rtl="0" algn="ctr">
              <a:buNone/>
              <a:defRPr sz="700">
                <a:solidFill>
                  <a:schemeClr val="lt1"/>
                </a:solidFill>
                <a:latin typeface="Overpass SemiBold"/>
                <a:ea typeface="Overpass SemiBold"/>
                <a:cs typeface="Overpass SemiBold"/>
                <a:sym typeface="Overpass SemiBold"/>
              </a:defRPr>
            </a:lvl4pPr>
            <a:lvl5pPr lvl="4" rtl="0" algn="ctr">
              <a:buNone/>
              <a:defRPr sz="700">
                <a:solidFill>
                  <a:schemeClr val="lt1"/>
                </a:solidFill>
                <a:latin typeface="Overpass SemiBold"/>
                <a:ea typeface="Overpass SemiBold"/>
                <a:cs typeface="Overpass SemiBold"/>
                <a:sym typeface="Overpass SemiBold"/>
              </a:defRPr>
            </a:lvl5pPr>
            <a:lvl6pPr lvl="5" rtl="0" algn="ctr">
              <a:buNone/>
              <a:defRPr sz="700">
                <a:solidFill>
                  <a:schemeClr val="lt1"/>
                </a:solidFill>
                <a:latin typeface="Overpass SemiBold"/>
                <a:ea typeface="Overpass SemiBold"/>
                <a:cs typeface="Overpass SemiBold"/>
                <a:sym typeface="Overpass SemiBold"/>
              </a:defRPr>
            </a:lvl6pPr>
            <a:lvl7pPr lvl="6" rtl="0" algn="ctr">
              <a:buNone/>
              <a:defRPr sz="700">
                <a:solidFill>
                  <a:schemeClr val="lt1"/>
                </a:solidFill>
                <a:latin typeface="Overpass SemiBold"/>
                <a:ea typeface="Overpass SemiBold"/>
                <a:cs typeface="Overpass SemiBold"/>
                <a:sym typeface="Overpass SemiBold"/>
              </a:defRPr>
            </a:lvl7pPr>
            <a:lvl8pPr lvl="7" rtl="0" algn="ctr">
              <a:buNone/>
              <a:defRPr sz="700">
                <a:solidFill>
                  <a:schemeClr val="lt1"/>
                </a:solidFill>
                <a:latin typeface="Overpass SemiBold"/>
                <a:ea typeface="Overpass SemiBold"/>
                <a:cs typeface="Overpass SemiBold"/>
                <a:sym typeface="Overpass SemiBold"/>
              </a:defRPr>
            </a:lvl8pPr>
            <a:lvl9pPr lvl="8" rtl="0" algn="ctr">
              <a:buNone/>
              <a:defRPr sz="700">
                <a:solidFill>
                  <a:schemeClr val="lt1"/>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208" name="Google Shape;208;p30"/>
          <p:cNvSpPr txBox="1"/>
          <p:nvPr>
            <p:ph type="title"/>
          </p:nvPr>
        </p:nvSpPr>
        <p:spPr>
          <a:xfrm>
            <a:off x="5659109" y="568626"/>
            <a:ext cx="5735100" cy="19293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b="1" sz="7100">
                <a:solidFill>
                  <a:srgbClr val="EE0000"/>
                </a:solidFill>
                <a:latin typeface="Overpass"/>
                <a:ea typeface="Overpass"/>
                <a:cs typeface="Overpass"/>
                <a:sym typeface="Overpass"/>
              </a:defRPr>
            </a:lvl1pPr>
            <a:lvl2pPr lvl="1" rtl="0">
              <a:lnSpc>
                <a:spcPct val="100000"/>
              </a:lnSpc>
              <a:spcBef>
                <a:spcPts val="0"/>
              </a:spcBef>
              <a:spcAft>
                <a:spcPts val="0"/>
              </a:spcAft>
              <a:buNone/>
              <a:defRPr b="1" sz="7100">
                <a:solidFill>
                  <a:srgbClr val="EE0000"/>
                </a:solidFill>
                <a:latin typeface="Overpass"/>
                <a:ea typeface="Overpass"/>
                <a:cs typeface="Overpass"/>
                <a:sym typeface="Overpass"/>
              </a:defRPr>
            </a:lvl2pPr>
            <a:lvl3pPr lvl="2" rtl="0">
              <a:lnSpc>
                <a:spcPct val="100000"/>
              </a:lnSpc>
              <a:spcBef>
                <a:spcPts val="0"/>
              </a:spcBef>
              <a:spcAft>
                <a:spcPts val="0"/>
              </a:spcAft>
              <a:buNone/>
              <a:defRPr b="1" sz="7100">
                <a:solidFill>
                  <a:srgbClr val="EE0000"/>
                </a:solidFill>
                <a:latin typeface="Overpass"/>
                <a:ea typeface="Overpass"/>
                <a:cs typeface="Overpass"/>
                <a:sym typeface="Overpass"/>
              </a:defRPr>
            </a:lvl3pPr>
            <a:lvl4pPr lvl="3" rtl="0">
              <a:lnSpc>
                <a:spcPct val="100000"/>
              </a:lnSpc>
              <a:spcBef>
                <a:spcPts val="0"/>
              </a:spcBef>
              <a:spcAft>
                <a:spcPts val="0"/>
              </a:spcAft>
              <a:buNone/>
              <a:defRPr b="1" sz="7100">
                <a:solidFill>
                  <a:srgbClr val="EE0000"/>
                </a:solidFill>
                <a:latin typeface="Overpass"/>
                <a:ea typeface="Overpass"/>
                <a:cs typeface="Overpass"/>
                <a:sym typeface="Overpass"/>
              </a:defRPr>
            </a:lvl4pPr>
            <a:lvl5pPr lvl="4" rtl="0">
              <a:lnSpc>
                <a:spcPct val="100000"/>
              </a:lnSpc>
              <a:spcBef>
                <a:spcPts val="0"/>
              </a:spcBef>
              <a:spcAft>
                <a:spcPts val="0"/>
              </a:spcAft>
              <a:buNone/>
              <a:defRPr b="1" sz="7100">
                <a:solidFill>
                  <a:srgbClr val="EE0000"/>
                </a:solidFill>
                <a:latin typeface="Overpass"/>
                <a:ea typeface="Overpass"/>
                <a:cs typeface="Overpass"/>
                <a:sym typeface="Overpass"/>
              </a:defRPr>
            </a:lvl5pPr>
            <a:lvl6pPr lvl="5" rtl="0">
              <a:lnSpc>
                <a:spcPct val="100000"/>
              </a:lnSpc>
              <a:spcBef>
                <a:spcPts val="0"/>
              </a:spcBef>
              <a:spcAft>
                <a:spcPts val="0"/>
              </a:spcAft>
              <a:buNone/>
              <a:defRPr b="1" sz="7100">
                <a:solidFill>
                  <a:srgbClr val="EE0000"/>
                </a:solidFill>
                <a:latin typeface="Overpass"/>
                <a:ea typeface="Overpass"/>
                <a:cs typeface="Overpass"/>
                <a:sym typeface="Overpass"/>
              </a:defRPr>
            </a:lvl6pPr>
            <a:lvl7pPr lvl="6" rtl="0">
              <a:lnSpc>
                <a:spcPct val="100000"/>
              </a:lnSpc>
              <a:spcBef>
                <a:spcPts val="0"/>
              </a:spcBef>
              <a:spcAft>
                <a:spcPts val="0"/>
              </a:spcAft>
              <a:buNone/>
              <a:defRPr b="1" sz="7100">
                <a:solidFill>
                  <a:srgbClr val="EE0000"/>
                </a:solidFill>
                <a:latin typeface="Overpass"/>
                <a:ea typeface="Overpass"/>
                <a:cs typeface="Overpass"/>
                <a:sym typeface="Overpass"/>
              </a:defRPr>
            </a:lvl7pPr>
            <a:lvl8pPr lvl="7" rtl="0">
              <a:lnSpc>
                <a:spcPct val="100000"/>
              </a:lnSpc>
              <a:spcBef>
                <a:spcPts val="0"/>
              </a:spcBef>
              <a:spcAft>
                <a:spcPts val="0"/>
              </a:spcAft>
              <a:buNone/>
              <a:defRPr b="1" sz="7100">
                <a:solidFill>
                  <a:srgbClr val="EE0000"/>
                </a:solidFill>
                <a:latin typeface="Overpass"/>
                <a:ea typeface="Overpass"/>
                <a:cs typeface="Overpass"/>
                <a:sym typeface="Overpass"/>
              </a:defRPr>
            </a:lvl8pPr>
            <a:lvl9pPr lvl="8" rtl="0">
              <a:lnSpc>
                <a:spcPct val="100000"/>
              </a:lnSpc>
              <a:spcBef>
                <a:spcPts val="0"/>
              </a:spcBef>
              <a:spcAft>
                <a:spcPts val="0"/>
              </a:spcAft>
              <a:buNone/>
              <a:defRPr b="1" sz="7100">
                <a:solidFill>
                  <a:srgbClr val="EE0000"/>
                </a:solidFill>
                <a:latin typeface="Overpass"/>
                <a:ea typeface="Overpass"/>
                <a:cs typeface="Overpass"/>
                <a:sym typeface="Overpass"/>
              </a:defRPr>
            </a:lvl9pPr>
          </a:lstStyle>
          <a:p/>
        </p:txBody>
      </p:sp>
      <p:sp>
        <p:nvSpPr>
          <p:cNvPr id="209" name="Google Shape;209;p30"/>
          <p:cNvSpPr txBox="1"/>
          <p:nvPr>
            <p:ph idx="1" type="subTitle"/>
          </p:nvPr>
        </p:nvSpPr>
        <p:spPr>
          <a:xfrm rot="5400000">
            <a:off x="-2138518" y="2138550"/>
            <a:ext cx="5148900" cy="871800"/>
          </a:xfrm>
          <a:prstGeom prst="rect">
            <a:avLst/>
          </a:prstGeom>
        </p:spPr>
        <p:txBody>
          <a:bodyPr anchorCtr="0" anchor="ctr" bIns="91650" lIns="504050" spcFirstLastPara="1" rIns="91650" wrap="square" tIns="91650">
            <a:noAutofit/>
          </a:bodyPr>
          <a:lstStyle>
            <a:lvl1pPr lvl="0"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1pPr>
            <a:lvl2pPr lvl="1"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2pPr>
            <a:lvl3pPr lvl="2"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3pPr>
            <a:lvl4pPr lvl="3"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4pPr>
            <a:lvl5pPr lvl="4"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5pPr>
            <a:lvl6pPr lvl="5"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6pPr>
            <a:lvl7pPr lvl="6"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7pPr>
            <a:lvl8pPr lvl="7"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8pPr>
            <a:lvl9pPr lvl="8"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9pPr>
          </a:lstStyle>
          <a:p/>
        </p:txBody>
      </p:sp>
      <p:sp>
        <p:nvSpPr>
          <p:cNvPr id="210" name="Google Shape;210;p30"/>
          <p:cNvSpPr txBox="1"/>
          <p:nvPr>
            <p:ph idx="2" type="subTitle"/>
          </p:nvPr>
        </p:nvSpPr>
        <p:spPr>
          <a:xfrm>
            <a:off x="5659109" y="2752400"/>
            <a:ext cx="4445400" cy="1524600"/>
          </a:xfrm>
          <a:prstGeom prst="rect">
            <a:avLst/>
          </a:prstGeom>
        </p:spPr>
        <p:txBody>
          <a:bodyPr anchorCtr="0" anchor="t" bIns="0" lIns="0" spcFirstLastPara="1" rIns="0" wrap="square" tIns="0">
            <a:noAutofit/>
          </a:bodyPr>
          <a:lstStyle>
            <a:lvl1pPr lvl="0" rtl="0">
              <a:lnSpc>
                <a:spcPct val="180000"/>
              </a:lnSpc>
              <a:spcBef>
                <a:spcPts val="0"/>
              </a:spcBef>
              <a:spcAft>
                <a:spcPts val="0"/>
              </a:spcAft>
              <a:buSzPts val="1600"/>
              <a:buNone/>
              <a:defRPr sz="1600"/>
            </a:lvl1pPr>
            <a:lvl2pPr lvl="1" rtl="0">
              <a:lnSpc>
                <a:spcPct val="180000"/>
              </a:lnSpc>
              <a:spcBef>
                <a:spcPts val="0"/>
              </a:spcBef>
              <a:spcAft>
                <a:spcPts val="0"/>
              </a:spcAft>
              <a:buSzPts val="1600"/>
              <a:buNone/>
              <a:defRPr sz="1600"/>
            </a:lvl2pPr>
            <a:lvl3pPr lvl="2" rtl="0">
              <a:lnSpc>
                <a:spcPct val="180000"/>
              </a:lnSpc>
              <a:spcBef>
                <a:spcPts val="0"/>
              </a:spcBef>
              <a:spcAft>
                <a:spcPts val="0"/>
              </a:spcAft>
              <a:buSzPts val="1600"/>
              <a:buNone/>
              <a:defRPr sz="1600"/>
            </a:lvl3pPr>
            <a:lvl4pPr lvl="3" rtl="0">
              <a:lnSpc>
                <a:spcPct val="180000"/>
              </a:lnSpc>
              <a:spcBef>
                <a:spcPts val="0"/>
              </a:spcBef>
              <a:spcAft>
                <a:spcPts val="0"/>
              </a:spcAft>
              <a:buSzPts val="1600"/>
              <a:buNone/>
              <a:defRPr sz="1600"/>
            </a:lvl4pPr>
            <a:lvl5pPr lvl="4" rtl="0">
              <a:lnSpc>
                <a:spcPct val="180000"/>
              </a:lnSpc>
              <a:spcBef>
                <a:spcPts val="0"/>
              </a:spcBef>
              <a:spcAft>
                <a:spcPts val="0"/>
              </a:spcAft>
              <a:buSzPts val="1600"/>
              <a:buNone/>
              <a:defRPr sz="1600"/>
            </a:lvl5pPr>
            <a:lvl6pPr lvl="5" rtl="0">
              <a:lnSpc>
                <a:spcPct val="180000"/>
              </a:lnSpc>
              <a:spcBef>
                <a:spcPts val="0"/>
              </a:spcBef>
              <a:spcAft>
                <a:spcPts val="0"/>
              </a:spcAft>
              <a:buSzPts val="1600"/>
              <a:buNone/>
              <a:defRPr sz="1600"/>
            </a:lvl6pPr>
            <a:lvl7pPr lvl="6" rtl="0">
              <a:lnSpc>
                <a:spcPct val="180000"/>
              </a:lnSpc>
              <a:spcBef>
                <a:spcPts val="0"/>
              </a:spcBef>
              <a:spcAft>
                <a:spcPts val="0"/>
              </a:spcAft>
              <a:buSzPts val="1600"/>
              <a:buNone/>
              <a:defRPr sz="1600"/>
            </a:lvl7pPr>
            <a:lvl8pPr lvl="7" rtl="0">
              <a:lnSpc>
                <a:spcPct val="180000"/>
              </a:lnSpc>
              <a:spcBef>
                <a:spcPts val="0"/>
              </a:spcBef>
              <a:spcAft>
                <a:spcPts val="0"/>
              </a:spcAft>
              <a:buSzPts val="1600"/>
              <a:buNone/>
              <a:defRPr sz="1600"/>
            </a:lvl8pPr>
            <a:lvl9pPr lvl="8" rtl="0">
              <a:lnSpc>
                <a:spcPct val="180000"/>
              </a:lnSpc>
              <a:spcBef>
                <a:spcPts val="0"/>
              </a:spcBef>
              <a:spcAft>
                <a:spcPts val="0"/>
              </a:spcAft>
              <a:buSzPts val="1600"/>
              <a:buNone/>
              <a:defRPr sz="1600"/>
            </a:lvl9pPr>
          </a:lstStyle>
          <a:p/>
        </p:txBody>
      </p:sp>
      <p:sp>
        <p:nvSpPr>
          <p:cNvPr id="211" name="Google Shape;211;p30"/>
          <p:cNvSpPr txBox="1"/>
          <p:nvPr/>
        </p:nvSpPr>
        <p:spPr>
          <a:xfrm>
            <a:off x="5901973" y="4669200"/>
            <a:ext cx="2322900" cy="241200"/>
          </a:xfrm>
          <a:prstGeom prst="rect">
            <a:avLst/>
          </a:prstGeom>
          <a:noFill/>
          <a:ln>
            <a:noFill/>
          </a:ln>
        </p:spPr>
        <p:txBody>
          <a:bodyPr anchorCtr="0" anchor="ctr" bIns="91650" lIns="91650" spcFirstLastPara="1" rIns="91650" wrap="square" tIns="91650">
            <a:noAutofit/>
          </a:bodyPr>
          <a:lstStyle/>
          <a:p>
            <a:pPr indent="0" lvl="0" marL="0" rtl="0" algn="l">
              <a:spcBef>
                <a:spcPts val="0"/>
              </a:spcBef>
              <a:spcAft>
                <a:spcPts val="0"/>
              </a:spcAft>
              <a:buNone/>
            </a:pPr>
            <a:r>
              <a:rPr lang="en" sz="1000">
                <a:latin typeface="Overpass Light"/>
                <a:ea typeface="Overpass Light"/>
                <a:cs typeface="Overpass Light"/>
                <a:sym typeface="Overpass Light"/>
              </a:rPr>
              <a:t>linkedin.com/company/red-hat</a:t>
            </a:r>
            <a:endParaRPr sz="1000">
              <a:latin typeface="Overpass Light"/>
              <a:ea typeface="Overpass Light"/>
              <a:cs typeface="Overpass Light"/>
              <a:sym typeface="Overpass Light"/>
            </a:endParaRPr>
          </a:p>
        </p:txBody>
      </p:sp>
      <p:sp>
        <p:nvSpPr>
          <p:cNvPr id="212" name="Google Shape;212;p30"/>
          <p:cNvSpPr txBox="1"/>
          <p:nvPr/>
        </p:nvSpPr>
        <p:spPr>
          <a:xfrm>
            <a:off x="5901973" y="5174300"/>
            <a:ext cx="2322900" cy="241200"/>
          </a:xfrm>
          <a:prstGeom prst="rect">
            <a:avLst/>
          </a:prstGeom>
          <a:noFill/>
          <a:ln>
            <a:noFill/>
          </a:ln>
        </p:spPr>
        <p:txBody>
          <a:bodyPr anchorCtr="0" anchor="ctr" bIns="91650" lIns="91650" spcFirstLastPara="1" rIns="91650" wrap="square" tIns="91650">
            <a:noAutofit/>
          </a:bodyPr>
          <a:lstStyle/>
          <a:p>
            <a:pPr indent="0" lvl="0" marL="0" rtl="0" algn="l">
              <a:spcBef>
                <a:spcPts val="0"/>
              </a:spcBef>
              <a:spcAft>
                <a:spcPts val="0"/>
              </a:spcAft>
              <a:buNone/>
            </a:pPr>
            <a:r>
              <a:rPr lang="en" sz="1000">
                <a:latin typeface="Overpass Light"/>
                <a:ea typeface="Overpass Light"/>
                <a:cs typeface="Overpass Light"/>
                <a:sym typeface="Overpass Light"/>
              </a:rPr>
              <a:t>youtube.com/user/RedHatVideos</a:t>
            </a:r>
            <a:endParaRPr sz="1000">
              <a:latin typeface="Overpass Light"/>
              <a:ea typeface="Overpass Light"/>
              <a:cs typeface="Overpass Light"/>
              <a:sym typeface="Overpass Light"/>
            </a:endParaRPr>
          </a:p>
        </p:txBody>
      </p:sp>
      <p:sp>
        <p:nvSpPr>
          <p:cNvPr id="213" name="Google Shape;213;p30"/>
          <p:cNvSpPr txBox="1"/>
          <p:nvPr/>
        </p:nvSpPr>
        <p:spPr>
          <a:xfrm>
            <a:off x="8813320" y="4669200"/>
            <a:ext cx="2322900" cy="241200"/>
          </a:xfrm>
          <a:prstGeom prst="rect">
            <a:avLst/>
          </a:prstGeom>
          <a:noFill/>
          <a:ln>
            <a:noFill/>
          </a:ln>
        </p:spPr>
        <p:txBody>
          <a:bodyPr anchorCtr="0" anchor="ctr" bIns="91650" lIns="91650" spcFirstLastPara="1" rIns="91650" wrap="square" tIns="91650">
            <a:noAutofit/>
          </a:bodyPr>
          <a:lstStyle/>
          <a:p>
            <a:pPr indent="0" lvl="0" marL="0" rtl="0" algn="l">
              <a:spcBef>
                <a:spcPts val="0"/>
              </a:spcBef>
              <a:spcAft>
                <a:spcPts val="0"/>
              </a:spcAft>
              <a:buNone/>
            </a:pPr>
            <a:r>
              <a:rPr lang="en" sz="1000">
                <a:latin typeface="Overpass Light"/>
                <a:ea typeface="Overpass Light"/>
                <a:cs typeface="Overpass Light"/>
                <a:sym typeface="Overpass Light"/>
              </a:rPr>
              <a:t>facebook.com/redhatinc</a:t>
            </a:r>
            <a:endParaRPr sz="1000">
              <a:latin typeface="Overpass Light"/>
              <a:ea typeface="Overpass Light"/>
              <a:cs typeface="Overpass Light"/>
              <a:sym typeface="Overpass Light"/>
            </a:endParaRPr>
          </a:p>
        </p:txBody>
      </p:sp>
      <p:sp>
        <p:nvSpPr>
          <p:cNvPr id="214" name="Google Shape;214;p30"/>
          <p:cNvSpPr txBox="1"/>
          <p:nvPr/>
        </p:nvSpPr>
        <p:spPr>
          <a:xfrm>
            <a:off x="8813320" y="5174300"/>
            <a:ext cx="2322900" cy="241200"/>
          </a:xfrm>
          <a:prstGeom prst="rect">
            <a:avLst/>
          </a:prstGeom>
          <a:noFill/>
          <a:ln>
            <a:noFill/>
          </a:ln>
        </p:spPr>
        <p:txBody>
          <a:bodyPr anchorCtr="0" anchor="ctr" bIns="91650" lIns="91650" spcFirstLastPara="1" rIns="91650" wrap="square" tIns="91650">
            <a:noAutofit/>
          </a:bodyPr>
          <a:lstStyle/>
          <a:p>
            <a:pPr indent="0" lvl="0" marL="0" rtl="0" algn="l">
              <a:spcBef>
                <a:spcPts val="0"/>
              </a:spcBef>
              <a:spcAft>
                <a:spcPts val="0"/>
              </a:spcAft>
              <a:buNone/>
            </a:pPr>
            <a:r>
              <a:rPr lang="en" sz="1000">
                <a:latin typeface="Overpass Light"/>
                <a:ea typeface="Overpass Light"/>
                <a:cs typeface="Overpass Light"/>
                <a:sym typeface="Overpass Light"/>
              </a:rPr>
              <a:t>twitter.com/RedHat</a:t>
            </a:r>
            <a:endParaRPr sz="1000">
              <a:latin typeface="Overpass Light"/>
              <a:ea typeface="Overpass Light"/>
              <a:cs typeface="Overpass Light"/>
              <a:sym typeface="Overpass Light"/>
            </a:endParaRPr>
          </a:p>
        </p:txBody>
      </p:sp>
      <p:pic>
        <p:nvPicPr>
          <p:cNvPr id="215" name="Google Shape;215;p30"/>
          <p:cNvPicPr preferRelativeResize="0"/>
          <p:nvPr/>
        </p:nvPicPr>
        <p:blipFill rotWithShape="1">
          <a:blip r:embed="rId4">
            <a:alphaModFix/>
          </a:blip>
          <a:srcRect b="0" l="2507" r="2498" t="0"/>
          <a:stretch/>
        </p:blipFill>
        <p:spPr>
          <a:xfrm>
            <a:off x="8584311" y="5174306"/>
            <a:ext cx="229017" cy="241149"/>
          </a:xfrm>
          <a:prstGeom prst="rect">
            <a:avLst/>
          </a:prstGeom>
          <a:noFill/>
          <a:ln>
            <a:noFill/>
          </a:ln>
        </p:spPr>
      </p:pic>
      <p:pic>
        <p:nvPicPr>
          <p:cNvPr id="216" name="Google Shape;216;p30"/>
          <p:cNvPicPr preferRelativeResize="0"/>
          <p:nvPr/>
        </p:nvPicPr>
        <p:blipFill rotWithShape="1">
          <a:blip r:embed="rId5">
            <a:alphaModFix/>
          </a:blip>
          <a:srcRect b="0" l="2678" r="2678" t="0"/>
          <a:stretch/>
        </p:blipFill>
        <p:spPr>
          <a:xfrm>
            <a:off x="8584311" y="4669206"/>
            <a:ext cx="229017" cy="241150"/>
          </a:xfrm>
          <a:prstGeom prst="rect">
            <a:avLst/>
          </a:prstGeom>
          <a:noFill/>
          <a:ln>
            <a:noFill/>
          </a:ln>
        </p:spPr>
      </p:pic>
      <p:pic>
        <p:nvPicPr>
          <p:cNvPr id="217" name="Google Shape;217;p30"/>
          <p:cNvPicPr preferRelativeResize="0"/>
          <p:nvPr/>
        </p:nvPicPr>
        <p:blipFill rotWithShape="1">
          <a:blip r:embed="rId6">
            <a:alphaModFix/>
          </a:blip>
          <a:srcRect b="0" l="2507" r="2498" t="0"/>
          <a:stretch/>
        </p:blipFill>
        <p:spPr>
          <a:xfrm>
            <a:off x="5659118" y="5174306"/>
            <a:ext cx="229017" cy="241150"/>
          </a:xfrm>
          <a:prstGeom prst="rect">
            <a:avLst/>
          </a:prstGeom>
          <a:noFill/>
          <a:ln>
            <a:noFill/>
          </a:ln>
        </p:spPr>
      </p:pic>
      <p:pic>
        <p:nvPicPr>
          <p:cNvPr id="218" name="Google Shape;218;p30"/>
          <p:cNvPicPr preferRelativeResize="0"/>
          <p:nvPr/>
        </p:nvPicPr>
        <p:blipFill rotWithShape="1">
          <a:blip r:embed="rId7">
            <a:alphaModFix/>
          </a:blip>
          <a:srcRect b="0" l="2326" r="2326" t="0"/>
          <a:stretch/>
        </p:blipFill>
        <p:spPr>
          <a:xfrm>
            <a:off x="5659118" y="4669206"/>
            <a:ext cx="229017" cy="241149"/>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ider black">
  <p:cSld name="CUSTOM_2">
    <p:bg>
      <p:bgPr>
        <a:blipFill>
          <a:blip r:embed="rId2">
            <a:alphaModFix/>
          </a:blip>
          <a:stretch>
            <a:fillRect/>
          </a:stretch>
        </a:blipFill>
      </p:bgPr>
    </p:bg>
    <p:spTree>
      <p:nvGrpSpPr>
        <p:cNvPr id="219" name="Shape 219"/>
        <p:cNvGrpSpPr/>
        <p:nvPr/>
      </p:nvGrpSpPr>
      <p:grpSpPr>
        <a:xfrm>
          <a:off x="0" y="0"/>
          <a:ext cx="0" cy="0"/>
          <a:chOff x="0" y="0"/>
          <a:chExt cx="0" cy="0"/>
        </a:xfrm>
      </p:grpSpPr>
      <p:sp>
        <p:nvSpPr>
          <p:cNvPr id="220" name="Google Shape;220;p31"/>
          <p:cNvSpPr txBox="1"/>
          <p:nvPr>
            <p:ph type="title"/>
          </p:nvPr>
        </p:nvSpPr>
        <p:spPr>
          <a:xfrm>
            <a:off x="447663" y="1084561"/>
            <a:ext cx="6822900" cy="2105100"/>
          </a:xfrm>
          <a:prstGeom prst="rect">
            <a:avLst/>
          </a:prstGeom>
        </p:spPr>
        <p:txBody>
          <a:bodyPr anchorCtr="0" anchor="t" bIns="91650" lIns="439925" spcFirstLastPara="1" rIns="91650" wrap="square" tIns="91650">
            <a:noAutofit/>
          </a:bodyPr>
          <a:lstStyle>
            <a:lvl1pPr lvl="0" rtl="0">
              <a:spcBef>
                <a:spcPts val="0"/>
              </a:spcBef>
              <a:spcAft>
                <a:spcPts val="0"/>
              </a:spcAft>
              <a:buNone/>
              <a:defRPr b="1" sz="6100">
                <a:solidFill>
                  <a:srgbClr val="EBEBEB"/>
                </a:solidFill>
                <a:latin typeface="Overpass"/>
                <a:ea typeface="Overpass"/>
                <a:cs typeface="Overpass"/>
                <a:sym typeface="Overpass"/>
              </a:defRPr>
            </a:lvl1pPr>
            <a:lvl2pPr lvl="1" rtl="0">
              <a:spcBef>
                <a:spcPts val="0"/>
              </a:spcBef>
              <a:spcAft>
                <a:spcPts val="0"/>
              </a:spcAft>
              <a:buNone/>
              <a:defRPr b="1" sz="6100">
                <a:solidFill>
                  <a:srgbClr val="EBEBEB"/>
                </a:solidFill>
                <a:latin typeface="Overpass"/>
                <a:ea typeface="Overpass"/>
                <a:cs typeface="Overpass"/>
                <a:sym typeface="Overpass"/>
              </a:defRPr>
            </a:lvl2pPr>
            <a:lvl3pPr lvl="2" rtl="0">
              <a:spcBef>
                <a:spcPts val="0"/>
              </a:spcBef>
              <a:spcAft>
                <a:spcPts val="0"/>
              </a:spcAft>
              <a:buNone/>
              <a:defRPr b="1" sz="6100">
                <a:solidFill>
                  <a:srgbClr val="EBEBEB"/>
                </a:solidFill>
                <a:latin typeface="Overpass"/>
                <a:ea typeface="Overpass"/>
                <a:cs typeface="Overpass"/>
                <a:sym typeface="Overpass"/>
              </a:defRPr>
            </a:lvl3pPr>
            <a:lvl4pPr lvl="3" rtl="0">
              <a:spcBef>
                <a:spcPts val="0"/>
              </a:spcBef>
              <a:spcAft>
                <a:spcPts val="0"/>
              </a:spcAft>
              <a:buNone/>
              <a:defRPr b="1" sz="6100">
                <a:solidFill>
                  <a:srgbClr val="EBEBEB"/>
                </a:solidFill>
                <a:latin typeface="Overpass"/>
                <a:ea typeface="Overpass"/>
                <a:cs typeface="Overpass"/>
                <a:sym typeface="Overpass"/>
              </a:defRPr>
            </a:lvl4pPr>
            <a:lvl5pPr lvl="4" rtl="0">
              <a:spcBef>
                <a:spcPts val="0"/>
              </a:spcBef>
              <a:spcAft>
                <a:spcPts val="0"/>
              </a:spcAft>
              <a:buNone/>
              <a:defRPr b="1" sz="6100">
                <a:solidFill>
                  <a:srgbClr val="EBEBEB"/>
                </a:solidFill>
                <a:latin typeface="Overpass"/>
                <a:ea typeface="Overpass"/>
                <a:cs typeface="Overpass"/>
                <a:sym typeface="Overpass"/>
              </a:defRPr>
            </a:lvl5pPr>
            <a:lvl6pPr lvl="5" rtl="0">
              <a:spcBef>
                <a:spcPts val="0"/>
              </a:spcBef>
              <a:spcAft>
                <a:spcPts val="0"/>
              </a:spcAft>
              <a:buNone/>
              <a:defRPr b="1" sz="6100">
                <a:solidFill>
                  <a:srgbClr val="EBEBEB"/>
                </a:solidFill>
                <a:latin typeface="Overpass"/>
                <a:ea typeface="Overpass"/>
                <a:cs typeface="Overpass"/>
                <a:sym typeface="Overpass"/>
              </a:defRPr>
            </a:lvl6pPr>
            <a:lvl7pPr lvl="6" rtl="0">
              <a:spcBef>
                <a:spcPts val="0"/>
              </a:spcBef>
              <a:spcAft>
                <a:spcPts val="0"/>
              </a:spcAft>
              <a:buNone/>
              <a:defRPr b="1" sz="6100">
                <a:solidFill>
                  <a:srgbClr val="EBEBEB"/>
                </a:solidFill>
                <a:latin typeface="Overpass"/>
                <a:ea typeface="Overpass"/>
                <a:cs typeface="Overpass"/>
                <a:sym typeface="Overpass"/>
              </a:defRPr>
            </a:lvl7pPr>
            <a:lvl8pPr lvl="7" rtl="0">
              <a:spcBef>
                <a:spcPts val="0"/>
              </a:spcBef>
              <a:spcAft>
                <a:spcPts val="0"/>
              </a:spcAft>
              <a:buNone/>
              <a:defRPr b="1" sz="6100">
                <a:solidFill>
                  <a:srgbClr val="EBEBEB"/>
                </a:solidFill>
                <a:latin typeface="Overpass"/>
                <a:ea typeface="Overpass"/>
                <a:cs typeface="Overpass"/>
                <a:sym typeface="Overpass"/>
              </a:defRPr>
            </a:lvl8pPr>
            <a:lvl9pPr lvl="8" rtl="0">
              <a:spcBef>
                <a:spcPts val="0"/>
              </a:spcBef>
              <a:spcAft>
                <a:spcPts val="0"/>
              </a:spcAft>
              <a:buNone/>
              <a:defRPr b="1" sz="6100">
                <a:solidFill>
                  <a:srgbClr val="EBEBEB"/>
                </a:solidFill>
                <a:latin typeface="Overpass"/>
                <a:ea typeface="Overpass"/>
                <a:cs typeface="Overpass"/>
                <a:sym typeface="Overpass"/>
              </a:defRPr>
            </a:lvl9pPr>
          </a:lstStyle>
          <a:p/>
        </p:txBody>
      </p:sp>
      <p:cxnSp>
        <p:nvCxnSpPr>
          <p:cNvPr id="221" name="Google Shape;221;p31"/>
          <p:cNvCxnSpPr/>
          <p:nvPr/>
        </p:nvCxnSpPr>
        <p:spPr>
          <a:xfrm rot="10800000">
            <a:off x="447655" y="6401400"/>
            <a:ext cx="0" cy="456600"/>
          </a:xfrm>
          <a:prstGeom prst="straightConnector1">
            <a:avLst/>
          </a:prstGeom>
          <a:noFill/>
          <a:ln cap="flat" cmpd="sng" w="9525">
            <a:solidFill>
              <a:srgbClr val="EE0000"/>
            </a:solidFill>
            <a:prstDash val="solid"/>
            <a:round/>
            <a:headEnd len="med" w="med" type="none"/>
            <a:tailEnd len="med" w="med" type="none"/>
          </a:ln>
        </p:spPr>
      </p:cxnSp>
      <p:cxnSp>
        <p:nvCxnSpPr>
          <p:cNvPr id="222" name="Google Shape;222;p31"/>
          <p:cNvCxnSpPr/>
          <p:nvPr/>
        </p:nvCxnSpPr>
        <p:spPr>
          <a:xfrm rot="10800000">
            <a:off x="447663" y="400"/>
            <a:ext cx="0" cy="886200"/>
          </a:xfrm>
          <a:prstGeom prst="straightConnector1">
            <a:avLst/>
          </a:prstGeom>
          <a:noFill/>
          <a:ln cap="flat" cmpd="sng" w="9525">
            <a:solidFill>
              <a:srgbClr val="EE0000"/>
            </a:solidFill>
            <a:prstDash val="solid"/>
            <a:round/>
            <a:headEnd len="med" w="med" type="none"/>
            <a:tailEnd len="med" w="med" type="none"/>
          </a:ln>
        </p:spPr>
      </p:cxnSp>
      <p:sp>
        <p:nvSpPr>
          <p:cNvPr id="223" name="Google Shape;223;p31"/>
          <p:cNvSpPr txBox="1"/>
          <p:nvPr>
            <p:ph idx="1" type="subTitle"/>
          </p:nvPr>
        </p:nvSpPr>
        <p:spPr>
          <a:xfrm>
            <a:off x="447663" y="55441"/>
            <a:ext cx="5147400" cy="816600"/>
          </a:xfrm>
          <a:prstGeom prst="rect">
            <a:avLst/>
          </a:prstGeom>
        </p:spPr>
        <p:txBody>
          <a:bodyPr anchorCtr="0" anchor="ctr" bIns="91650" lIns="439925" spcFirstLastPara="1" rIns="91650" wrap="square" tIns="91650">
            <a:noAutofit/>
          </a:bodyPr>
          <a:lstStyle>
            <a:lvl1pPr lvl="0"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p:txBody>
      </p:sp>
      <p:sp>
        <p:nvSpPr>
          <p:cNvPr id="224" name="Google Shape;224;p31"/>
          <p:cNvSpPr txBox="1"/>
          <p:nvPr>
            <p:ph idx="2" type="subTitle"/>
          </p:nvPr>
        </p:nvSpPr>
        <p:spPr>
          <a:xfrm>
            <a:off x="9249136" y="1743719"/>
            <a:ext cx="2124000" cy="33090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600">
                <a:solidFill>
                  <a:srgbClr val="4D4D4F"/>
                </a:solidFill>
              </a:defRPr>
            </a:lvl1pPr>
            <a:lvl2pPr lvl="1" rtl="0">
              <a:lnSpc>
                <a:spcPct val="174000"/>
              </a:lnSpc>
              <a:spcBef>
                <a:spcPts val="0"/>
              </a:spcBef>
              <a:spcAft>
                <a:spcPts val="0"/>
              </a:spcAft>
              <a:buNone/>
              <a:defRPr sz="1600">
                <a:solidFill>
                  <a:srgbClr val="4D4D4F"/>
                </a:solidFill>
              </a:defRPr>
            </a:lvl2pPr>
            <a:lvl3pPr lvl="2" rtl="0">
              <a:lnSpc>
                <a:spcPct val="174000"/>
              </a:lnSpc>
              <a:spcBef>
                <a:spcPts val="0"/>
              </a:spcBef>
              <a:spcAft>
                <a:spcPts val="0"/>
              </a:spcAft>
              <a:buNone/>
              <a:defRPr sz="1600">
                <a:solidFill>
                  <a:srgbClr val="4D4D4F"/>
                </a:solidFill>
              </a:defRPr>
            </a:lvl3pPr>
            <a:lvl4pPr lvl="3" rtl="0">
              <a:lnSpc>
                <a:spcPct val="174000"/>
              </a:lnSpc>
              <a:spcBef>
                <a:spcPts val="0"/>
              </a:spcBef>
              <a:spcAft>
                <a:spcPts val="0"/>
              </a:spcAft>
              <a:buNone/>
              <a:defRPr sz="1600">
                <a:solidFill>
                  <a:srgbClr val="4D4D4F"/>
                </a:solidFill>
              </a:defRPr>
            </a:lvl4pPr>
            <a:lvl5pPr lvl="4" rtl="0">
              <a:lnSpc>
                <a:spcPct val="174000"/>
              </a:lnSpc>
              <a:spcBef>
                <a:spcPts val="0"/>
              </a:spcBef>
              <a:spcAft>
                <a:spcPts val="0"/>
              </a:spcAft>
              <a:buNone/>
              <a:defRPr sz="1600">
                <a:solidFill>
                  <a:srgbClr val="4D4D4F"/>
                </a:solidFill>
              </a:defRPr>
            </a:lvl5pPr>
            <a:lvl6pPr lvl="5" rtl="0">
              <a:lnSpc>
                <a:spcPct val="174000"/>
              </a:lnSpc>
              <a:spcBef>
                <a:spcPts val="0"/>
              </a:spcBef>
              <a:spcAft>
                <a:spcPts val="0"/>
              </a:spcAft>
              <a:buNone/>
              <a:defRPr sz="1600">
                <a:solidFill>
                  <a:srgbClr val="4D4D4F"/>
                </a:solidFill>
              </a:defRPr>
            </a:lvl6pPr>
            <a:lvl7pPr lvl="6" rtl="0">
              <a:lnSpc>
                <a:spcPct val="174000"/>
              </a:lnSpc>
              <a:spcBef>
                <a:spcPts val="0"/>
              </a:spcBef>
              <a:spcAft>
                <a:spcPts val="0"/>
              </a:spcAft>
              <a:buNone/>
              <a:defRPr sz="1600">
                <a:solidFill>
                  <a:srgbClr val="4D4D4F"/>
                </a:solidFill>
              </a:defRPr>
            </a:lvl7pPr>
            <a:lvl8pPr lvl="7" rtl="0">
              <a:lnSpc>
                <a:spcPct val="174000"/>
              </a:lnSpc>
              <a:spcBef>
                <a:spcPts val="0"/>
              </a:spcBef>
              <a:spcAft>
                <a:spcPts val="0"/>
              </a:spcAft>
              <a:buNone/>
              <a:defRPr sz="1600">
                <a:solidFill>
                  <a:srgbClr val="4D4D4F"/>
                </a:solidFill>
              </a:defRPr>
            </a:lvl8pPr>
            <a:lvl9pPr lvl="8" rtl="0">
              <a:lnSpc>
                <a:spcPct val="174000"/>
              </a:lnSpc>
              <a:spcBef>
                <a:spcPts val="0"/>
              </a:spcBef>
              <a:spcAft>
                <a:spcPts val="0"/>
              </a:spcAft>
              <a:buNone/>
              <a:defRPr sz="1600">
                <a:solidFill>
                  <a:srgbClr val="4D4D4F"/>
                </a:solidFill>
              </a:defRPr>
            </a:lvl9pPr>
          </a:lstStyle>
          <a:p/>
        </p:txBody>
      </p:sp>
      <p:pic>
        <p:nvPicPr>
          <p:cNvPr id="225" name="Google Shape;225;p31"/>
          <p:cNvPicPr preferRelativeResize="0"/>
          <p:nvPr/>
        </p:nvPicPr>
        <p:blipFill rotWithShape="1">
          <a:blip r:embed="rId3">
            <a:alphaModFix/>
          </a:blip>
          <a:srcRect b="317" l="0" r="0" t="327"/>
          <a:stretch/>
        </p:blipFill>
        <p:spPr>
          <a:xfrm>
            <a:off x="10708600" y="6313250"/>
            <a:ext cx="878046" cy="205258"/>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only">
  <p:cSld name="CUSTOM_1">
    <p:spTree>
      <p:nvGrpSpPr>
        <p:cNvPr id="32" name="Shape 32"/>
        <p:cNvGrpSpPr/>
        <p:nvPr/>
      </p:nvGrpSpPr>
      <p:grpSpPr>
        <a:xfrm>
          <a:off x="0" y="0"/>
          <a:ext cx="0" cy="0"/>
          <a:chOff x="0" y="0"/>
          <a:chExt cx="0" cy="0"/>
        </a:xfrm>
      </p:grpSpPr>
      <p:sp>
        <p:nvSpPr>
          <p:cNvPr id="33" name="Google Shape;33;p4"/>
          <p:cNvSpPr txBox="1"/>
          <p:nvPr>
            <p:ph idx="1" type="body"/>
          </p:nvPr>
        </p:nvSpPr>
        <p:spPr>
          <a:xfrm>
            <a:off x="1101991" y="2167900"/>
            <a:ext cx="9984900" cy="3526500"/>
          </a:xfrm>
          <a:prstGeom prst="rect">
            <a:avLst/>
          </a:prstGeom>
        </p:spPr>
        <p:txBody>
          <a:bodyPr anchorCtr="0" anchor="t" bIns="122175" lIns="122175" spcFirstLastPara="1" rIns="122175" wrap="square" tIns="122175">
            <a:noAutofit/>
          </a:bodyPr>
          <a:lstStyle>
            <a:lvl1pPr indent="-304800" lvl="0" marL="457200" rtl="0">
              <a:spcBef>
                <a:spcPts val="700"/>
              </a:spcBef>
              <a:spcAft>
                <a:spcPts val="0"/>
              </a:spcAft>
              <a:buSzPts val="1200"/>
              <a:buFont typeface="Proxima Nova"/>
              <a:buChar char="●"/>
              <a:defRPr>
                <a:latin typeface="Proxima Nova"/>
                <a:ea typeface="Proxima Nova"/>
                <a:cs typeface="Proxima Nova"/>
                <a:sym typeface="Proxima Nova"/>
              </a:defRPr>
            </a:lvl1pPr>
            <a:lvl2pPr indent="-304800" lvl="1" marL="914400" rtl="0">
              <a:spcBef>
                <a:spcPts val="0"/>
              </a:spcBef>
              <a:spcAft>
                <a:spcPts val="0"/>
              </a:spcAft>
              <a:buSzPts val="1200"/>
              <a:buFont typeface="Proxima Nova"/>
              <a:buChar char="○"/>
              <a:defRPr>
                <a:latin typeface="Proxima Nova"/>
                <a:ea typeface="Proxima Nova"/>
                <a:cs typeface="Proxima Nova"/>
                <a:sym typeface="Proxima Nova"/>
              </a:defRPr>
            </a:lvl2pPr>
            <a:lvl3pPr indent="-304800" lvl="2" marL="1371600" rtl="0">
              <a:spcBef>
                <a:spcPts val="0"/>
              </a:spcBef>
              <a:spcAft>
                <a:spcPts val="0"/>
              </a:spcAft>
              <a:buSzPts val="1200"/>
              <a:buFont typeface="Proxima Nova"/>
              <a:buChar char="■"/>
              <a:defRPr>
                <a:latin typeface="Proxima Nova"/>
                <a:ea typeface="Proxima Nova"/>
                <a:cs typeface="Proxima Nova"/>
                <a:sym typeface="Proxima Nova"/>
              </a:defRPr>
            </a:lvl3pPr>
            <a:lvl4pPr indent="-304800" lvl="3" marL="1828800" rtl="0">
              <a:spcBef>
                <a:spcPts val="0"/>
              </a:spcBef>
              <a:spcAft>
                <a:spcPts val="0"/>
              </a:spcAft>
              <a:buSzPts val="1200"/>
              <a:buFont typeface="Proxima Nova"/>
              <a:buChar char="●"/>
              <a:defRPr>
                <a:latin typeface="Proxima Nova"/>
                <a:ea typeface="Proxima Nova"/>
                <a:cs typeface="Proxima Nova"/>
                <a:sym typeface="Proxima Nova"/>
              </a:defRPr>
            </a:lvl4pPr>
            <a:lvl5pPr indent="-304800" lvl="4" marL="2286000" rtl="0">
              <a:spcBef>
                <a:spcPts val="0"/>
              </a:spcBef>
              <a:spcAft>
                <a:spcPts val="0"/>
              </a:spcAft>
              <a:buSzPts val="1200"/>
              <a:buFont typeface="Proxima Nova"/>
              <a:buChar char="○"/>
              <a:defRPr>
                <a:latin typeface="Proxima Nova"/>
                <a:ea typeface="Proxima Nova"/>
                <a:cs typeface="Proxima Nova"/>
                <a:sym typeface="Proxima Nova"/>
              </a:defRPr>
            </a:lvl5pPr>
            <a:lvl6pPr indent="-304800" lvl="5" marL="2743200" rtl="0">
              <a:spcBef>
                <a:spcPts val="0"/>
              </a:spcBef>
              <a:spcAft>
                <a:spcPts val="0"/>
              </a:spcAft>
              <a:buSzPts val="1200"/>
              <a:buFont typeface="Proxima Nova"/>
              <a:buChar char="■"/>
              <a:defRPr>
                <a:latin typeface="Proxima Nova"/>
                <a:ea typeface="Proxima Nova"/>
                <a:cs typeface="Proxima Nova"/>
                <a:sym typeface="Proxima Nova"/>
              </a:defRPr>
            </a:lvl6pPr>
            <a:lvl7pPr indent="-304800" lvl="6" marL="3200400" rtl="0">
              <a:spcBef>
                <a:spcPts val="0"/>
              </a:spcBef>
              <a:spcAft>
                <a:spcPts val="0"/>
              </a:spcAft>
              <a:buSzPts val="1200"/>
              <a:buFont typeface="Proxima Nova"/>
              <a:buChar char="●"/>
              <a:defRPr>
                <a:latin typeface="Proxima Nova"/>
                <a:ea typeface="Proxima Nova"/>
                <a:cs typeface="Proxima Nova"/>
                <a:sym typeface="Proxima Nova"/>
              </a:defRPr>
            </a:lvl7pPr>
            <a:lvl8pPr indent="-304800" lvl="7" marL="3657600" rtl="0">
              <a:spcBef>
                <a:spcPts val="0"/>
              </a:spcBef>
              <a:spcAft>
                <a:spcPts val="0"/>
              </a:spcAft>
              <a:buSzPts val="1200"/>
              <a:buFont typeface="Proxima Nova"/>
              <a:buChar char="○"/>
              <a:defRPr>
                <a:latin typeface="Proxima Nova"/>
                <a:ea typeface="Proxima Nova"/>
                <a:cs typeface="Proxima Nova"/>
                <a:sym typeface="Proxima Nova"/>
              </a:defRPr>
            </a:lvl8pPr>
            <a:lvl9pPr indent="-304800" lvl="8" marL="4114800" rtl="0">
              <a:spcBef>
                <a:spcPts val="0"/>
              </a:spcBef>
              <a:spcAft>
                <a:spcPts val="0"/>
              </a:spcAft>
              <a:buSzPts val="1200"/>
              <a:buFont typeface="Proxima Nova"/>
              <a:buChar char="■"/>
              <a:defRPr>
                <a:latin typeface="Proxima Nova"/>
                <a:ea typeface="Proxima Nova"/>
                <a:cs typeface="Proxima Nova"/>
                <a:sym typeface="Proxima Nova"/>
              </a:defRPr>
            </a:lvl9pPr>
          </a:lstStyle>
          <a:p/>
        </p:txBody>
      </p:sp>
      <p:sp>
        <p:nvSpPr>
          <p:cNvPr id="34" name="Google Shape;34;p4"/>
          <p:cNvSpPr txBox="1"/>
          <p:nvPr>
            <p:ph type="title"/>
          </p:nvPr>
        </p:nvSpPr>
        <p:spPr>
          <a:xfrm>
            <a:off x="1101924" y="0"/>
            <a:ext cx="9984900" cy="1417200"/>
          </a:xfrm>
          <a:prstGeom prst="rect">
            <a:avLst/>
          </a:prstGeom>
        </p:spPr>
        <p:txBody>
          <a:bodyPr anchorCtr="0" anchor="b" bIns="122175" lIns="122175" spcFirstLastPara="1" rIns="122175" wrap="square" tIns="122175">
            <a:noAutofit/>
          </a:bodyPr>
          <a:lstStyle>
            <a:lvl1pPr lvl="0" rtl="0">
              <a:spcBef>
                <a:spcPts val="0"/>
              </a:spcBef>
              <a:spcAft>
                <a:spcPts val="0"/>
              </a:spcAft>
              <a:buSzPts val="37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9pPr>
          </a:lstStyle>
          <a:p/>
        </p:txBody>
      </p:sp>
      <p:sp>
        <p:nvSpPr>
          <p:cNvPr id="35" name="Google Shape;35;p4"/>
          <p:cNvSpPr txBox="1"/>
          <p:nvPr>
            <p:ph idx="2" type="subTitle"/>
          </p:nvPr>
        </p:nvSpPr>
        <p:spPr>
          <a:xfrm>
            <a:off x="1101924" y="1239700"/>
            <a:ext cx="9984900" cy="875400"/>
          </a:xfrm>
          <a:prstGeom prst="rect">
            <a:avLst/>
          </a:prstGeom>
        </p:spPr>
        <p:txBody>
          <a:bodyPr anchorCtr="0" anchor="t" bIns="122175" lIns="122175" spcFirstLastPara="1" rIns="122175" wrap="square" tIns="122175">
            <a:noAutofit/>
          </a:bodyPr>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p:txBody>
      </p:sp>
      <p:sp>
        <p:nvSpPr>
          <p:cNvPr id="36" name="Google Shape;36;p4"/>
          <p:cNvSpPr txBox="1"/>
          <p:nvPr>
            <p:ph idx="12" type="sldNum"/>
          </p:nvPr>
        </p:nvSpPr>
        <p:spPr>
          <a:xfrm>
            <a:off x="11406191" y="6333134"/>
            <a:ext cx="731400" cy="525000"/>
          </a:xfrm>
          <a:prstGeom prst="rect">
            <a:avLst/>
          </a:prstGeom>
          <a:noFill/>
          <a:ln>
            <a:noFill/>
          </a:ln>
        </p:spPr>
        <p:txBody>
          <a:bodyPr anchorCtr="0" anchor="t" bIns="122175" lIns="122175" spcFirstLastPara="1" rIns="122175" wrap="square" tIns="122175">
            <a:noAutofit/>
          </a:bodyPr>
          <a:lstStyle>
            <a:lvl1pPr lvl="0">
              <a:buNone/>
              <a:defRPr sz="1800">
                <a:latin typeface="Proxima Nova"/>
                <a:ea typeface="Proxima Nova"/>
                <a:cs typeface="Proxima Nova"/>
                <a:sym typeface="Proxima Nova"/>
              </a:defRPr>
            </a:lvl1pPr>
            <a:lvl2pPr lvl="1">
              <a:buNone/>
              <a:defRPr sz="1800">
                <a:latin typeface="Proxima Nova"/>
                <a:ea typeface="Proxima Nova"/>
                <a:cs typeface="Proxima Nova"/>
                <a:sym typeface="Proxima Nova"/>
              </a:defRPr>
            </a:lvl2pPr>
            <a:lvl3pPr lvl="2">
              <a:buNone/>
              <a:defRPr sz="1800">
                <a:latin typeface="Proxima Nova"/>
                <a:ea typeface="Proxima Nova"/>
                <a:cs typeface="Proxima Nova"/>
                <a:sym typeface="Proxima Nova"/>
              </a:defRPr>
            </a:lvl3pPr>
            <a:lvl4pPr lvl="3">
              <a:buNone/>
              <a:defRPr sz="1800">
                <a:latin typeface="Proxima Nova"/>
                <a:ea typeface="Proxima Nova"/>
                <a:cs typeface="Proxima Nova"/>
                <a:sym typeface="Proxima Nova"/>
              </a:defRPr>
            </a:lvl4pPr>
            <a:lvl5pPr lvl="4">
              <a:buNone/>
              <a:defRPr sz="1800">
                <a:latin typeface="Proxima Nova"/>
                <a:ea typeface="Proxima Nova"/>
                <a:cs typeface="Proxima Nova"/>
                <a:sym typeface="Proxima Nova"/>
              </a:defRPr>
            </a:lvl5pPr>
            <a:lvl6pPr lvl="5">
              <a:buNone/>
              <a:defRPr sz="1800">
                <a:latin typeface="Proxima Nova"/>
                <a:ea typeface="Proxima Nova"/>
                <a:cs typeface="Proxima Nova"/>
                <a:sym typeface="Proxima Nova"/>
              </a:defRPr>
            </a:lvl6pPr>
            <a:lvl7pPr lvl="6">
              <a:buNone/>
              <a:defRPr sz="1800">
                <a:latin typeface="Proxima Nova"/>
                <a:ea typeface="Proxima Nova"/>
                <a:cs typeface="Proxima Nova"/>
                <a:sym typeface="Proxima Nova"/>
              </a:defRPr>
            </a:lvl7pPr>
            <a:lvl8pPr lvl="7">
              <a:buNone/>
              <a:defRPr sz="1800">
                <a:latin typeface="Proxima Nova"/>
                <a:ea typeface="Proxima Nova"/>
                <a:cs typeface="Proxima Nova"/>
                <a:sym typeface="Proxima Nova"/>
              </a:defRPr>
            </a:lvl8pPr>
            <a:lvl9pPr lvl="8">
              <a:buNone/>
              <a:defRPr sz="1800">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ider white">
  <p:cSld name="CUSTOM_2_1">
    <p:bg>
      <p:bgPr>
        <a:blipFill>
          <a:blip r:embed="rId2">
            <a:alphaModFix/>
          </a:blip>
          <a:stretch>
            <a:fillRect/>
          </a:stretch>
        </a:blipFill>
      </p:bgPr>
    </p:bg>
    <p:spTree>
      <p:nvGrpSpPr>
        <p:cNvPr id="226" name="Shape 226"/>
        <p:cNvGrpSpPr/>
        <p:nvPr/>
      </p:nvGrpSpPr>
      <p:grpSpPr>
        <a:xfrm>
          <a:off x="0" y="0"/>
          <a:ext cx="0" cy="0"/>
          <a:chOff x="0" y="0"/>
          <a:chExt cx="0" cy="0"/>
        </a:xfrm>
      </p:grpSpPr>
      <p:sp>
        <p:nvSpPr>
          <p:cNvPr id="227" name="Google Shape;227;p32"/>
          <p:cNvSpPr txBox="1"/>
          <p:nvPr>
            <p:ph type="title"/>
          </p:nvPr>
        </p:nvSpPr>
        <p:spPr>
          <a:xfrm>
            <a:off x="447663" y="1084561"/>
            <a:ext cx="6822900" cy="2105100"/>
          </a:xfrm>
          <a:prstGeom prst="rect">
            <a:avLst/>
          </a:prstGeom>
        </p:spPr>
        <p:txBody>
          <a:bodyPr anchorCtr="0" anchor="t" bIns="91650" lIns="439925" spcFirstLastPara="1" rIns="91650" wrap="square" tIns="91650">
            <a:noAutofit/>
          </a:bodyPr>
          <a:lstStyle>
            <a:lvl1pPr lvl="0" rtl="0">
              <a:spcBef>
                <a:spcPts val="0"/>
              </a:spcBef>
              <a:spcAft>
                <a:spcPts val="0"/>
              </a:spcAft>
              <a:buNone/>
              <a:defRPr b="1" sz="6100">
                <a:solidFill>
                  <a:srgbClr val="EE0000"/>
                </a:solidFill>
                <a:latin typeface="Overpass"/>
                <a:ea typeface="Overpass"/>
                <a:cs typeface="Overpass"/>
                <a:sym typeface="Overpass"/>
              </a:defRPr>
            </a:lvl1pPr>
            <a:lvl2pPr lvl="1" rtl="0">
              <a:spcBef>
                <a:spcPts val="0"/>
              </a:spcBef>
              <a:spcAft>
                <a:spcPts val="0"/>
              </a:spcAft>
              <a:buNone/>
              <a:defRPr b="1" sz="6100">
                <a:solidFill>
                  <a:srgbClr val="EE0000"/>
                </a:solidFill>
                <a:latin typeface="Overpass"/>
                <a:ea typeface="Overpass"/>
                <a:cs typeface="Overpass"/>
                <a:sym typeface="Overpass"/>
              </a:defRPr>
            </a:lvl2pPr>
            <a:lvl3pPr lvl="2" rtl="0">
              <a:spcBef>
                <a:spcPts val="0"/>
              </a:spcBef>
              <a:spcAft>
                <a:spcPts val="0"/>
              </a:spcAft>
              <a:buNone/>
              <a:defRPr b="1" sz="6100">
                <a:solidFill>
                  <a:srgbClr val="EE0000"/>
                </a:solidFill>
                <a:latin typeface="Overpass"/>
                <a:ea typeface="Overpass"/>
                <a:cs typeface="Overpass"/>
                <a:sym typeface="Overpass"/>
              </a:defRPr>
            </a:lvl3pPr>
            <a:lvl4pPr lvl="3" rtl="0">
              <a:spcBef>
                <a:spcPts val="0"/>
              </a:spcBef>
              <a:spcAft>
                <a:spcPts val="0"/>
              </a:spcAft>
              <a:buNone/>
              <a:defRPr b="1" sz="6100">
                <a:solidFill>
                  <a:srgbClr val="EE0000"/>
                </a:solidFill>
                <a:latin typeface="Overpass"/>
                <a:ea typeface="Overpass"/>
                <a:cs typeface="Overpass"/>
                <a:sym typeface="Overpass"/>
              </a:defRPr>
            </a:lvl4pPr>
            <a:lvl5pPr lvl="4" rtl="0">
              <a:spcBef>
                <a:spcPts val="0"/>
              </a:spcBef>
              <a:spcAft>
                <a:spcPts val="0"/>
              </a:spcAft>
              <a:buNone/>
              <a:defRPr b="1" sz="6100">
                <a:solidFill>
                  <a:srgbClr val="EE0000"/>
                </a:solidFill>
                <a:latin typeface="Overpass"/>
                <a:ea typeface="Overpass"/>
                <a:cs typeface="Overpass"/>
                <a:sym typeface="Overpass"/>
              </a:defRPr>
            </a:lvl5pPr>
            <a:lvl6pPr lvl="5" rtl="0">
              <a:spcBef>
                <a:spcPts val="0"/>
              </a:spcBef>
              <a:spcAft>
                <a:spcPts val="0"/>
              </a:spcAft>
              <a:buNone/>
              <a:defRPr b="1" sz="6100">
                <a:solidFill>
                  <a:srgbClr val="EE0000"/>
                </a:solidFill>
                <a:latin typeface="Overpass"/>
                <a:ea typeface="Overpass"/>
                <a:cs typeface="Overpass"/>
                <a:sym typeface="Overpass"/>
              </a:defRPr>
            </a:lvl6pPr>
            <a:lvl7pPr lvl="6" rtl="0">
              <a:spcBef>
                <a:spcPts val="0"/>
              </a:spcBef>
              <a:spcAft>
                <a:spcPts val="0"/>
              </a:spcAft>
              <a:buNone/>
              <a:defRPr b="1" sz="6100">
                <a:solidFill>
                  <a:srgbClr val="EE0000"/>
                </a:solidFill>
                <a:latin typeface="Overpass"/>
                <a:ea typeface="Overpass"/>
                <a:cs typeface="Overpass"/>
                <a:sym typeface="Overpass"/>
              </a:defRPr>
            </a:lvl7pPr>
            <a:lvl8pPr lvl="7" rtl="0">
              <a:spcBef>
                <a:spcPts val="0"/>
              </a:spcBef>
              <a:spcAft>
                <a:spcPts val="0"/>
              </a:spcAft>
              <a:buNone/>
              <a:defRPr b="1" sz="6100">
                <a:solidFill>
                  <a:srgbClr val="EE0000"/>
                </a:solidFill>
                <a:latin typeface="Overpass"/>
                <a:ea typeface="Overpass"/>
                <a:cs typeface="Overpass"/>
                <a:sym typeface="Overpass"/>
              </a:defRPr>
            </a:lvl8pPr>
            <a:lvl9pPr lvl="8" rtl="0">
              <a:spcBef>
                <a:spcPts val="0"/>
              </a:spcBef>
              <a:spcAft>
                <a:spcPts val="0"/>
              </a:spcAft>
              <a:buNone/>
              <a:defRPr b="1" sz="6100">
                <a:solidFill>
                  <a:srgbClr val="EE0000"/>
                </a:solidFill>
                <a:latin typeface="Overpass"/>
                <a:ea typeface="Overpass"/>
                <a:cs typeface="Overpass"/>
                <a:sym typeface="Overpass"/>
              </a:defRPr>
            </a:lvl9pPr>
          </a:lstStyle>
          <a:p/>
        </p:txBody>
      </p:sp>
      <p:cxnSp>
        <p:nvCxnSpPr>
          <p:cNvPr id="228" name="Google Shape;228;p32"/>
          <p:cNvCxnSpPr/>
          <p:nvPr/>
        </p:nvCxnSpPr>
        <p:spPr>
          <a:xfrm rot="10800000">
            <a:off x="447655" y="6401400"/>
            <a:ext cx="0" cy="456600"/>
          </a:xfrm>
          <a:prstGeom prst="straightConnector1">
            <a:avLst/>
          </a:prstGeom>
          <a:noFill/>
          <a:ln cap="flat" cmpd="sng" w="9525">
            <a:solidFill>
              <a:srgbClr val="EE0000"/>
            </a:solidFill>
            <a:prstDash val="solid"/>
            <a:round/>
            <a:headEnd len="med" w="med" type="none"/>
            <a:tailEnd len="med" w="med" type="none"/>
          </a:ln>
        </p:spPr>
      </p:cxnSp>
      <p:cxnSp>
        <p:nvCxnSpPr>
          <p:cNvPr id="229" name="Google Shape;229;p32"/>
          <p:cNvCxnSpPr/>
          <p:nvPr/>
        </p:nvCxnSpPr>
        <p:spPr>
          <a:xfrm rot="10800000">
            <a:off x="447663" y="400"/>
            <a:ext cx="0" cy="886200"/>
          </a:xfrm>
          <a:prstGeom prst="straightConnector1">
            <a:avLst/>
          </a:prstGeom>
          <a:noFill/>
          <a:ln cap="flat" cmpd="sng" w="9525">
            <a:solidFill>
              <a:srgbClr val="EE0000"/>
            </a:solidFill>
            <a:prstDash val="solid"/>
            <a:round/>
            <a:headEnd len="med" w="med" type="none"/>
            <a:tailEnd len="med" w="med" type="none"/>
          </a:ln>
        </p:spPr>
      </p:cxnSp>
      <p:sp>
        <p:nvSpPr>
          <p:cNvPr id="230" name="Google Shape;230;p32"/>
          <p:cNvSpPr txBox="1"/>
          <p:nvPr>
            <p:ph idx="1" type="subTitle"/>
          </p:nvPr>
        </p:nvSpPr>
        <p:spPr>
          <a:xfrm>
            <a:off x="447663" y="55441"/>
            <a:ext cx="5147400" cy="816600"/>
          </a:xfrm>
          <a:prstGeom prst="rect">
            <a:avLst/>
          </a:prstGeom>
        </p:spPr>
        <p:txBody>
          <a:bodyPr anchorCtr="0" anchor="ctr" bIns="91650" lIns="439925" spcFirstLastPara="1" rIns="91650" wrap="square" tIns="91650">
            <a:noAutofit/>
          </a:bodyPr>
          <a:lstStyle>
            <a:lvl1pPr lvl="0"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1pPr>
            <a:lvl2pPr lvl="1"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2pPr>
            <a:lvl3pPr lvl="2"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3pPr>
            <a:lvl4pPr lvl="3"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4pPr>
            <a:lvl5pPr lvl="4"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5pPr>
            <a:lvl6pPr lvl="5"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6pPr>
            <a:lvl7pPr lvl="6"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7pPr>
            <a:lvl8pPr lvl="7"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8pPr>
            <a:lvl9pPr lvl="8"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9pPr>
          </a:lstStyle>
          <a:p/>
        </p:txBody>
      </p:sp>
      <p:sp>
        <p:nvSpPr>
          <p:cNvPr id="231" name="Google Shape;231;p32"/>
          <p:cNvSpPr txBox="1"/>
          <p:nvPr>
            <p:ph idx="2" type="subTitle"/>
          </p:nvPr>
        </p:nvSpPr>
        <p:spPr>
          <a:xfrm>
            <a:off x="9249136" y="1743719"/>
            <a:ext cx="2124000" cy="33090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600">
                <a:solidFill>
                  <a:srgbClr val="EBEBEB"/>
                </a:solidFill>
              </a:defRPr>
            </a:lvl1pPr>
            <a:lvl2pPr lvl="1" rtl="0">
              <a:lnSpc>
                <a:spcPct val="174000"/>
              </a:lnSpc>
              <a:spcBef>
                <a:spcPts val="0"/>
              </a:spcBef>
              <a:spcAft>
                <a:spcPts val="0"/>
              </a:spcAft>
              <a:buNone/>
              <a:defRPr sz="1600">
                <a:solidFill>
                  <a:srgbClr val="EBEBEB"/>
                </a:solidFill>
              </a:defRPr>
            </a:lvl2pPr>
            <a:lvl3pPr lvl="2" rtl="0">
              <a:lnSpc>
                <a:spcPct val="174000"/>
              </a:lnSpc>
              <a:spcBef>
                <a:spcPts val="0"/>
              </a:spcBef>
              <a:spcAft>
                <a:spcPts val="0"/>
              </a:spcAft>
              <a:buNone/>
              <a:defRPr sz="1600">
                <a:solidFill>
                  <a:srgbClr val="EBEBEB"/>
                </a:solidFill>
              </a:defRPr>
            </a:lvl3pPr>
            <a:lvl4pPr lvl="3" rtl="0">
              <a:lnSpc>
                <a:spcPct val="174000"/>
              </a:lnSpc>
              <a:spcBef>
                <a:spcPts val="0"/>
              </a:spcBef>
              <a:spcAft>
                <a:spcPts val="0"/>
              </a:spcAft>
              <a:buNone/>
              <a:defRPr sz="1600">
                <a:solidFill>
                  <a:srgbClr val="EBEBEB"/>
                </a:solidFill>
              </a:defRPr>
            </a:lvl4pPr>
            <a:lvl5pPr lvl="4" rtl="0">
              <a:lnSpc>
                <a:spcPct val="174000"/>
              </a:lnSpc>
              <a:spcBef>
                <a:spcPts val="0"/>
              </a:spcBef>
              <a:spcAft>
                <a:spcPts val="0"/>
              </a:spcAft>
              <a:buNone/>
              <a:defRPr sz="1600">
                <a:solidFill>
                  <a:srgbClr val="EBEBEB"/>
                </a:solidFill>
              </a:defRPr>
            </a:lvl5pPr>
            <a:lvl6pPr lvl="5" rtl="0">
              <a:lnSpc>
                <a:spcPct val="174000"/>
              </a:lnSpc>
              <a:spcBef>
                <a:spcPts val="0"/>
              </a:spcBef>
              <a:spcAft>
                <a:spcPts val="0"/>
              </a:spcAft>
              <a:buNone/>
              <a:defRPr sz="1600">
                <a:solidFill>
                  <a:srgbClr val="EBEBEB"/>
                </a:solidFill>
              </a:defRPr>
            </a:lvl6pPr>
            <a:lvl7pPr lvl="6" rtl="0">
              <a:lnSpc>
                <a:spcPct val="174000"/>
              </a:lnSpc>
              <a:spcBef>
                <a:spcPts val="0"/>
              </a:spcBef>
              <a:spcAft>
                <a:spcPts val="0"/>
              </a:spcAft>
              <a:buNone/>
              <a:defRPr sz="1600">
                <a:solidFill>
                  <a:srgbClr val="EBEBEB"/>
                </a:solidFill>
              </a:defRPr>
            </a:lvl7pPr>
            <a:lvl8pPr lvl="7" rtl="0">
              <a:lnSpc>
                <a:spcPct val="174000"/>
              </a:lnSpc>
              <a:spcBef>
                <a:spcPts val="0"/>
              </a:spcBef>
              <a:spcAft>
                <a:spcPts val="0"/>
              </a:spcAft>
              <a:buNone/>
              <a:defRPr sz="1600">
                <a:solidFill>
                  <a:srgbClr val="EBEBEB"/>
                </a:solidFill>
              </a:defRPr>
            </a:lvl8pPr>
            <a:lvl9pPr lvl="8" rtl="0">
              <a:lnSpc>
                <a:spcPct val="174000"/>
              </a:lnSpc>
              <a:spcBef>
                <a:spcPts val="0"/>
              </a:spcBef>
              <a:spcAft>
                <a:spcPts val="0"/>
              </a:spcAft>
              <a:buNone/>
              <a:defRPr sz="1600">
                <a:solidFill>
                  <a:srgbClr val="EBEBEB"/>
                </a:solidFill>
              </a:defRPr>
            </a:lvl9pPr>
          </a:lstStyle>
          <a:p/>
        </p:txBody>
      </p:sp>
      <p:pic>
        <p:nvPicPr>
          <p:cNvPr id="232" name="Google Shape;232;p32"/>
          <p:cNvPicPr preferRelativeResize="0"/>
          <p:nvPr/>
        </p:nvPicPr>
        <p:blipFill>
          <a:blip r:embed="rId3">
            <a:alphaModFix/>
          </a:blip>
          <a:stretch>
            <a:fillRect/>
          </a:stretch>
        </p:blipFill>
        <p:spPr>
          <a:xfrm>
            <a:off x="10708600" y="6312505"/>
            <a:ext cx="878046" cy="206599"/>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ider white">
  <p:cSld name="CUSTOM_2_1_1">
    <p:bg>
      <p:bgPr>
        <a:blipFill>
          <a:blip r:embed="rId2">
            <a:alphaModFix/>
          </a:blip>
          <a:stretch>
            <a:fillRect/>
          </a:stretch>
        </a:blipFill>
      </p:bgPr>
    </p:bg>
    <p:spTree>
      <p:nvGrpSpPr>
        <p:cNvPr id="233" name="Shape 233"/>
        <p:cNvGrpSpPr/>
        <p:nvPr/>
      </p:nvGrpSpPr>
      <p:grpSpPr>
        <a:xfrm>
          <a:off x="0" y="0"/>
          <a:ext cx="0" cy="0"/>
          <a:chOff x="0" y="0"/>
          <a:chExt cx="0" cy="0"/>
        </a:xfrm>
      </p:grpSpPr>
      <p:sp>
        <p:nvSpPr>
          <p:cNvPr id="234" name="Google Shape;234;p33"/>
          <p:cNvSpPr txBox="1"/>
          <p:nvPr>
            <p:ph type="title"/>
          </p:nvPr>
        </p:nvSpPr>
        <p:spPr>
          <a:xfrm>
            <a:off x="447663" y="1084561"/>
            <a:ext cx="6822900" cy="2105100"/>
          </a:xfrm>
          <a:prstGeom prst="rect">
            <a:avLst/>
          </a:prstGeom>
        </p:spPr>
        <p:txBody>
          <a:bodyPr anchorCtr="0" anchor="t" bIns="91650" lIns="439925" spcFirstLastPara="1" rIns="91650" wrap="square" tIns="91650">
            <a:noAutofit/>
          </a:bodyPr>
          <a:lstStyle>
            <a:lvl1pPr lvl="0" rtl="0">
              <a:spcBef>
                <a:spcPts val="0"/>
              </a:spcBef>
              <a:spcAft>
                <a:spcPts val="0"/>
              </a:spcAft>
              <a:buNone/>
              <a:defRPr b="1" sz="6100">
                <a:solidFill>
                  <a:srgbClr val="EE0000"/>
                </a:solidFill>
                <a:latin typeface="Overpass"/>
                <a:ea typeface="Overpass"/>
                <a:cs typeface="Overpass"/>
                <a:sym typeface="Overpass"/>
              </a:defRPr>
            </a:lvl1pPr>
            <a:lvl2pPr lvl="1" rtl="0">
              <a:spcBef>
                <a:spcPts val="0"/>
              </a:spcBef>
              <a:spcAft>
                <a:spcPts val="0"/>
              </a:spcAft>
              <a:buNone/>
              <a:defRPr b="1" sz="6100">
                <a:solidFill>
                  <a:srgbClr val="EE0000"/>
                </a:solidFill>
                <a:latin typeface="Overpass"/>
                <a:ea typeface="Overpass"/>
                <a:cs typeface="Overpass"/>
                <a:sym typeface="Overpass"/>
              </a:defRPr>
            </a:lvl2pPr>
            <a:lvl3pPr lvl="2" rtl="0">
              <a:spcBef>
                <a:spcPts val="0"/>
              </a:spcBef>
              <a:spcAft>
                <a:spcPts val="0"/>
              </a:spcAft>
              <a:buNone/>
              <a:defRPr b="1" sz="6100">
                <a:solidFill>
                  <a:srgbClr val="EE0000"/>
                </a:solidFill>
                <a:latin typeface="Overpass"/>
                <a:ea typeface="Overpass"/>
                <a:cs typeface="Overpass"/>
                <a:sym typeface="Overpass"/>
              </a:defRPr>
            </a:lvl3pPr>
            <a:lvl4pPr lvl="3" rtl="0">
              <a:spcBef>
                <a:spcPts val="0"/>
              </a:spcBef>
              <a:spcAft>
                <a:spcPts val="0"/>
              </a:spcAft>
              <a:buNone/>
              <a:defRPr b="1" sz="6100">
                <a:solidFill>
                  <a:srgbClr val="EE0000"/>
                </a:solidFill>
                <a:latin typeface="Overpass"/>
                <a:ea typeface="Overpass"/>
                <a:cs typeface="Overpass"/>
                <a:sym typeface="Overpass"/>
              </a:defRPr>
            </a:lvl4pPr>
            <a:lvl5pPr lvl="4" rtl="0">
              <a:spcBef>
                <a:spcPts val="0"/>
              </a:spcBef>
              <a:spcAft>
                <a:spcPts val="0"/>
              </a:spcAft>
              <a:buNone/>
              <a:defRPr b="1" sz="6100">
                <a:solidFill>
                  <a:srgbClr val="EE0000"/>
                </a:solidFill>
                <a:latin typeface="Overpass"/>
                <a:ea typeface="Overpass"/>
                <a:cs typeface="Overpass"/>
                <a:sym typeface="Overpass"/>
              </a:defRPr>
            </a:lvl5pPr>
            <a:lvl6pPr lvl="5" rtl="0">
              <a:spcBef>
                <a:spcPts val="0"/>
              </a:spcBef>
              <a:spcAft>
                <a:spcPts val="0"/>
              </a:spcAft>
              <a:buNone/>
              <a:defRPr b="1" sz="6100">
                <a:solidFill>
                  <a:srgbClr val="EE0000"/>
                </a:solidFill>
                <a:latin typeface="Overpass"/>
                <a:ea typeface="Overpass"/>
                <a:cs typeface="Overpass"/>
                <a:sym typeface="Overpass"/>
              </a:defRPr>
            </a:lvl6pPr>
            <a:lvl7pPr lvl="6" rtl="0">
              <a:spcBef>
                <a:spcPts val="0"/>
              </a:spcBef>
              <a:spcAft>
                <a:spcPts val="0"/>
              </a:spcAft>
              <a:buNone/>
              <a:defRPr b="1" sz="6100">
                <a:solidFill>
                  <a:srgbClr val="EE0000"/>
                </a:solidFill>
                <a:latin typeface="Overpass"/>
                <a:ea typeface="Overpass"/>
                <a:cs typeface="Overpass"/>
                <a:sym typeface="Overpass"/>
              </a:defRPr>
            </a:lvl7pPr>
            <a:lvl8pPr lvl="7" rtl="0">
              <a:spcBef>
                <a:spcPts val="0"/>
              </a:spcBef>
              <a:spcAft>
                <a:spcPts val="0"/>
              </a:spcAft>
              <a:buNone/>
              <a:defRPr b="1" sz="6100">
                <a:solidFill>
                  <a:srgbClr val="EE0000"/>
                </a:solidFill>
                <a:latin typeface="Overpass"/>
                <a:ea typeface="Overpass"/>
                <a:cs typeface="Overpass"/>
                <a:sym typeface="Overpass"/>
              </a:defRPr>
            </a:lvl8pPr>
            <a:lvl9pPr lvl="8" rtl="0">
              <a:spcBef>
                <a:spcPts val="0"/>
              </a:spcBef>
              <a:spcAft>
                <a:spcPts val="0"/>
              </a:spcAft>
              <a:buNone/>
              <a:defRPr b="1" sz="6100">
                <a:solidFill>
                  <a:srgbClr val="EE0000"/>
                </a:solidFill>
                <a:latin typeface="Overpass"/>
                <a:ea typeface="Overpass"/>
                <a:cs typeface="Overpass"/>
                <a:sym typeface="Overpass"/>
              </a:defRPr>
            </a:lvl9pPr>
          </a:lstStyle>
          <a:p/>
        </p:txBody>
      </p:sp>
      <p:cxnSp>
        <p:nvCxnSpPr>
          <p:cNvPr id="235" name="Google Shape;235;p33"/>
          <p:cNvCxnSpPr/>
          <p:nvPr/>
        </p:nvCxnSpPr>
        <p:spPr>
          <a:xfrm rot="10800000">
            <a:off x="447655"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236" name="Google Shape;236;p33"/>
          <p:cNvSpPr txBox="1"/>
          <p:nvPr>
            <p:ph idx="12" type="sldNum"/>
          </p:nvPr>
        </p:nvSpPr>
        <p:spPr>
          <a:xfrm>
            <a:off x="81954" y="6169556"/>
            <a:ext cx="731400" cy="143700"/>
          </a:xfrm>
          <a:prstGeom prst="rect">
            <a:avLst/>
          </a:prstGeom>
          <a:noFill/>
          <a:ln>
            <a:noFill/>
          </a:ln>
        </p:spPr>
        <p:txBody>
          <a:bodyPr anchorCtr="0" anchor="b" bIns="0" lIns="0" spcFirstLastPara="1" rIns="0" wrap="square" tIns="0">
            <a:noAutofit/>
          </a:bodyPr>
          <a:lstStyle>
            <a:lvl1pPr lvl="0" rtl="0" algn="ctr">
              <a:buNone/>
              <a:defRPr sz="700">
                <a:latin typeface="Overpass SemiBold"/>
                <a:ea typeface="Overpass SemiBold"/>
                <a:cs typeface="Overpass SemiBold"/>
                <a:sym typeface="Overpass SemiBold"/>
              </a:defRPr>
            </a:lvl1pPr>
            <a:lvl2pPr lvl="1" rtl="0" algn="ctr">
              <a:buNone/>
              <a:defRPr sz="700">
                <a:latin typeface="Overpass SemiBold"/>
                <a:ea typeface="Overpass SemiBold"/>
                <a:cs typeface="Overpass SemiBold"/>
                <a:sym typeface="Overpass SemiBold"/>
              </a:defRPr>
            </a:lvl2pPr>
            <a:lvl3pPr lvl="2" rtl="0" algn="ctr">
              <a:buNone/>
              <a:defRPr sz="700">
                <a:latin typeface="Overpass SemiBold"/>
                <a:ea typeface="Overpass SemiBold"/>
                <a:cs typeface="Overpass SemiBold"/>
                <a:sym typeface="Overpass SemiBold"/>
              </a:defRPr>
            </a:lvl3pPr>
            <a:lvl4pPr lvl="3" rtl="0" algn="ctr">
              <a:buNone/>
              <a:defRPr sz="700">
                <a:latin typeface="Overpass SemiBold"/>
                <a:ea typeface="Overpass SemiBold"/>
                <a:cs typeface="Overpass SemiBold"/>
                <a:sym typeface="Overpass SemiBold"/>
              </a:defRPr>
            </a:lvl4pPr>
            <a:lvl5pPr lvl="4" rtl="0" algn="ctr">
              <a:buNone/>
              <a:defRPr sz="700">
                <a:latin typeface="Overpass SemiBold"/>
                <a:ea typeface="Overpass SemiBold"/>
                <a:cs typeface="Overpass SemiBold"/>
                <a:sym typeface="Overpass SemiBold"/>
              </a:defRPr>
            </a:lvl5pPr>
            <a:lvl6pPr lvl="5" rtl="0" algn="ctr">
              <a:buNone/>
              <a:defRPr sz="700">
                <a:latin typeface="Overpass SemiBold"/>
                <a:ea typeface="Overpass SemiBold"/>
                <a:cs typeface="Overpass SemiBold"/>
                <a:sym typeface="Overpass SemiBold"/>
              </a:defRPr>
            </a:lvl6pPr>
            <a:lvl7pPr lvl="6" rtl="0" algn="ctr">
              <a:buNone/>
              <a:defRPr sz="700">
                <a:latin typeface="Overpass SemiBold"/>
                <a:ea typeface="Overpass SemiBold"/>
                <a:cs typeface="Overpass SemiBold"/>
                <a:sym typeface="Overpass SemiBold"/>
              </a:defRPr>
            </a:lvl7pPr>
            <a:lvl8pPr lvl="7" rtl="0" algn="ctr">
              <a:buNone/>
              <a:defRPr sz="700">
                <a:latin typeface="Overpass SemiBold"/>
                <a:ea typeface="Overpass SemiBold"/>
                <a:cs typeface="Overpass SemiBold"/>
                <a:sym typeface="Overpass SemiBold"/>
              </a:defRPr>
            </a:lvl8pPr>
            <a:lvl9pPr lvl="8" rtl="0" algn="ctr">
              <a:buNone/>
              <a:defRPr sz="7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cxnSp>
        <p:nvCxnSpPr>
          <p:cNvPr id="237" name="Google Shape;237;p33"/>
          <p:cNvCxnSpPr/>
          <p:nvPr/>
        </p:nvCxnSpPr>
        <p:spPr>
          <a:xfrm rot="10800000">
            <a:off x="447663" y="400"/>
            <a:ext cx="0" cy="886200"/>
          </a:xfrm>
          <a:prstGeom prst="straightConnector1">
            <a:avLst/>
          </a:prstGeom>
          <a:noFill/>
          <a:ln cap="flat" cmpd="sng" w="9525">
            <a:solidFill>
              <a:srgbClr val="EE0000"/>
            </a:solidFill>
            <a:prstDash val="solid"/>
            <a:round/>
            <a:headEnd len="med" w="med" type="none"/>
            <a:tailEnd len="med" w="med" type="none"/>
          </a:ln>
        </p:spPr>
      </p:cxnSp>
      <p:sp>
        <p:nvSpPr>
          <p:cNvPr id="238" name="Google Shape;238;p33"/>
          <p:cNvSpPr txBox="1"/>
          <p:nvPr>
            <p:ph idx="1" type="subTitle"/>
          </p:nvPr>
        </p:nvSpPr>
        <p:spPr>
          <a:xfrm>
            <a:off x="447663" y="55441"/>
            <a:ext cx="5147400" cy="816600"/>
          </a:xfrm>
          <a:prstGeom prst="rect">
            <a:avLst/>
          </a:prstGeom>
        </p:spPr>
        <p:txBody>
          <a:bodyPr anchorCtr="0" anchor="ctr" bIns="91650" lIns="439925" spcFirstLastPara="1" rIns="91650" wrap="square" tIns="91650">
            <a:noAutofit/>
          </a:bodyPr>
          <a:lstStyle>
            <a:lvl1pPr lvl="0"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1pPr>
            <a:lvl2pPr lvl="1"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2pPr>
            <a:lvl3pPr lvl="2"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3pPr>
            <a:lvl4pPr lvl="3"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4pPr>
            <a:lvl5pPr lvl="4"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5pPr>
            <a:lvl6pPr lvl="5"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6pPr>
            <a:lvl7pPr lvl="6"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7pPr>
            <a:lvl8pPr lvl="7"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8pPr>
            <a:lvl9pPr lvl="8"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9pPr>
          </a:lstStyle>
          <a:p/>
        </p:txBody>
      </p:sp>
      <p:sp>
        <p:nvSpPr>
          <p:cNvPr id="239" name="Google Shape;239;p33"/>
          <p:cNvSpPr txBox="1"/>
          <p:nvPr>
            <p:ph idx="2" type="subTitle"/>
          </p:nvPr>
        </p:nvSpPr>
        <p:spPr>
          <a:xfrm>
            <a:off x="9249136" y="1743719"/>
            <a:ext cx="2124000" cy="33090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600">
                <a:solidFill>
                  <a:srgbClr val="EBEBEB"/>
                </a:solidFill>
              </a:defRPr>
            </a:lvl1pPr>
            <a:lvl2pPr lvl="1" rtl="0">
              <a:lnSpc>
                <a:spcPct val="174000"/>
              </a:lnSpc>
              <a:spcBef>
                <a:spcPts val="0"/>
              </a:spcBef>
              <a:spcAft>
                <a:spcPts val="0"/>
              </a:spcAft>
              <a:buNone/>
              <a:defRPr sz="1600">
                <a:solidFill>
                  <a:srgbClr val="EBEBEB"/>
                </a:solidFill>
              </a:defRPr>
            </a:lvl2pPr>
            <a:lvl3pPr lvl="2" rtl="0">
              <a:lnSpc>
                <a:spcPct val="174000"/>
              </a:lnSpc>
              <a:spcBef>
                <a:spcPts val="0"/>
              </a:spcBef>
              <a:spcAft>
                <a:spcPts val="0"/>
              </a:spcAft>
              <a:buNone/>
              <a:defRPr sz="1600">
                <a:solidFill>
                  <a:srgbClr val="EBEBEB"/>
                </a:solidFill>
              </a:defRPr>
            </a:lvl3pPr>
            <a:lvl4pPr lvl="3" rtl="0">
              <a:lnSpc>
                <a:spcPct val="174000"/>
              </a:lnSpc>
              <a:spcBef>
                <a:spcPts val="0"/>
              </a:spcBef>
              <a:spcAft>
                <a:spcPts val="0"/>
              </a:spcAft>
              <a:buNone/>
              <a:defRPr sz="1600">
                <a:solidFill>
                  <a:srgbClr val="EBEBEB"/>
                </a:solidFill>
              </a:defRPr>
            </a:lvl4pPr>
            <a:lvl5pPr lvl="4" rtl="0">
              <a:lnSpc>
                <a:spcPct val="174000"/>
              </a:lnSpc>
              <a:spcBef>
                <a:spcPts val="0"/>
              </a:spcBef>
              <a:spcAft>
                <a:spcPts val="0"/>
              </a:spcAft>
              <a:buNone/>
              <a:defRPr sz="1600">
                <a:solidFill>
                  <a:srgbClr val="EBEBEB"/>
                </a:solidFill>
              </a:defRPr>
            </a:lvl5pPr>
            <a:lvl6pPr lvl="5" rtl="0">
              <a:lnSpc>
                <a:spcPct val="174000"/>
              </a:lnSpc>
              <a:spcBef>
                <a:spcPts val="0"/>
              </a:spcBef>
              <a:spcAft>
                <a:spcPts val="0"/>
              </a:spcAft>
              <a:buNone/>
              <a:defRPr sz="1600">
                <a:solidFill>
                  <a:srgbClr val="EBEBEB"/>
                </a:solidFill>
              </a:defRPr>
            </a:lvl6pPr>
            <a:lvl7pPr lvl="6" rtl="0">
              <a:lnSpc>
                <a:spcPct val="174000"/>
              </a:lnSpc>
              <a:spcBef>
                <a:spcPts val="0"/>
              </a:spcBef>
              <a:spcAft>
                <a:spcPts val="0"/>
              </a:spcAft>
              <a:buNone/>
              <a:defRPr sz="1600">
                <a:solidFill>
                  <a:srgbClr val="EBEBEB"/>
                </a:solidFill>
              </a:defRPr>
            </a:lvl7pPr>
            <a:lvl8pPr lvl="7" rtl="0">
              <a:lnSpc>
                <a:spcPct val="174000"/>
              </a:lnSpc>
              <a:spcBef>
                <a:spcPts val="0"/>
              </a:spcBef>
              <a:spcAft>
                <a:spcPts val="0"/>
              </a:spcAft>
              <a:buNone/>
              <a:defRPr sz="1600">
                <a:solidFill>
                  <a:srgbClr val="EBEBEB"/>
                </a:solidFill>
              </a:defRPr>
            </a:lvl8pPr>
            <a:lvl9pPr lvl="8" rtl="0">
              <a:lnSpc>
                <a:spcPct val="174000"/>
              </a:lnSpc>
              <a:spcBef>
                <a:spcPts val="0"/>
              </a:spcBef>
              <a:spcAft>
                <a:spcPts val="0"/>
              </a:spcAft>
              <a:buNone/>
              <a:defRPr sz="1600">
                <a:solidFill>
                  <a:srgbClr val="EBEBEB"/>
                </a:solidFill>
              </a:defRPr>
            </a:lvl9pPr>
          </a:lstStyle>
          <a:p/>
        </p:txBody>
      </p:sp>
      <p:pic>
        <p:nvPicPr>
          <p:cNvPr id="240" name="Google Shape;240;p33"/>
          <p:cNvPicPr preferRelativeResize="0"/>
          <p:nvPr/>
        </p:nvPicPr>
        <p:blipFill rotWithShape="1">
          <a:blip r:embed="rId3">
            <a:alphaModFix/>
          </a:blip>
          <a:srcRect b="317" l="0" r="0" t="327"/>
          <a:stretch/>
        </p:blipFill>
        <p:spPr>
          <a:xfrm>
            <a:off x="10708600" y="6313250"/>
            <a:ext cx="878046" cy="205258"/>
          </a:xfrm>
          <a:prstGeom prst="rect">
            <a:avLst/>
          </a:prstGeom>
          <a:noFill/>
          <a:ln>
            <a:noFill/>
          </a:ln>
        </p:spPr>
      </p:pic>
      <p:sp>
        <p:nvSpPr>
          <p:cNvPr id="241" name="Google Shape;241;p33"/>
          <p:cNvSpPr txBox="1"/>
          <p:nvPr/>
        </p:nvSpPr>
        <p:spPr>
          <a:xfrm>
            <a:off x="10065512" y="269836"/>
            <a:ext cx="16188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700">
                <a:solidFill>
                  <a:srgbClr val="666666"/>
                </a:solidFill>
                <a:latin typeface="Overpass"/>
                <a:ea typeface="Overpass"/>
                <a:cs typeface="Overpass"/>
                <a:sym typeface="Overpass"/>
              </a:rPr>
              <a:t>CONFIDENTIAL </a:t>
            </a:r>
            <a:r>
              <a:rPr lang="en" sz="700">
                <a:solidFill>
                  <a:srgbClr val="666666"/>
                </a:solidFill>
                <a:latin typeface="Overpass Light"/>
                <a:ea typeface="Overpass Light"/>
                <a:cs typeface="Overpass Light"/>
                <a:sym typeface="Overpass Light"/>
              </a:rPr>
              <a:t>Designator</a:t>
            </a:r>
            <a:endParaRPr sz="700">
              <a:solidFill>
                <a:srgbClr val="666666"/>
              </a:solidFill>
              <a:latin typeface="Overpass Light"/>
              <a:ea typeface="Overpass Light"/>
              <a:cs typeface="Overpass Light"/>
              <a:sym typeface="Overpass Light"/>
            </a:endParaRPr>
          </a:p>
        </p:txBody>
      </p:sp>
      <p:sp>
        <p:nvSpPr>
          <p:cNvPr id="242" name="Google Shape;242;p33"/>
          <p:cNvSpPr txBox="1"/>
          <p:nvPr>
            <p:ph idx="3" type="subTitle"/>
          </p:nvPr>
        </p:nvSpPr>
        <p:spPr>
          <a:xfrm>
            <a:off x="9249136" y="1743719"/>
            <a:ext cx="2124000" cy="33090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600"/>
            </a:lvl1pPr>
            <a:lvl2pPr lvl="1" rtl="0">
              <a:lnSpc>
                <a:spcPct val="174000"/>
              </a:lnSpc>
              <a:spcBef>
                <a:spcPts val="0"/>
              </a:spcBef>
              <a:spcAft>
                <a:spcPts val="0"/>
              </a:spcAft>
              <a:buNone/>
              <a:defRPr sz="1600"/>
            </a:lvl2pPr>
            <a:lvl3pPr lvl="2" rtl="0">
              <a:lnSpc>
                <a:spcPct val="174000"/>
              </a:lnSpc>
              <a:spcBef>
                <a:spcPts val="0"/>
              </a:spcBef>
              <a:spcAft>
                <a:spcPts val="0"/>
              </a:spcAft>
              <a:buNone/>
              <a:defRPr sz="1600"/>
            </a:lvl3pPr>
            <a:lvl4pPr lvl="3" rtl="0">
              <a:lnSpc>
                <a:spcPct val="174000"/>
              </a:lnSpc>
              <a:spcBef>
                <a:spcPts val="0"/>
              </a:spcBef>
              <a:spcAft>
                <a:spcPts val="0"/>
              </a:spcAft>
              <a:buNone/>
              <a:defRPr sz="1600"/>
            </a:lvl4pPr>
            <a:lvl5pPr lvl="4" rtl="0">
              <a:lnSpc>
                <a:spcPct val="174000"/>
              </a:lnSpc>
              <a:spcBef>
                <a:spcPts val="0"/>
              </a:spcBef>
              <a:spcAft>
                <a:spcPts val="0"/>
              </a:spcAft>
              <a:buNone/>
              <a:defRPr sz="1600"/>
            </a:lvl5pPr>
            <a:lvl6pPr lvl="5" rtl="0">
              <a:lnSpc>
                <a:spcPct val="174000"/>
              </a:lnSpc>
              <a:spcBef>
                <a:spcPts val="0"/>
              </a:spcBef>
              <a:spcAft>
                <a:spcPts val="0"/>
              </a:spcAft>
              <a:buNone/>
              <a:defRPr sz="1600"/>
            </a:lvl6pPr>
            <a:lvl7pPr lvl="6" rtl="0">
              <a:lnSpc>
                <a:spcPct val="174000"/>
              </a:lnSpc>
              <a:spcBef>
                <a:spcPts val="0"/>
              </a:spcBef>
              <a:spcAft>
                <a:spcPts val="0"/>
              </a:spcAft>
              <a:buNone/>
              <a:defRPr sz="1600"/>
            </a:lvl7pPr>
            <a:lvl8pPr lvl="7" rtl="0">
              <a:lnSpc>
                <a:spcPct val="174000"/>
              </a:lnSpc>
              <a:spcBef>
                <a:spcPts val="0"/>
              </a:spcBef>
              <a:spcAft>
                <a:spcPts val="0"/>
              </a:spcAft>
              <a:buNone/>
              <a:defRPr sz="1600"/>
            </a:lvl8pPr>
            <a:lvl9pPr lvl="8" rtl="0">
              <a:lnSpc>
                <a:spcPct val="174000"/>
              </a:lnSpc>
              <a:spcBef>
                <a:spcPts val="0"/>
              </a:spcBef>
              <a:spcAft>
                <a:spcPts val="0"/>
              </a:spcAft>
              <a:buNone/>
              <a:defRPr sz="1600"/>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ider large quote white">
  <p:cSld name="CUSTOM_3">
    <p:bg>
      <p:bgPr>
        <a:blipFill>
          <a:blip r:embed="rId2">
            <a:alphaModFix/>
          </a:blip>
          <a:stretch>
            <a:fillRect/>
          </a:stretch>
        </a:blipFill>
      </p:bgPr>
    </p:bg>
    <p:spTree>
      <p:nvGrpSpPr>
        <p:cNvPr id="243" name="Shape 243"/>
        <p:cNvGrpSpPr/>
        <p:nvPr/>
      </p:nvGrpSpPr>
      <p:grpSpPr>
        <a:xfrm>
          <a:off x="0" y="0"/>
          <a:ext cx="0" cy="0"/>
          <a:chOff x="0" y="0"/>
          <a:chExt cx="0" cy="0"/>
        </a:xfrm>
      </p:grpSpPr>
      <p:sp>
        <p:nvSpPr>
          <p:cNvPr id="244" name="Google Shape;244;p34"/>
          <p:cNvSpPr txBox="1"/>
          <p:nvPr>
            <p:ph type="title"/>
          </p:nvPr>
        </p:nvSpPr>
        <p:spPr>
          <a:xfrm>
            <a:off x="2075506" y="1883250"/>
            <a:ext cx="7989900" cy="3071100"/>
          </a:xfrm>
          <a:prstGeom prst="rect">
            <a:avLst/>
          </a:prstGeom>
        </p:spPr>
        <p:txBody>
          <a:bodyPr anchorCtr="0" anchor="t" bIns="0" lIns="0" spcFirstLastPara="1" rIns="0" wrap="square" tIns="0">
            <a:noAutofit/>
          </a:bodyPr>
          <a:lstStyle>
            <a:lvl1pPr lvl="0" rtl="0">
              <a:lnSpc>
                <a:spcPct val="108000"/>
              </a:lnSpc>
              <a:spcBef>
                <a:spcPts val="0"/>
              </a:spcBef>
              <a:spcAft>
                <a:spcPts val="0"/>
              </a:spcAft>
              <a:buNone/>
              <a:defRPr sz="5600">
                <a:solidFill>
                  <a:srgbClr val="EE0000"/>
                </a:solidFill>
              </a:defRPr>
            </a:lvl1pPr>
            <a:lvl2pPr lvl="1" rtl="0">
              <a:lnSpc>
                <a:spcPct val="108000"/>
              </a:lnSpc>
              <a:spcBef>
                <a:spcPts val="0"/>
              </a:spcBef>
              <a:spcAft>
                <a:spcPts val="0"/>
              </a:spcAft>
              <a:buNone/>
              <a:defRPr sz="5600">
                <a:solidFill>
                  <a:srgbClr val="EE0000"/>
                </a:solidFill>
              </a:defRPr>
            </a:lvl2pPr>
            <a:lvl3pPr lvl="2" rtl="0">
              <a:lnSpc>
                <a:spcPct val="108000"/>
              </a:lnSpc>
              <a:spcBef>
                <a:spcPts val="0"/>
              </a:spcBef>
              <a:spcAft>
                <a:spcPts val="0"/>
              </a:spcAft>
              <a:buNone/>
              <a:defRPr sz="5600">
                <a:solidFill>
                  <a:srgbClr val="EE0000"/>
                </a:solidFill>
              </a:defRPr>
            </a:lvl3pPr>
            <a:lvl4pPr lvl="3" rtl="0">
              <a:lnSpc>
                <a:spcPct val="108000"/>
              </a:lnSpc>
              <a:spcBef>
                <a:spcPts val="0"/>
              </a:spcBef>
              <a:spcAft>
                <a:spcPts val="0"/>
              </a:spcAft>
              <a:buNone/>
              <a:defRPr sz="5600">
                <a:solidFill>
                  <a:srgbClr val="EE0000"/>
                </a:solidFill>
              </a:defRPr>
            </a:lvl4pPr>
            <a:lvl5pPr lvl="4" rtl="0">
              <a:lnSpc>
                <a:spcPct val="108000"/>
              </a:lnSpc>
              <a:spcBef>
                <a:spcPts val="0"/>
              </a:spcBef>
              <a:spcAft>
                <a:spcPts val="0"/>
              </a:spcAft>
              <a:buNone/>
              <a:defRPr sz="5600">
                <a:solidFill>
                  <a:srgbClr val="EE0000"/>
                </a:solidFill>
              </a:defRPr>
            </a:lvl5pPr>
            <a:lvl6pPr lvl="5" rtl="0">
              <a:lnSpc>
                <a:spcPct val="108000"/>
              </a:lnSpc>
              <a:spcBef>
                <a:spcPts val="0"/>
              </a:spcBef>
              <a:spcAft>
                <a:spcPts val="0"/>
              </a:spcAft>
              <a:buNone/>
              <a:defRPr sz="5600">
                <a:solidFill>
                  <a:srgbClr val="EE0000"/>
                </a:solidFill>
              </a:defRPr>
            </a:lvl6pPr>
            <a:lvl7pPr lvl="6" rtl="0">
              <a:lnSpc>
                <a:spcPct val="108000"/>
              </a:lnSpc>
              <a:spcBef>
                <a:spcPts val="0"/>
              </a:spcBef>
              <a:spcAft>
                <a:spcPts val="0"/>
              </a:spcAft>
              <a:buNone/>
              <a:defRPr sz="5600">
                <a:solidFill>
                  <a:srgbClr val="EE0000"/>
                </a:solidFill>
              </a:defRPr>
            </a:lvl7pPr>
            <a:lvl8pPr lvl="7" rtl="0">
              <a:lnSpc>
                <a:spcPct val="108000"/>
              </a:lnSpc>
              <a:spcBef>
                <a:spcPts val="0"/>
              </a:spcBef>
              <a:spcAft>
                <a:spcPts val="0"/>
              </a:spcAft>
              <a:buNone/>
              <a:defRPr sz="5600">
                <a:solidFill>
                  <a:srgbClr val="EE0000"/>
                </a:solidFill>
              </a:defRPr>
            </a:lvl8pPr>
            <a:lvl9pPr lvl="8" rtl="0">
              <a:lnSpc>
                <a:spcPct val="108000"/>
              </a:lnSpc>
              <a:spcBef>
                <a:spcPts val="0"/>
              </a:spcBef>
              <a:spcAft>
                <a:spcPts val="0"/>
              </a:spcAft>
              <a:buNone/>
              <a:defRPr sz="5600">
                <a:solidFill>
                  <a:srgbClr val="EE0000"/>
                </a:solidFill>
              </a:defRPr>
            </a:lvl9pPr>
          </a:lstStyle>
          <a:p/>
        </p:txBody>
      </p:sp>
      <p:cxnSp>
        <p:nvCxnSpPr>
          <p:cNvPr id="245" name="Google Shape;245;p34"/>
          <p:cNvCxnSpPr/>
          <p:nvPr/>
        </p:nvCxnSpPr>
        <p:spPr>
          <a:xfrm rot="10800000">
            <a:off x="447655"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246" name="Google Shape;246;p34"/>
          <p:cNvSpPr txBox="1"/>
          <p:nvPr>
            <p:ph idx="1" type="subTitle"/>
          </p:nvPr>
        </p:nvSpPr>
        <p:spPr>
          <a:xfrm rot="5400000">
            <a:off x="-2138518" y="2138550"/>
            <a:ext cx="5148900" cy="871800"/>
          </a:xfrm>
          <a:prstGeom prst="rect">
            <a:avLst/>
          </a:prstGeom>
        </p:spPr>
        <p:txBody>
          <a:bodyPr anchorCtr="0" anchor="ctr" bIns="91650" lIns="504050" spcFirstLastPara="1" rIns="91650" wrap="square" tIns="91650">
            <a:noAutofit/>
          </a:bodyPr>
          <a:lstStyle>
            <a:lvl1pPr lvl="0"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1pPr>
            <a:lvl2pPr lvl="1"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2pPr>
            <a:lvl3pPr lvl="2"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3pPr>
            <a:lvl4pPr lvl="3"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4pPr>
            <a:lvl5pPr lvl="4"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5pPr>
            <a:lvl6pPr lvl="5"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6pPr>
            <a:lvl7pPr lvl="6"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7pPr>
            <a:lvl8pPr lvl="7"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8pPr>
            <a:lvl9pPr lvl="8"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9pPr>
          </a:lstStyle>
          <a:p/>
        </p:txBody>
      </p:sp>
      <p:pic>
        <p:nvPicPr>
          <p:cNvPr id="247" name="Google Shape;247;p34"/>
          <p:cNvPicPr preferRelativeResize="0"/>
          <p:nvPr/>
        </p:nvPicPr>
        <p:blipFill rotWithShape="1">
          <a:blip r:embed="rId3">
            <a:alphaModFix/>
          </a:blip>
          <a:srcRect b="317" l="0" r="0" t="327"/>
          <a:stretch/>
        </p:blipFill>
        <p:spPr>
          <a:xfrm>
            <a:off x="10708600" y="6313250"/>
            <a:ext cx="878046" cy="205258"/>
          </a:xfrm>
          <a:prstGeom prst="rect">
            <a:avLst/>
          </a:prstGeom>
          <a:noFill/>
          <a:ln>
            <a:noFill/>
          </a:ln>
        </p:spPr>
      </p:pic>
      <p:cxnSp>
        <p:nvCxnSpPr>
          <p:cNvPr id="248" name="Google Shape;248;p34"/>
          <p:cNvCxnSpPr/>
          <p:nvPr/>
        </p:nvCxnSpPr>
        <p:spPr>
          <a:xfrm>
            <a:off x="2075506" y="1653700"/>
            <a:ext cx="1390500" cy="0"/>
          </a:xfrm>
          <a:prstGeom prst="straightConnector1">
            <a:avLst/>
          </a:prstGeom>
          <a:noFill/>
          <a:ln cap="flat" cmpd="sng" w="9525">
            <a:solidFill>
              <a:srgbClr val="EE0000"/>
            </a:solidFill>
            <a:prstDash val="solid"/>
            <a:round/>
            <a:headEnd len="med" w="med" type="none"/>
            <a:tailEnd len="med" w="med" type="none"/>
          </a:ln>
        </p:spPr>
      </p:cxn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ider large quote red">
  <p:cSld name="CUSTOM_3_1">
    <p:bg>
      <p:bgPr>
        <a:blipFill>
          <a:blip r:embed="rId2">
            <a:alphaModFix/>
          </a:blip>
          <a:stretch>
            <a:fillRect/>
          </a:stretch>
        </a:blipFill>
      </p:bgPr>
    </p:bg>
    <p:spTree>
      <p:nvGrpSpPr>
        <p:cNvPr id="249" name="Shape 249"/>
        <p:cNvGrpSpPr/>
        <p:nvPr/>
      </p:nvGrpSpPr>
      <p:grpSpPr>
        <a:xfrm>
          <a:off x="0" y="0"/>
          <a:ext cx="0" cy="0"/>
          <a:chOff x="0" y="0"/>
          <a:chExt cx="0" cy="0"/>
        </a:xfrm>
      </p:grpSpPr>
      <p:sp>
        <p:nvSpPr>
          <p:cNvPr id="250" name="Google Shape;250;p35"/>
          <p:cNvSpPr txBox="1"/>
          <p:nvPr>
            <p:ph type="title"/>
          </p:nvPr>
        </p:nvSpPr>
        <p:spPr>
          <a:xfrm>
            <a:off x="2075506" y="1883250"/>
            <a:ext cx="7989900" cy="3071100"/>
          </a:xfrm>
          <a:prstGeom prst="rect">
            <a:avLst/>
          </a:prstGeom>
        </p:spPr>
        <p:txBody>
          <a:bodyPr anchorCtr="0" anchor="t" bIns="0" lIns="0" spcFirstLastPara="1" rIns="0" wrap="square" tIns="0">
            <a:noAutofit/>
          </a:bodyPr>
          <a:lstStyle>
            <a:lvl1pPr lvl="0" rtl="0">
              <a:lnSpc>
                <a:spcPct val="108000"/>
              </a:lnSpc>
              <a:spcBef>
                <a:spcPts val="0"/>
              </a:spcBef>
              <a:spcAft>
                <a:spcPts val="0"/>
              </a:spcAft>
              <a:buNone/>
              <a:defRPr sz="5600">
                <a:solidFill>
                  <a:schemeClr val="lt1"/>
                </a:solidFill>
              </a:defRPr>
            </a:lvl1pPr>
            <a:lvl2pPr lvl="1" rtl="0">
              <a:lnSpc>
                <a:spcPct val="108000"/>
              </a:lnSpc>
              <a:spcBef>
                <a:spcPts val="0"/>
              </a:spcBef>
              <a:spcAft>
                <a:spcPts val="0"/>
              </a:spcAft>
              <a:buNone/>
              <a:defRPr sz="5600">
                <a:solidFill>
                  <a:schemeClr val="lt1"/>
                </a:solidFill>
              </a:defRPr>
            </a:lvl2pPr>
            <a:lvl3pPr lvl="2" rtl="0">
              <a:lnSpc>
                <a:spcPct val="108000"/>
              </a:lnSpc>
              <a:spcBef>
                <a:spcPts val="0"/>
              </a:spcBef>
              <a:spcAft>
                <a:spcPts val="0"/>
              </a:spcAft>
              <a:buNone/>
              <a:defRPr sz="5600">
                <a:solidFill>
                  <a:schemeClr val="lt1"/>
                </a:solidFill>
              </a:defRPr>
            </a:lvl3pPr>
            <a:lvl4pPr lvl="3" rtl="0">
              <a:lnSpc>
                <a:spcPct val="108000"/>
              </a:lnSpc>
              <a:spcBef>
                <a:spcPts val="0"/>
              </a:spcBef>
              <a:spcAft>
                <a:spcPts val="0"/>
              </a:spcAft>
              <a:buNone/>
              <a:defRPr sz="5600">
                <a:solidFill>
                  <a:schemeClr val="lt1"/>
                </a:solidFill>
              </a:defRPr>
            </a:lvl4pPr>
            <a:lvl5pPr lvl="4" rtl="0">
              <a:lnSpc>
                <a:spcPct val="108000"/>
              </a:lnSpc>
              <a:spcBef>
                <a:spcPts val="0"/>
              </a:spcBef>
              <a:spcAft>
                <a:spcPts val="0"/>
              </a:spcAft>
              <a:buNone/>
              <a:defRPr sz="5600">
                <a:solidFill>
                  <a:schemeClr val="lt1"/>
                </a:solidFill>
              </a:defRPr>
            </a:lvl5pPr>
            <a:lvl6pPr lvl="5" rtl="0">
              <a:lnSpc>
                <a:spcPct val="108000"/>
              </a:lnSpc>
              <a:spcBef>
                <a:spcPts val="0"/>
              </a:spcBef>
              <a:spcAft>
                <a:spcPts val="0"/>
              </a:spcAft>
              <a:buNone/>
              <a:defRPr sz="5600">
                <a:solidFill>
                  <a:schemeClr val="lt1"/>
                </a:solidFill>
              </a:defRPr>
            </a:lvl6pPr>
            <a:lvl7pPr lvl="6" rtl="0">
              <a:lnSpc>
                <a:spcPct val="108000"/>
              </a:lnSpc>
              <a:spcBef>
                <a:spcPts val="0"/>
              </a:spcBef>
              <a:spcAft>
                <a:spcPts val="0"/>
              </a:spcAft>
              <a:buNone/>
              <a:defRPr sz="5600">
                <a:solidFill>
                  <a:schemeClr val="lt1"/>
                </a:solidFill>
              </a:defRPr>
            </a:lvl7pPr>
            <a:lvl8pPr lvl="7" rtl="0">
              <a:lnSpc>
                <a:spcPct val="108000"/>
              </a:lnSpc>
              <a:spcBef>
                <a:spcPts val="0"/>
              </a:spcBef>
              <a:spcAft>
                <a:spcPts val="0"/>
              </a:spcAft>
              <a:buNone/>
              <a:defRPr sz="5600">
                <a:solidFill>
                  <a:schemeClr val="lt1"/>
                </a:solidFill>
              </a:defRPr>
            </a:lvl8pPr>
            <a:lvl9pPr lvl="8" rtl="0">
              <a:lnSpc>
                <a:spcPct val="108000"/>
              </a:lnSpc>
              <a:spcBef>
                <a:spcPts val="0"/>
              </a:spcBef>
              <a:spcAft>
                <a:spcPts val="0"/>
              </a:spcAft>
              <a:buNone/>
              <a:defRPr sz="5600">
                <a:solidFill>
                  <a:schemeClr val="lt1"/>
                </a:solidFill>
              </a:defRPr>
            </a:lvl9pPr>
          </a:lstStyle>
          <a:p/>
        </p:txBody>
      </p:sp>
      <p:cxnSp>
        <p:nvCxnSpPr>
          <p:cNvPr id="251" name="Google Shape;251;p35"/>
          <p:cNvCxnSpPr/>
          <p:nvPr/>
        </p:nvCxnSpPr>
        <p:spPr>
          <a:xfrm rot="10800000">
            <a:off x="447655"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252" name="Google Shape;252;p35"/>
          <p:cNvSpPr txBox="1"/>
          <p:nvPr>
            <p:ph idx="12" type="sldNum"/>
          </p:nvPr>
        </p:nvSpPr>
        <p:spPr>
          <a:xfrm>
            <a:off x="81954" y="6169556"/>
            <a:ext cx="731400" cy="143700"/>
          </a:xfrm>
          <a:prstGeom prst="rect">
            <a:avLst/>
          </a:prstGeom>
          <a:noFill/>
          <a:ln>
            <a:noFill/>
          </a:ln>
        </p:spPr>
        <p:txBody>
          <a:bodyPr anchorCtr="0" anchor="b" bIns="0" lIns="0" spcFirstLastPara="1" rIns="0" wrap="square" tIns="0">
            <a:noAutofit/>
          </a:bodyPr>
          <a:lstStyle>
            <a:lvl1pPr lvl="0" rtl="0" algn="ctr">
              <a:buNone/>
              <a:defRPr sz="700">
                <a:latin typeface="Overpass SemiBold"/>
                <a:ea typeface="Overpass SemiBold"/>
                <a:cs typeface="Overpass SemiBold"/>
                <a:sym typeface="Overpass SemiBold"/>
              </a:defRPr>
            </a:lvl1pPr>
            <a:lvl2pPr lvl="1" rtl="0" algn="ctr">
              <a:buNone/>
              <a:defRPr sz="700">
                <a:latin typeface="Overpass SemiBold"/>
                <a:ea typeface="Overpass SemiBold"/>
                <a:cs typeface="Overpass SemiBold"/>
                <a:sym typeface="Overpass SemiBold"/>
              </a:defRPr>
            </a:lvl2pPr>
            <a:lvl3pPr lvl="2" rtl="0" algn="ctr">
              <a:buNone/>
              <a:defRPr sz="700">
                <a:latin typeface="Overpass SemiBold"/>
                <a:ea typeface="Overpass SemiBold"/>
                <a:cs typeface="Overpass SemiBold"/>
                <a:sym typeface="Overpass SemiBold"/>
              </a:defRPr>
            </a:lvl3pPr>
            <a:lvl4pPr lvl="3" rtl="0" algn="ctr">
              <a:buNone/>
              <a:defRPr sz="700">
                <a:latin typeface="Overpass SemiBold"/>
                <a:ea typeface="Overpass SemiBold"/>
                <a:cs typeface="Overpass SemiBold"/>
                <a:sym typeface="Overpass SemiBold"/>
              </a:defRPr>
            </a:lvl4pPr>
            <a:lvl5pPr lvl="4" rtl="0" algn="ctr">
              <a:buNone/>
              <a:defRPr sz="700">
                <a:latin typeface="Overpass SemiBold"/>
                <a:ea typeface="Overpass SemiBold"/>
                <a:cs typeface="Overpass SemiBold"/>
                <a:sym typeface="Overpass SemiBold"/>
              </a:defRPr>
            </a:lvl5pPr>
            <a:lvl6pPr lvl="5" rtl="0" algn="ctr">
              <a:buNone/>
              <a:defRPr sz="700">
                <a:latin typeface="Overpass SemiBold"/>
                <a:ea typeface="Overpass SemiBold"/>
                <a:cs typeface="Overpass SemiBold"/>
                <a:sym typeface="Overpass SemiBold"/>
              </a:defRPr>
            </a:lvl6pPr>
            <a:lvl7pPr lvl="6" rtl="0" algn="ctr">
              <a:buNone/>
              <a:defRPr sz="700">
                <a:latin typeface="Overpass SemiBold"/>
                <a:ea typeface="Overpass SemiBold"/>
                <a:cs typeface="Overpass SemiBold"/>
                <a:sym typeface="Overpass SemiBold"/>
              </a:defRPr>
            </a:lvl7pPr>
            <a:lvl8pPr lvl="7" rtl="0" algn="ctr">
              <a:buNone/>
              <a:defRPr sz="700">
                <a:latin typeface="Overpass SemiBold"/>
                <a:ea typeface="Overpass SemiBold"/>
                <a:cs typeface="Overpass SemiBold"/>
                <a:sym typeface="Overpass SemiBold"/>
              </a:defRPr>
            </a:lvl8pPr>
            <a:lvl9pPr lvl="8" rtl="0" algn="ctr">
              <a:buNone/>
              <a:defRPr sz="7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253" name="Google Shape;253;p35"/>
          <p:cNvPicPr preferRelativeResize="0"/>
          <p:nvPr/>
        </p:nvPicPr>
        <p:blipFill rotWithShape="1">
          <a:blip r:embed="rId3">
            <a:alphaModFix/>
          </a:blip>
          <a:srcRect b="317" l="0" r="0" t="327"/>
          <a:stretch/>
        </p:blipFill>
        <p:spPr>
          <a:xfrm>
            <a:off x="10708600" y="6313250"/>
            <a:ext cx="878046" cy="205258"/>
          </a:xfrm>
          <a:prstGeom prst="rect">
            <a:avLst/>
          </a:prstGeom>
          <a:noFill/>
          <a:ln>
            <a:noFill/>
          </a:ln>
        </p:spPr>
      </p:pic>
      <p:sp>
        <p:nvSpPr>
          <p:cNvPr id="254" name="Google Shape;254;p35"/>
          <p:cNvSpPr txBox="1"/>
          <p:nvPr/>
        </p:nvSpPr>
        <p:spPr>
          <a:xfrm>
            <a:off x="10065512" y="269836"/>
            <a:ext cx="16188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700">
                <a:solidFill>
                  <a:schemeClr val="lt1"/>
                </a:solidFill>
                <a:latin typeface="Overpass"/>
                <a:ea typeface="Overpass"/>
                <a:cs typeface="Overpass"/>
                <a:sym typeface="Overpass"/>
              </a:rPr>
              <a:t>CONFIDENTIAL </a:t>
            </a:r>
            <a:r>
              <a:rPr lang="en" sz="700">
                <a:solidFill>
                  <a:schemeClr val="lt1"/>
                </a:solidFill>
                <a:latin typeface="Overpass Light"/>
                <a:ea typeface="Overpass Light"/>
                <a:cs typeface="Overpass Light"/>
                <a:sym typeface="Overpass Light"/>
              </a:rPr>
              <a:t>Designator</a:t>
            </a:r>
            <a:endParaRPr sz="700">
              <a:solidFill>
                <a:schemeClr val="lt1"/>
              </a:solidFill>
              <a:latin typeface="Overpass Light"/>
              <a:ea typeface="Overpass Light"/>
              <a:cs typeface="Overpass Light"/>
              <a:sym typeface="Overpass Light"/>
            </a:endParaRPr>
          </a:p>
        </p:txBody>
      </p:sp>
      <p:cxnSp>
        <p:nvCxnSpPr>
          <p:cNvPr id="255" name="Google Shape;255;p35"/>
          <p:cNvCxnSpPr/>
          <p:nvPr/>
        </p:nvCxnSpPr>
        <p:spPr>
          <a:xfrm>
            <a:off x="2075506" y="1653700"/>
            <a:ext cx="1390500" cy="0"/>
          </a:xfrm>
          <a:prstGeom prst="straightConnector1">
            <a:avLst/>
          </a:prstGeom>
          <a:noFill/>
          <a:ln cap="flat" cmpd="sng" w="9525">
            <a:solidFill>
              <a:srgbClr val="EE0000"/>
            </a:solidFill>
            <a:prstDash val="solid"/>
            <a:round/>
            <a:headEnd len="med" w="med" type="none"/>
            <a:tailEnd len="med" w="med" type="none"/>
          </a:ln>
        </p:spPr>
      </p:cxnSp>
      <p:cxnSp>
        <p:nvCxnSpPr>
          <p:cNvPr id="256" name="Google Shape;256;p35"/>
          <p:cNvCxnSpPr/>
          <p:nvPr/>
        </p:nvCxnSpPr>
        <p:spPr>
          <a:xfrm rot="10800000">
            <a:off x="447663" y="400"/>
            <a:ext cx="0" cy="886200"/>
          </a:xfrm>
          <a:prstGeom prst="straightConnector1">
            <a:avLst/>
          </a:prstGeom>
          <a:noFill/>
          <a:ln cap="flat" cmpd="sng" w="9525">
            <a:solidFill>
              <a:srgbClr val="EE0000"/>
            </a:solidFill>
            <a:prstDash val="solid"/>
            <a:round/>
            <a:headEnd len="med" w="med" type="none"/>
            <a:tailEnd len="med" w="med" type="none"/>
          </a:ln>
        </p:spPr>
      </p:cxnSp>
      <p:sp>
        <p:nvSpPr>
          <p:cNvPr id="257" name="Google Shape;257;p35"/>
          <p:cNvSpPr txBox="1"/>
          <p:nvPr>
            <p:ph idx="1" type="subTitle"/>
          </p:nvPr>
        </p:nvSpPr>
        <p:spPr>
          <a:xfrm>
            <a:off x="447663" y="55441"/>
            <a:ext cx="5147400" cy="816600"/>
          </a:xfrm>
          <a:prstGeom prst="rect">
            <a:avLst/>
          </a:prstGeom>
        </p:spPr>
        <p:txBody>
          <a:bodyPr anchorCtr="0" anchor="ctr" bIns="91650" lIns="439925" spcFirstLastPara="1" rIns="91650" wrap="square" tIns="91650">
            <a:noAutofit/>
          </a:bodyPr>
          <a:lstStyle>
            <a:lvl1pPr lvl="0"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1pPr>
            <a:lvl2pPr lvl="1"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2pPr>
            <a:lvl3pPr lvl="2"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3pPr>
            <a:lvl4pPr lvl="3"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4pPr>
            <a:lvl5pPr lvl="4"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5pPr>
            <a:lvl6pPr lvl="5"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6pPr>
            <a:lvl7pPr lvl="6"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7pPr>
            <a:lvl8pPr lvl="7"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8pPr>
            <a:lvl9pPr lvl="8"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ider large quote illustrated">
  <p:cSld name="CUSTOM_3_1_1">
    <p:bg>
      <p:bgPr>
        <a:blipFill>
          <a:blip r:embed="rId2">
            <a:alphaModFix/>
          </a:blip>
          <a:stretch>
            <a:fillRect/>
          </a:stretch>
        </a:blipFill>
      </p:bgPr>
    </p:bg>
    <p:spTree>
      <p:nvGrpSpPr>
        <p:cNvPr id="258" name="Shape 258"/>
        <p:cNvGrpSpPr/>
        <p:nvPr/>
      </p:nvGrpSpPr>
      <p:grpSpPr>
        <a:xfrm>
          <a:off x="0" y="0"/>
          <a:ext cx="0" cy="0"/>
          <a:chOff x="0" y="0"/>
          <a:chExt cx="0" cy="0"/>
        </a:xfrm>
      </p:grpSpPr>
      <p:sp>
        <p:nvSpPr>
          <p:cNvPr id="259" name="Google Shape;259;p36"/>
          <p:cNvSpPr txBox="1"/>
          <p:nvPr>
            <p:ph type="title"/>
          </p:nvPr>
        </p:nvSpPr>
        <p:spPr>
          <a:xfrm>
            <a:off x="5672681" y="1632950"/>
            <a:ext cx="5036100" cy="3882600"/>
          </a:xfrm>
          <a:prstGeom prst="rect">
            <a:avLst/>
          </a:prstGeom>
        </p:spPr>
        <p:txBody>
          <a:bodyPr anchorCtr="0" anchor="t" bIns="0" lIns="0" spcFirstLastPara="1" rIns="0" wrap="square" tIns="0">
            <a:noAutofit/>
          </a:bodyPr>
          <a:lstStyle>
            <a:lvl1pPr lvl="0" rtl="0">
              <a:lnSpc>
                <a:spcPct val="108000"/>
              </a:lnSpc>
              <a:spcBef>
                <a:spcPts val="0"/>
              </a:spcBef>
              <a:spcAft>
                <a:spcPts val="0"/>
              </a:spcAft>
              <a:buNone/>
              <a:defRPr sz="5600">
                <a:solidFill>
                  <a:schemeClr val="lt1"/>
                </a:solidFill>
              </a:defRPr>
            </a:lvl1pPr>
            <a:lvl2pPr lvl="1" rtl="0">
              <a:lnSpc>
                <a:spcPct val="108000"/>
              </a:lnSpc>
              <a:spcBef>
                <a:spcPts val="0"/>
              </a:spcBef>
              <a:spcAft>
                <a:spcPts val="0"/>
              </a:spcAft>
              <a:buNone/>
              <a:defRPr sz="5600">
                <a:solidFill>
                  <a:schemeClr val="lt1"/>
                </a:solidFill>
              </a:defRPr>
            </a:lvl2pPr>
            <a:lvl3pPr lvl="2" rtl="0">
              <a:lnSpc>
                <a:spcPct val="108000"/>
              </a:lnSpc>
              <a:spcBef>
                <a:spcPts val="0"/>
              </a:spcBef>
              <a:spcAft>
                <a:spcPts val="0"/>
              </a:spcAft>
              <a:buNone/>
              <a:defRPr sz="5600">
                <a:solidFill>
                  <a:schemeClr val="lt1"/>
                </a:solidFill>
              </a:defRPr>
            </a:lvl3pPr>
            <a:lvl4pPr lvl="3" rtl="0">
              <a:lnSpc>
                <a:spcPct val="108000"/>
              </a:lnSpc>
              <a:spcBef>
                <a:spcPts val="0"/>
              </a:spcBef>
              <a:spcAft>
                <a:spcPts val="0"/>
              </a:spcAft>
              <a:buNone/>
              <a:defRPr sz="5600">
                <a:solidFill>
                  <a:schemeClr val="lt1"/>
                </a:solidFill>
              </a:defRPr>
            </a:lvl4pPr>
            <a:lvl5pPr lvl="4" rtl="0">
              <a:lnSpc>
                <a:spcPct val="108000"/>
              </a:lnSpc>
              <a:spcBef>
                <a:spcPts val="0"/>
              </a:spcBef>
              <a:spcAft>
                <a:spcPts val="0"/>
              </a:spcAft>
              <a:buNone/>
              <a:defRPr sz="5600">
                <a:solidFill>
                  <a:schemeClr val="lt1"/>
                </a:solidFill>
              </a:defRPr>
            </a:lvl5pPr>
            <a:lvl6pPr lvl="5" rtl="0">
              <a:lnSpc>
                <a:spcPct val="108000"/>
              </a:lnSpc>
              <a:spcBef>
                <a:spcPts val="0"/>
              </a:spcBef>
              <a:spcAft>
                <a:spcPts val="0"/>
              </a:spcAft>
              <a:buNone/>
              <a:defRPr sz="5600">
                <a:solidFill>
                  <a:schemeClr val="lt1"/>
                </a:solidFill>
              </a:defRPr>
            </a:lvl6pPr>
            <a:lvl7pPr lvl="6" rtl="0">
              <a:lnSpc>
                <a:spcPct val="108000"/>
              </a:lnSpc>
              <a:spcBef>
                <a:spcPts val="0"/>
              </a:spcBef>
              <a:spcAft>
                <a:spcPts val="0"/>
              </a:spcAft>
              <a:buNone/>
              <a:defRPr sz="5600">
                <a:solidFill>
                  <a:schemeClr val="lt1"/>
                </a:solidFill>
              </a:defRPr>
            </a:lvl7pPr>
            <a:lvl8pPr lvl="7" rtl="0">
              <a:lnSpc>
                <a:spcPct val="108000"/>
              </a:lnSpc>
              <a:spcBef>
                <a:spcPts val="0"/>
              </a:spcBef>
              <a:spcAft>
                <a:spcPts val="0"/>
              </a:spcAft>
              <a:buNone/>
              <a:defRPr sz="5600">
                <a:solidFill>
                  <a:schemeClr val="lt1"/>
                </a:solidFill>
              </a:defRPr>
            </a:lvl8pPr>
            <a:lvl9pPr lvl="8" rtl="0">
              <a:lnSpc>
                <a:spcPct val="108000"/>
              </a:lnSpc>
              <a:spcBef>
                <a:spcPts val="0"/>
              </a:spcBef>
              <a:spcAft>
                <a:spcPts val="0"/>
              </a:spcAft>
              <a:buNone/>
              <a:defRPr sz="5600">
                <a:solidFill>
                  <a:schemeClr val="lt1"/>
                </a:solidFill>
              </a:defRPr>
            </a:lvl9pPr>
          </a:lstStyle>
          <a:p/>
        </p:txBody>
      </p:sp>
      <p:cxnSp>
        <p:nvCxnSpPr>
          <p:cNvPr id="260" name="Google Shape;260;p36"/>
          <p:cNvCxnSpPr/>
          <p:nvPr/>
        </p:nvCxnSpPr>
        <p:spPr>
          <a:xfrm rot="10800000">
            <a:off x="447655" y="6401400"/>
            <a:ext cx="0" cy="456600"/>
          </a:xfrm>
          <a:prstGeom prst="straightConnector1">
            <a:avLst/>
          </a:prstGeom>
          <a:noFill/>
          <a:ln cap="flat" cmpd="sng" w="9525">
            <a:solidFill>
              <a:schemeClr val="lt1"/>
            </a:solidFill>
            <a:prstDash val="solid"/>
            <a:round/>
            <a:headEnd len="med" w="med" type="none"/>
            <a:tailEnd len="med" w="med" type="none"/>
          </a:ln>
        </p:spPr>
      </p:cxnSp>
      <p:sp>
        <p:nvSpPr>
          <p:cNvPr id="261" name="Google Shape;261;p36"/>
          <p:cNvSpPr txBox="1"/>
          <p:nvPr>
            <p:ph idx="12" type="sldNum"/>
          </p:nvPr>
        </p:nvSpPr>
        <p:spPr>
          <a:xfrm>
            <a:off x="81954" y="6169556"/>
            <a:ext cx="731400" cy="143700"/>
          </a:xfrm>
          <a:prstGeom prst="rect">
            <a:avLst/>
          </a:prstGeom>
          <a:noFill/>
          <a:ln>
            <a:noFill/>
          </a:ln>
        </p:spPr>
        <p:txBody>
          <a:bodyPr anchorCtr="0" anchor="b" bIns="0" lIns="0" spcFirstLastPara="1" rIns="0" wrap="square" tIns="0">
            <a:noAutofit/>
          </a:bodyPr>
          <a:lstStyle>
            <a:lvl1pPr lvl="0" rtl="0" algn="ctr">
              <a:buNone/>
              <a:defRPr sz="700">
                <a:solidFill>
                  <a:schemeClr val="lt1"/>
                </a:solidFill>
                <a:latin typeface="Overpass SemiBold"/>
                <a:ea typeface="Overpass SemiBold"/>
                <a:cs typeface="Overpass SemiBold"/>
                <a:sym typeface="Overpass SemiBold"/>
              </a:defRPr>
            </a:lvl1pPr>
            <a:lvl2pPr lvl="1" rtl="0" algn="ctr">
              <a:buNone/>
              <a:defRPr sz="700">
                <a:solidFill>
                  <a:schemeClr val="lt1"/>
                </a:solidFill>
                <a:latin typeface="Overpass SemiBold"/>
                <a:ea typeface="Overpass SemiBold"/>
                <a:cs typeface="Overpass SemiBold"/>
                <a:sym typeface="Overpass SemiBold"/>
              </a:defRPr>
            </a:lvl2pPr>
            <a:lvl3pPr lvl="2" rtl="0" algn="ctr">
              <a:buNone/>
              <a:defRPr sz="700">
                <a:solidFill>
                  <a:schemeClr val="lt1"/>
                </a:solidFill>
                <a:latin typeface="Overpass SemiBold"/>
                <a:ea typeface="Overpass SemiBold"/>
                <a:cs typeface="Overpass SemiBold"/>
                <a:sym typeface="Overpass SemiBold"/>
              </a:defRPr>
            </a:lvl3pPr>
            <a:lvl4pPr lvl="3" rtl="0" algn="ctr">
              <a:buNone/>
              <a:defRPr sz="700">
                <a:solidFill>
                  <a:schemeClr val="lt1"/>
                </a:solidFill>
                <a:latin typeface="Overpass SemiBold"/>
                <a:ea typeface="Overpass SemiBold"/>
                <a:cs typeface="Overpass SemiBold"/>
                <a:sym typeface="Overpass SemiBold"/>
              </a:defRPr>
            </a:lvl4pPr>
            <a:lvl5pPr lvl="4" rtl="0" algn="ctr">
              <a:buNone/>
              <a:defRPr sz="700">
                <a:solidFill>
                  <a:schemeClr val="lt1"/>
                </a:solidFill>
                <a:latin typeface="Overpass SemiBold"/>
                <a:ea typeface="Overpass SemiBold"/>
                <a:cs typeface="Overpass SemiBold"/>
                <a:sym typeface="Overpass SemiBold"/>
              </a:defRPr>
            </a:lvl5pPr>
            <a:lvl6pPr lvl="5" rtl="0" algn="ctr">
              <a:buNone/>
              <a:defRPr sz="700">
                <a:solidFill>
                  <a:schemeClr val="lt1"/>
                </a:solidFill>
                <a:latin typeface="Overpass SemiBold"/>
                <a:ea typeface="Overpass SemiBold"/>
                <a:cs typeface="Overpass SemiBold"/>
                <a:sym typeface="Overpass SemiBold"/>
              </a:defRPr>
            </a:lvl6pPr>
            <a:lvl7pPr lvl="6" rtl="0" algn="ctr">
              <a:buNone/>
              <a:defRPr sz="700">
                <a:solidFill>
                  <a:schemeClr val="lt1"/>
                </a:solidFill>
                <a:latin typeface="Overpass SemiBold"/>
                <a:ea typeface="Overpass SemiBold"/>
                <a:cs typeface="Overpass SemiBold"/>
                <a:sym typeface="Overpass SemiBold"/>
              </a:defRPr>
            </a:lvl7pPr>
            <a:lvl8pPr lvl="7" rtl="0" algn="ctr">
              <a:buNone/>
              <a:defRPr sz="700">
                <a:solidFill>
                  <a:schemeClr val="lt1"/>
                </a:solidFill>
                <a:latin typeface="Overpass SemiBold"/>
                <a:ea typeface="Overpass SemiBold"/>
                <a:cs typeface="Overpass SemiBold"/>
                <a:sym typeface="Overpass SemiBold"/>
              </a:defRPr>
            </a:lvl8pPr>
            <a:lvl9pPr lvl="8" rtl="0" algn="ctr">
              <a:buNone/>
              <a:defRPr sz="700">
                <a:solidFill>
                  <a:schemeClr val="lt1"/>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262" name="Google Shape;262;p36"/>
          <p:cNvSpPr txBox="1"/>
          <p:nvPr/>
        </p:nvSpPr>
        <p:spPr>
          <a:xfrm>
            <a:off x="10065512" y="269836"/>
            <a:ext cx="16188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700">
                <a:solidFill>
                  <a:schemeClr val="lt1"/>
                </a:solidFill>
                <a:latin typeface="Overpass"/>
                <a:ea typeface="Overpass"/>
                <a:cs typeface="Overpass"/>
                <a:sym typeface="Overpass"/>
              </a:rPr>
              <a:t>CONFIDENTIAL </a:t>
            </a:r>
            <a:r>
              <a:rPr lang="en" sz="700">
                <a:solidFill>
                  <a:schemeClr val="lt1"/>
                </a:solidFill>
                <a:latin typeface="Overpass Light"/>
                <a:ea typeface="Overpass Light"/>
                <a:cs typeface="Overpass Light"/>
                <a:sym typeface="Overpass Light"/>
              </a:rPr>
              <a:t>Designator</a:t>
            </a:r>
            <a:endParaRPr sz="700">
              <a:solidFill>
                <a:schemeClr val="lt1"/>
              </a:solidFill>
              <a:latin typeface="Overpass Light"/>
              <a:ea typeface="Overpass Light"/>
              <a:cs typeface="Overpass Light"/>
              <a:sym typeface="Overpass Light"/>
            </a:endParaRPr>
          </a:p>
        </p:txBody>
      </p:sp>
      <p:sp>
        <p:nvSpPr>
          <p:cNvPr id="263" name="Google Shape;263;p36"/>
          <p:cNvSpPr txBox="1"/>
          <p:nvPr>
            <p:ph idx="1" type="subTitle"/>
          </p:nvPr>
        </p:nvSpPr>
        <p:spPr>
          <a:xfrm rot="5400000">
            <a:off x="-2138518" y="2138550"/>
            <a:ext cx="5148900" cy="871800"/>
          </a:xfrm>
          <a:prstGeom prst="rect">
            <a:avLst/>
          </a:prstGeom>
        </p:spPr>
        <p:txBody>
          <a:bodyPr anchorCtr="0" anchor="ctr" bIns="91650" lIns="504050" spcFirstLastPara="1" rIns="91650" wrap="square" tIns="91650">
            <a:noAutofit/>
          </a:bodyPr>
          <a:lstStyle>
            <a:lvl1pPr lvl="0"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1pPr>
            <a:lvl2pPr lvl="1"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2pPr>
            <a:lvl3pPr lvl="2"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3pPr>
            <a:lvl4pPr lvl="3"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4pPr>
            <a:lvl5pPr lvl="4"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5pPr>
            <a:lvl6pPr lvl="5"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6pPr>
            <a:lvl7pPr lvl="6"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7pPr>
            <a:lvl8pPr lvl="7"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8pPr>
            <a:lvl9pPr lvl="8"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9pPr>
          </a:lstStyle>
          <a:p/>
        </p:txBody>
      </p:sp>
      <p:pic>
        <p:nvPicPr>
          <p:cNvPr id="264" name="Google Shape;264;p36"/>
          <p:cNvPicPr preferRelativeResize="0"/>
          <p:nvPr/>
        </p:nvPicPr>
        <p:blipFill>
          <a:blip r:embed="rId3">
            <a:alphaModFix/>
          </a:blip>
          <a:stretch>
            <a:fillRect/>
          </a:stretch>
        </p:blipFill>
        <p:spPr>
          <a:xfrm>
            <a:off x="10708600" y="6312505"/>
            <a:ext cx="878046" cy="206599"/>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nterior white">
  <p:cSld name="CUSTOM_4">
    <p:spTree>
      <p:nvGrpSpPr>
        <p:cNvPr id="265" name="Shape 265"/>
        <p:cNvGrpSpPr/>
        <p:nvPr/>
      </p:nvGrpSpPr>
      <p:grpSpPr>
        <a:xfrm>
          <a:off x="0" y="0"/>
          <a:ext cx="0" cy="0"/>
          <a:chOff x="0" y="0"/>
          <a:chExt cx="0" cy="0"/>
        </a:xfrm>
      </p:grpSpPr>
      <p:sp>
        <p:nvSpPr>
          <p:cNvPr id="266" name="Google Shape;266;p37"/>
          <p:cNvSpPr txBox="1"/>
          <p:nvPr>
            <p:ph type="title"/>
          </p:nvPr>
        </p:nvSpPr>
        <p:spPr>
          <a:xfrm>
            <a:off x="1752162" y="946000"/>
            <a:ext cx="8684700" cy="967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700">
                <a:solidFill>
                  <a:srgbClr val="000000"/>
                </a:solidFill>
              </a:defRPr>
            </a:lvl1pPr>
            <a:lvl2pPr lvl="1" rtl="0" algn="ctr">
              <a:lnSpc>
                <a:spcPct val="130000"/>
              </a:lnSpc>
              <a:spcBef>
                <a:spcPts val="0"/>
              </a:spcBef>
              <a:spcAft>
                <a:spcPts val="0"/>
              </a:spcAft>
              <a:buNone/>
              <a:defRPr sz="2700">
                <a:solidFill>
                  <a:srgbClr val="000000"/>
                </a:solidFill>
              </a:defRPr>
            </a:lvl2pPr>
            <a:lvl3pPr lvl="2" rtl="0" algn="ctr">
              <a:lnSpc>
                <a:spcPct val="130000"/>
              </a:lnSpc>
              <a:spcBef>
                <a:spcPts val="0"/>
              </a:spcBef>
              <a:spcAft>
                <a:spcPts val="0"/>
              </a:spcAft>
              <a:buNone/>
              <a:defRPr sz="2700">
                <a:solidFill>
                  <a:srgbClr val="000000"/>
                </a:solidFill>
              </a:defRPr>
            </a:lvl3pPr>
            <a:lvl4pPr lvl="3" rtl="0" algn="ctr">
              <a:lnSpc>
                <a:spcPct val="130000"/>
              </a:lnSpc>
              <a:spcBef>
                <a:spcPts val="0"/>
              </a:spcBef>
              <a:spcAft>
                <a:spcPts val="0"/>
              </a:spcAft>
              <a:buNone/>
              <a:defRPr sz="2700">
                <a:solidFill>
                  <a:srgbClr val="000000"/>
                </a:solidFill>
              </a:defRPr>
            </a:lvl4pPr>
            <a:lvl5pPr lvl="4" rtl="0" algn="ctr">
              <a:lnSpc>
                <a:spcPct val="130000"/>
              </a:lnSpc>
              <a:spcBef>
                <a:spcPts val="0"/>
              </a:spcBef>
              <a:spcAft>
                <a:spcPts val="0"/>
              </a:spcAft>
              <a:buNone/>
              <a:defRPr sz="2700">
                <a:solidFill>
                  <a:srgbClr val="000000"/>
                </a:solidFill>
              </a:defRPr>
            </a:lvl5pPr>
            <a:lvl6pPr lvl="5" rtl="0" algn="ctr">
              <a:lnSpc>
                <a:spcPct val="130000"/>
              </a:lnSpc>
              <a:spcBef>
                <a:spcPts val="0"/>
              </a:spcBef>
              <a:spcAft>
                <a:spcPts val="0"/>
              </a:spcAft>
              <a:buNone/>
              <a:defRPr sz="2700">
                <a:solidFill>
                  <a:srgbClr val="000000"/>
                </a:solidFill>
              </a:defRPr>
            </a:lvl6pPr>
            <a:lvl7pPr lvl="6" rtl="0" algn="ctr">
              <a:lnSpc>
                <a:spcPct val="130000"/>
              </a:lnSpc>
              <a:spcBef>
                <a:spcPts val="0"/>
              </a:spcBef>
              <a:spcAft>
                <a:spcPts val="0"/>
              </a:spcAft>
              <a:buNone/>
              <a:defRPr sz="2700">
                <a:solidFill>
                  <a:srgbClr val="000000"/>
                </a:solidFill>
              </a:defRPr>
            </a:lvl7pPr>
            <a:lvl8pPr lvl="7" rtl="0" algn="ctr">
              <a:lnSpc>
                <a:spcPct val="130000"/>
              </a:lnSpc>
              <a:spcBef>
                <a:spcPts val="0"/>
              </a:spcBef>
              <a:spcAft>
                <a:spcPts val="0"/>
              </a:spcAft>
              <a:buNone/>
              <a:defRPr sz="2700">
                <a:solidFill>
                  <a:srgbClr val="000000"/>
                </a:solidFill>
              </a:defRPr>
            </a:lvl8pPr>
            <a:lvl9pPr lvl="8" rtl="0" algn="ctr">
              <a:lnSpc>
                <a:spcPct val="130000"/>
              </a:lnSpc>
              <a:spcBef>
                <a:spcPts val="0"/>
              </a:spcBef>
              <a:spcAft>
                <a:spcPts val="0"/>
              </a:spcAft>
              <a:buNone/>
              <a:defRPr sz="2700">
                <a:solidFill>
                  <a:srgbClr val="000000"/>
                </a:solidFill>
              </a:defRPr>
            </a:lvl9pPr>
          </a:lstStyle>
          <a:p/>
        </p:txBody>
      </p:sp>
      <p:cxnSp>
        <p:nvCxnSpPr>
          <p:cNvPr id="267" name="Google Shape;267;p37"/>
          <p:cNvCxnSpPr/>
          <p:nvPr/>
        </p:nvCxnSpPr>
        <p:spPr>
          <a:xfrm rot="10800000">
            <a:off x="447663" y="400"/>
            <a:ext cx="0" cy="886200"/>
          </a:xfrm>
          <a:prstGeom prst="straightConnector1">
            <a:avLst/>
          </a:prstGeom>
          <a:noFill/>
          <a:ln cap="flat" cmpd="sng" w="9525">
            <a:solidFill>
              <a:srgbClr val="EE0000"/>
            </a:solidFill>
            <a:prstDash val="solid"/>
            <a:round/>
            <a:headEnd len="med" w="med" type="none"/>
            <a:tailEnd len="med" w="med" type="none"/>
          </a:ln>
        </p:spPr>
      </p:cxnSp>
      <p:sp>
        <p:nvSpPr>
          <p:cNvPr id="268" name="Google Shape;268;p37"/>
          <p:cNvSpPr txBox="1"/>
          <p:nvPr>
            <p:ph idx="1" type="subTitle"/>
          </p:nvPr>
        </p:nvSpPr>
        <p:spPr>
          <a:xfrm>
            <a:off x="447663" y="55441"/>
            <a:ext cx="5147400" cy="816600"/>
          </a:xfrm>
          <a:prstGeom prst="rect">
            <a:avLst/>
          </a:prstGeom>
        </p:spPr>
        <p:txBody>
          <a:bodyPr anchorCtr="0" anchor="ctr" bIns="91650" lIns="439925" spcFirstLastPara="1" rIns="91650" wrap="square" tIns="91650">
            <a:noAutofit/>
          </a:bodyPr>
          <a:lstStyle>
            <a:lvl1pPr lvl="0"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p:txBody>
      </p:sp>
      <p:cxnSp>
        <p:nvCxnSpPr>
          <p:cNvPr id="269" name="Google Shape;269;p37"/>
          <p:cNvCxnSpPr/>
          <p:nvPr/>
        </p:nvCxnSpPr>
        <p:spPr>
          <a:xfrm rot="10800000">
            <a:off x="447655" y="6401400"/>
            <a:ext cx="0" cy="456600"/>
          </a:xfrm>
          <a:prstGeom prst="straightConnector1">
            <a:avLst/>
          </a:prstGeom>
          <a:noFill/>
          <a:ln cap="flat" cmpd="sng" w="9525">
            <a:solidFill>
              <a:srgbClr val="EE0000"/>
            </a:solidFill>
            <a:prstDash val="solid"/>
            <a:round/>
            <a:headEnd len="med" w="med" type="none"/>
            <a:tailEnd len="med" w="med" type="none"/>
          </a:ln>
        </p:spPr>
      </p:cxnSp>
      <p:pic>
        <p:nvPicPr>
          <p:cNvPr id="270" name="Google Shape;270;p37"/>
          <p:cNvPicPr preferRelativeResize="0"/>
          <p:nvPr/>
        </p:nvPicPr>
        <p:blipFill rotWithShape="1">
          <a:blip r:embed="rId2">
            <a:alphaModFix/>
          </a:blip>
          <a:srcRect b="317" l="0" r="0" t="327"/>
          <a:stretch/>
        </p:blipFill>
        <p:spPr>
          <a:xfrm>
            <a:off x="10708600" y="6313250"/>
            <a:ext cx="878046" cy="205258"/>
          </a:xfrm>
          <a:prstGeom prst="rect">
            <a:avLst/>
          </a:prstGeom>
          <a:noFill/>
          <a:ln>
            <a:noFill/>
          </a:ln>
        </p:spPr>
      </p:pic>
      <p:sp>
        <p:nvSpPr>
          <p:cNvPr id="271" name="Google Shape;271;p37"/>
          <p:cNvSpPr txBox="1"/>
          <p:nvPr>
            <p:ph idx="2" type="subTitle"/>
          </p:nvPr>
        </p:nvSpPr>
        <p:spPr>
          <a:xfrm>
            <a:off x="884829" y="6169550"/>
            <a:ext cx="9180600" cy="5595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700">
                <a:solidFill>
                  <a:srgbClr val="4D4D4F"/>
                </a:solidFill>
              </a:defRPr>
            </a:lvl1pPr>
            <a:lvl2pPr lvl="1" rtl="0">
              <a:lnSpc>
                <a:spcPct val="142000"/>
              </a:lnSpc>
              <a:spcBef>
                <a:spcPts val="0"/>
              </a:spcBef>
              <a:spcAft>
                <a:spcPts val="0"/>
              </a:spcAft>
              <a:buNone/>
              <a:defRPr sz="700">
                <a:solidFill>
                  <a:srgbClr val="4D4D4F"/>
                </a:solidFill>
              </a:defRPr>
            </a:lvl2pPr>
            <a:lvl3pPr lvl="2" rtl="0">
              <a:lnSpc>
                <a:spcPct val="142000"/>
              </a:lnSpc>
              <a:spcBef>
                <a:spcPts val="0"/>
              </a:spcBef>
              <a:spcAft>
                <a:spcPts val="0"/>
              </a:spcAft>
              <a:buNone/>
              <a:defRPr sz="700">
                <a:solidFill>
                  <a:srgbClr val="4D4D4F"/>
                </a:solidFill>
              </a:defRPr>
            </a:lvl3pPr>
            <a:lvl4pPr lvl="3" rtl="0">
              <a:lnSpc>
                <a:spcPct val="142000"/>
              </a:lnSpc>
              <a:spcBef>
                <a:spcPts val="0"/>
              </a:spcBef>
              <a:spcAft>
                <a:spcPts val="0"/>
              </a:spcAft>
              <a:buNone/>
              <a:defRPr sz="700">
                <a:solidFill>
                  <a:srgbClr val="4D4D4F"/>
                </a:solidFill>
              </a:defRPr>
            </a:lvl4pPr>
            <a:lvl5pPr lvl="4" rtl="0">
              <a:lnSpc>
                <a:spcPct val="142000"/>
              </a:lnSpc>
              <a:spcBef>
                <a:spcPts val="0"/>
              </a:spcBef>
              <a:spcAft>
                <a:spcPts val="0"/>
              </a:spcAft>
              <a:buNone/>
              <a:defRPr sz="700">
                <a:solidFill>
                  <a:srgbClr val="4D4D4F"/>
                </a:solidFill>
              </a:defRPr>
            </a:lvl5pPr>
            <a:lvl6pPr lvl="5" rtl="0">
              <a:lnSpc>
                <a:spcPct val="142000"/>
              </a:lnSpc>
              <a:spcBef>
                <a:spcPts val="0"/>
              </a:spcBef>
              <a:spcAft>
                <a:spcPts val="0"/>
              </a:spcAft>
              <a:buNone/>
              <a:defRPr sz="700">
                <a:solidFill>
                  <a:srgbClr val="4D4D4F"/>
                </a:solidFill>
              </a:defRPr>
            </a:lvl6pPr>
            <a:lvl7pPr lvl="6" rtl="0">
              <a:lnSpc>
                <a:spcPct val="142000"/>
              </a:lnSpc>
              <a:spcBef>
                <a:spcPts val="0"/>
              </a:spcBef>
              <a:spcAft>
                <a:spcPts val="0"/>
              </a:spcAft>
              <a:buNone/>
              <a:defRPr sz="700">
                <a:solidFill>
                  <a:srgbClr val="4D4D4F"/>
                </a:solidFill>
              </a:defRPr>
            </a:lvl7pPr>
            <a:lvl8pPr lvl="7" rtl="0">
              <a:lnSpc>
                <a:spcPct val="142000"/>
              </a:lnSpc>
              <a:spcBef>
                <a:spcPts val="0"/>
              </a:spcBef>
              <a:spcAft>
                <a:spcPts val="0"/>
              </a:spcAft>
              <a:buNone/>
              <a:defRPr sz="700">
                <a:solidFill>
                  <a:srgbClr val="4D4D4F"/>
                </a:solidFill>
              </a:defRPr>
            </a:lvl8pPr>
            <a:lvl9pPr lvl="8" rtl="0">
              <a:lnSpc>
                <a:spcPct val="142000"/>
              </a:lnSpc>
              <a:spcBef>
                <a:spcPts val="0"/>
              </a:spcBef>
              <a:spcAft>
                <a:spcPts val="0"/>
              </a:spcAft>
              <a:buNone/>
              <a:defRPr sz="700">
                <a:solidFill>
                  <a:srgbClr val="4D4D4F"/>
                </a:solidFill>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nterior black">
  <p:cSld name="CUSTOM_4_1">
    <p:bg>
      <p:bgPr>
        <a:solidFill>
          <a:srgbClr val="141414"/>
        </a:solidFill>
      </p:bgPr>
    </p:bg>
    <p:spTree>
      <p:nvGrpSpPr>
        <p:cNvPr id="272" name="Shape 272"/>
        <p:cNvGrpSpPr/>
        <p:nvPr/>
      </p:nvGrpSpPr>
      <p:grpSpPr>
        <a:xfrm>
          <a:off x="0" y="0"/>
          <a:ext cx="0" cy="0"/>
          <a:chOff x="0" y="0"/>
          <a:chExt cx="0" cy="0"/>
        </a:xfrm>
      </p:grpSpPr>
      <p:sp>
        <p:nvSpPr>
          <p:cNvPr id="273" name="Google Shape;273;p38"/>
          <p:cNvSpPr txBox="1"/>
          <p:nvPr>
            <p:ph type="title"/>
          </p:nvPr>
        </p:nvSpPr>
        <p:spPr>
          <a:xfrm>
            <a:off x="1752162" y="946000"/>
            <a:ext cx="8684700" cy="967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700">
                <a:solidFill>
                  <a:srgbClr val="EBEBEB"/>
                </a:solidFill>
              </a:defRPr>
            </a:lvl1pPr>
            <a:lvl2pPr lvl="1" rtl="0" algn="ctr">
              <a:lnSpc>
                <a:spcPct val="130000"/>
              </a:lnSpc>
              <a:spcBef>
                <a:spcPts val="0"/>
              </a:spcBef>
              <a:spcAft>
                <a:spcPts val="0"/>
              </a:spcAft>
              <a:buNone/>
              <a:defRPr sz="2700">
                <a:solidFill>
                  <a:srgbClr val="EBEBEB"/>
                </a:solidFill>
              </a:defRPr>
            </a:lvl2pPr>
            <a:lvl3pPr lvl="2" rtl="0" algn="ctr">
              <a:lnSpc>
                <a:spcPct val="130000"/>
              </a:lnSpc>
              <a:spcBef>
                <a:spcPts val="0"/>
              </a:spcBef>
              <a:spcAft>
                <a:spcPts val="0"/>
              </a:spcAft>
              <a:buNone/>
              <a:defRPr sz="2700">
                <a:solidFill>
                  <a:srgbClr val="EBEBEB"/>
                </a:solidFill>
              </a:defRPr>
            </a:lvl3pPr>
            <a:lvl4pPr lvl="3" rtl="0" algn="ctr">
              <a:lnSpc>
                <a:spcPct val="130000"/>
              </a:lnSpc>
              <a:spcBef>
                <a:spcPts val="0"/>
              </a:spcBef>
              <a:spcAft>
                <a:spcPts val="0"/>
              </a:spcAft>
              <a:buNone/>
              <a:defRPr sz="2700">
                <a:solidFill>
                  <a:srgbClr val="EBEBEB"/>
                </a:solidFill>
              </a:defRPr>
            </a:lvl4pPr>
            <a:lvl5pPr lvl="4" rtl="0" algn="ctr">
              <a:lnSpc>
                <a:spcPct val="130000"/>
              </a:lnSpc>
              <a:spcBef>
                <a:spcPts val="0"/>
              </a:spcBef>
              <a:spcAft>
                <a:spcPts val="0"/>
              </a:spcAft>
              <a:buNone/>
              <a:defRPr sz="2700">
                <a:solidFill>
                  <a:srgbClr val="EBEBEB"/>
                </a:solidFill>
              </a:defRPr>
            </a:lvl5pPr>
            <a:lvl6pPr lvl="5" rtl="0" algn="ctr">
              <a:lnSpc>
                <a:spcPct val="130000"/>
              </a:lnSpc>
              <a:spcBef>
                <a:spcPts val="0"/>
              </a:spcBef>
              <a:spcAft>
                <a:spcPts val="0"/>
              </a:spcAft>
              <a:buNone/>
              <a:defRPr sz="2700">
                <a:solidFill>
                  <a:srgbClr val="EBEBEB"/>
                </a:solidFill>
              </a:defRPr>
            </a:lvl6pPr>
            <a:lvl7pPr lvl="6" rtl="0" algn="ctr">
              <a:lnSpc>
                <a:spcPct val="130000"/>
              </a:lnSpc>
              <a:spcBef>
                <a:spcPts val="0"/>
              </a:spcBef>
              <a:spcAft>
                <a:spcPts val="0"/>
              </a:spcAft>
              <a:buNone/>
              <a:defRPr sz="2700">
                <a:solidFill>
                  <a:srgbClr val="EBEBEB"/>
                </a:solidFill>
              </a:defRPr>
            </a:lvl7pPr>
            <a:lvl8pPr lvl="7" rtl="0" algn="ctr">
              <a:lnSpc>
                <a:spcPct val="130000"/>
              </a:lnSpc>
              <a:spcBef>
                <a:spcPts val="0"/>
              </a:spcBef>
              <a:spcAft>
                <a:spcPts val="0"/>
              </a:spcAft>
              <a:buNone/>
              <a:defRPr sz="2700">
                <a:solidFill>
                  <a:srgbClr val="EBEBEB"/>
                </a:solidFill>
              </a:defRPr>
            </a:lvl8pPr>
            <a:lvl9pPr lvl="8" rtl="0" algn="ctr">
              <a:lnSpc>
                <a:spcPct val="130000"/>
              </a:lnSpc>
              <a:spcBef>
                <a:spcPts val="0"/>
              </a:spcBef>
              <a:spcAft>
                <a:spcPts val="0"/>
              </a:spcAft>
              <a:buNone/>
              <a:defRPr sz="2700">
                <a:solidFill>
                  <a:srgbClr val="EBEBEB"/>
                </a:solidFill>
              </a:defRPr>
            </a:lvl9pPr>
          </a:lstStyle>
          <a:p/>
        </p:txBody>
      </p:sp>
      <p:cxnSp>
        <p:nvCxnSpPr>
          <p:cNvPr id="274" name="Google Shape;274;p38"/>
          <p:cNvCxnSpPr/>
          <p:nvPr/>
        </p:nvCxnSpPr>
        <p:spPr>
          <a:xfrm rot="10800000">
            <a:off x="447663" y="400"/>
            <a:ext cx="0" cy="886200"/>
          </a:xfrm>
          <a:prstGeom prst="straightConnector1">
            <a:avLst/>
          </a:prstGeom>
          <a:noFill/>
          <a:ln cap="flat" cmpd="sng" w="9525">
            <a:solidFill>
              <a:srgbClr val="EE0000"/>
            </a:solidFill>
            <a:prstDash val="solid"/>
            <a:round/>
            <a:headEnd len="med" w="med" type="none"/>
            <a:tailEnd len="med" w="med" type="none"/>
          </a:ln>
        </p:spPr>
      </p:cxnSp>
      <p:sp>
        <p:nvSpPr>
          <p:cNvPr id="275" name="Google Shape;275;p38"/>
          <p:cNvSpPr txBox="1"/>
          <p:nvPr>
            <p:ph idx="1" type="subTitle"/>
          </p:nvPr>
        </p:nvSpPr>
        <p:spPr>
          <a:xfrm>
            <a:off x="447663" y="55441"/>
            <a:ext cx="5147400" cy="816600"/>
          </a:xfrm>
          <a:prstGeom prst="rect">
            <a:avLst/>
          </a:prstGeom>
        </p:spPr>
        <p:txBody>
          <a:bodyPr anchorCtr="0" anchor="ctr" bIns="91650" lIns="439925" spcFirstLastPara="1" rIns="91650" wrap="square" tIns="91650">
            <a:noAutofit/>
          </a:bodyPr>
          <a:lstStyle>
            <a:lvl1pPr lvl="0" rtl="0">
              <a:lnSpc>
                <a:spcPct val="100000"/>
              </a:lnSpc>
              <a:spcBef>
                <a:spcPts val="0"/>
              </a:spcBef>
              <a:spcAft>
                <a:spcPts val="0"/>
              </a:spcAft>
              <a:buClr>
                <a:srgbClr val="EBEBEB"/>
              </a:buClr>
              <a:buSzPts val="900"/>
              <a:buFont typeface="Overpass SemiBold"/>
              <a:buNone/>
              <a:defRPr sz="900">
                <a:solidFill>
                  <a:srgbClr val="EBEBEB"/>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BEBEB"/>
              </a:buClr>
              <a:buSzPts val="900"/>
              <a:buFont typeface="Overpass SemiBold"/>
              <a:buNone/>
              <a:defRPr sz="900">
                <a:solidFill>
                  <a:srgbClr val="EBEBEB"/>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BEBEB"/>
              </a:buClr>
              <a:buSzPts val="900"/>
              <a:buFont typeface="Overpass SemiBold"/>
              <a:buNone/>
              <a:defRPr sz="900">
                <a:solidFill>
                  <a:srgbClr val="EBEBEB"/>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BEBEB"/>
              </a:buClr>
              <a:buSzPts val="900"/>
              <a:buFont typeface="Overpass SemiBold"/>
              <a:buNone/>
              <a:defRPr sz="900">
                <a:solidFill>
                  <a:srgbClr val="EBEBEB"/>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BEBEB"/>
              </a:buClr>
              <a:buSzPts val="900"/>
              <a:buFont typeface="Overpass SemiBold"/>
              <a:buNone/>
              <a:defRPr sz="900">
                <a:solidFill>
                  <a:srgbClr val="EBEBEB"/>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BEBEB"/>
              </a:buClr>
              <a:buSzPts val="900"/>
              <a:buFont typeface="Overpass SemiBold"/>
              <a:buNone/>
              <a:defRPr sz="900">
                <a:solidFill>
                  <a:srgbClr val="EBEBEB"/>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BEBEB"/>
              </a:buClr>
              <a:buSzPts val="900"/>
              <a:buFont typeface="Overpass SemiBold"/>
              <a:buNone/>
              <a:defRPr sz="900">
                <a:solidFill>
                  <a:srgbClr val="EBEBEB"/>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BEBEB"/>
              </a:buClr>
              <a:buSzPts val="900"/>
              <a:buFont typeface="Overpass SemiBold"/>
              <a:buNone/>
              <a:defRPr sz="900">
                <a:solidFill>
                  <a:srgbClr val="EBEBEB"/>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BEBEB"/>
              </a:buClr>
              <a:buSzPts val="900"/>
              <a:buFont typeface="Overpass SemiBold"/>
              <a:buNone/>
              <a:defRPr sz="900">
                <a:solidFill>
                  <a:srgbClr val="EBEBEB"/>
                </a:solidFill>
                <a:latin typeface="Overpass SemiBold"/>
                <a:ea typeface="Overpass SemiBold"/>
                <a:cs typeface="Overpass SemiBold"/>
                <a:sym typeface="Overpass SemiBold"/>
              </a:defRPr>
            </a:lvl9pPr>
          </a:lstStyle>
          <a:p/>
        </p:txBody>
      </p:sp>
      <p:cxnSp>
        <p:nvCxnSpPr>
          <p:cNvPr id="276" name="Google Shape;276;p38"/>
          <p:cNvCxnSpPr/>
          <p:nvPr/>
        </p:nvCxnSpPr>
        <p:spPr>
          <a:xfrm rot="10800000">
            <a:off x="447655"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277" name="Google Shape;277;p38"/>
          <p:cNvSpPr txBox="1"/>
          <p:nvPr>
            <p:ph idx="12" type="sldNum"/>
          </p:nvPr>
        </p:nvSpPr>
        <p:spPr>
          <a:xfrm>
            <a:off x="81954" y="6169556"/>
            <a:ext cx="731400" cy="143700"/>
          </a:xfrm>
          <a:prstGeom prst="rect">
            <a:avLst/>
          </a:prstGeom>
          <a:noFill/>
          <a:ln>
            <a:noFill/>
          </a:ln>
        </p:spPr>
        <p:txBody>
          <a:bodyPr anchorCtr="0" anchor="b" bIns="0" lIns="0" spcFirstLastPara="1" rIns="0" wrap="square" tIns="0">
            <a:noAutofit/>
          </a:bodyPr>
          <a:lstStyle>
            <a:lvl1pPr lvl="0" rtl="0" algn="ctr">
              <a:buNone/>
              <a:defRPr sz="700">
                <a:solidFill>
                  <a:srgbClr val="EBEBEB"/>
                </a:solidFill>
                <a:latin typeface="Overpass SemiBold"/>
                <a:ea typeface="Overpass SemiBold"/>
                <a:cs typeface="Overpass SemiBold"/>
                <a:sym typeface="Overpass SemiBold"/>
              </a:defRPr>
            </a:lvl1pPr>
            <a:lvl2pPr lvl="1" rtl="0" algn="ctr">
              <a:buNone/>
              <a:defRPr sz="700">
                <a:solidFill>
                  <a:srgbClr val="EBEBEB"/>
                </a:solidFill>
                <a:latin typeface="Overpass SemiBold"/>
                <a:ea typeface="Overpass SemiBold"/>
                <a:cs typeface="Overpass SemiBold"/>
                <a:sym typeface="Overpass SemiBold"/>
              </a:defRPr>
            </a:lvl2pPr>
            <a:lvl3pPr lvl="2" rtl="0" algn="ctr">
              <a:buNone/>
              <a:defRPr sz="700">
                <a:solidFill>
                  <a:srgbClr val="EBEBEB"/>
                </a:solidFill>
                <a:latin typeface="Overpass SemiBold"/>
                <a:ea typeface="Overpass SemiBold"/>
                <a:cs typeface="Overpass SemiBold"/>
                <a:sym typeface="Overpass SemiBold"/>
              </a:defRPr>
            </a:lvl3pPr>
            <a:lvl4pPr lvl="3" rtl="0" algn="ctr">
              <a:buNone/>
              <a:defRPr sz="700">
                <a:solidFill>
                  <a:srgbClr val="EBEBEB"/>
                </a:solidFill>
                <a:latin typeface="Overpass SemiBold"/>
                <a:ea typeface="Overpass SemiBold"/>
                <a:cs typeface="Overpass SemiBold"/>
                <a:sym typeface="Overpass SemiBold"/>
              </a:defRPr>
            </a:lvl4pPr>
            <a:lvl5pPr lvl="4" rtl="0" algn="ctr">
              <a:buNone/>
              <a:defRPr sz="700">
                <a:solidFill>
                  <a:srgbClr val="EBEBEB"/>
                </a:solidFill>
                <a:latin typeface="Overpass SemiBold"/>
                <a:ea typeface="Overpass SemiBold"/>
                <a:cs typeface="Overpass SemiBold"/>
                <a:sym typeface="Overpass SemiBold"/>
              </a:defRPr>
            </a:lvl5pPr>
            <a:lvl6pPr lvl="5" rtl="0" algn="ctr">
              <a:buNone/>
              <a:defRPr sz="700">
                <a:solidFill>
                  <a:srgbClr val="EBEBEB"/>
                </a:solidFill>
                <a:latin typeface="Overpass SemiBold"/>
                <a:ea typeface="Overpass SemiBold"/>
                <a:cs typeface="Overpass SemiBold"/>
                <a:sym typeface="Overpass SemiBold"/>
              </a:defRPr>
            </a:lvl6pPr>
            <a:lvl7pPr lvl="6" rtl="0" algn="ctr">
              <a:buNone/>
              <a:defRPr sz="700">
                <a:solidFill>
                  <a:srgbClr val="EBEBEB"/>
                </a:solidFill>
                <a:latin typeface="Overpass SemiBold"/>
                <a:ea typeface="Overpass SemiBold"/>
                <a:cs typeface="Overpass SemiBold"/>
                <a:sym typeface="Overpass SemiBold"/>
              </a:defRPr>
            </a:lvl7pPr>
            <a:lvl8pPr lvl="7" rtl="0" algn="ctr">
              <a:buNone/>
              <a:defRPr sz="700">
                <a:solidFill>
                  <a:srgbClr val="EBEBEB"/>
                </a:solidFill>
                <a:latin typeface="Overpass SemiBold"/>
                <a:ea typeface="Overpass SemiBold"/>
                <a:cs typeface="Overpass SemiBold"/>
                <a:sym typeface="Overpass SemiBold"/>
              </a:defRPr>
            </a:lvl8pPr>
            <a:lvl9pPr lvl="8" rtl="0" algn="ctr">
              <a:buNone/>
              <a:defRPr sz="700">
                <a:solidFill>
                  <a:srgbClr val="EBEBEB"/>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278" name="Google Shape;278;p38"/>
          <p:cNvSpPr txBox="1"/>
          <p:nvPr/>
        </p:nvSpPr>
        <p:spPr>
          <a:xfrm>
            <a:off x="10065512" y="269836"/>
            <a:ext cx="16188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700">
                <a:solidFill>
                  <a:srgbClr val="EBEBEB"/>
                </a:solidFill>
                <a:latin typeface="Overpass"/>
                <a:ea typeface="Overpass"/>
                <a:cs typeface="Overpass"/>
                <a:sym typeface="Overpass"/>
              </a:rPr>
              <a:t>CONFIDENTIAL </a:t>
            </a:r>
            <a:r>
              <a:rPr lang="en" sz="700">
                <a:solidFill>
                  <a:srgbClr val="EBEBEB"/>
                </a:solidFill>
                <a:latin typeface="Overpass Light"/>
                <a:ea typeface="Overpass Light"/>
                <a:cs typeface="Overpass Light"/>
                <a:sym typeface="Overpass Light"/>
              </a:rPr>
              <a:t>Designator</a:t>
            </a:r>
            <a:endParaRPr sz="700">
              <a:solidFill>
                <a:srgbClr val="EBEBEB"/>
              </a:solidFill>
              <a:latin typeface="Overpass Light"/>
              <a:ea typeface="Overpass Light"/>
              <a:cs typeface="Overpass Light"/>
              <a:sym typeface="Overpass Light"/>
            </a:endParaRPr>
          </a:p>
        </p:txBody>
      </p:sp>
      <p:sp>
        <p:nvSpPr>
          <p:cNvPr id="279" name="Google Shape;279;p38"/>
          <p:cNvSpPr txBox="1"/>
          <p:nvPr>
            <p:ph idx="2" type="subTitle"/>
          </p:nvPr>
        </p:nvSpPr>
        <p:spPr>
          <a:xfrm>
            <a:off x="884829" y="6169550"/>
            <a:ext cx="9180600" cy="5595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700">
                <a:solidFill>
                  <a:srgbClr val="EBEBEB"/>
                </a:solidFill>
              </a:defRPr>
            </a:lvl1pPr>
            <a:lvl2pPr lvl="1" rtl="0">
              <a:lnSpc>
                <a:spcPct val="142000"/>
              </a:lnSpc>
              <a:spcBef>
                <a:spcPts val="0"/>
              </a:spcBef>
              <a:spcAft>
                <a:spcPts val="0"/>
              </a:spcAft>
              <a:buNone/>
              <a:defRPr sz="700">
                <a:solidFill>
                  <a:srgbClr val="EBEBEB"/>
                </a:solidFill>
              </a:defRPr>
            </a:lvl2pPr>
            <a:lvl3pPr lvl="2" rtl="0">
              <a:lnSpc>
                <a:spcPct val="142000"/>
              </a:lnSpc>
              <a:spcBef>
                <a:spcPts val="0"/>
              </a:spcBef>
              <a:spcAft>
                <a:spcPts val="0"/>
              </a:spcAft>
              <a:buNone/>
              <a:defRPr sz="700">
                <a:solidFill>
                  <a:srgbClr val="EBEBEB"/>
                </a:solidFill>
              </a:defRPr>
            </a:lvl3pPr>
            <a:lvl4pPr lvl="3" rtl="0">
              <a:lnSpc>
                <a:spcPct val="142000"/>
              </a:lnSpc>
              <a:spcBef>
                <a:spcPts val="0"/>
              </a:spcBef>
              <a:spcAft>
                <a:spcPts val="0"/>
              </a:spcAft>
              <a:buNone/>
              <a:defRPr sz="700">
                <a:solidFill>
                  <a:srgbClr val="EBEBEB"/>
                </a:solidFill>
              </a:defRPr>
            </a:lvl4pPr>
            <a:lvl5pPr lvl="4" rtl="0">
              <a:lnSpc>
                <a:spcPct val="142000"/>
              </a:lnSpc>
              <a:spcBef>
                <a:spcPts val="0"/>
              </a:spcBef>
              <a:spcAft>
                <a:spcPts val="0"/>
              </a:spcAft>
              <a:buNone/>
              <a:defRPr sz="700">
                <a:solidFill>
                  <a:srgbClr val="EBEBEB"/>
                </a:solidFill>
              </a:defRPr>
            </a:lvl5pPr>
            <a:lvl6pPr lvl="5" rtl="0">
              <a:lnSpc>
                <a:spcPct val="142000"/>
              </a:lnSpc>
              <a:spcBef>
                <a:spcPts val="0"/>
              </a:spcBef>
              <a:spcAft>
                <a:spcPts val="0"/>
              </a:spcAft>
              <a:buNone/>
              <a:defRPr sz="700">
                <a:solidFill>
                  <a:srgbClr val="EBEBEB"/>
                </a:solidFill>
              </a:defRPr>
            </a:lvl6pPr>
            <a:lvl7pPr lvl="6" rtl="0">
              <a:lnSpc>
                <a:spcPct val="142000"/>
              </a:lnSpc>
              <a:spcBef>
                <a:spcPts val="0"/>
              </a:spcBef>
              <a:spcAft>
                <a:spcPts val="0"/>
              </a:spcAft>
              <a:buNone/>
              <a:defRPr sz="700">
                <a:solidFill>
                  <a:srgbClr val="EBEBEB"/>
                </a:solidFill>
              </a:defRPr>
            </a:lvl7pPr>
            <a:lvl8pPr lvl="7" rtl="0">
              <a:lnSpc>
                <a:spcPct val="142000"/>
              </a:lnSpc>
              <a:spcBef>
                <a:spcPts val="0"/>
              </a:spcBef>
              <a:spcAft>
                <a:spcPts val="0"/>
              </a:spcAft>
              <a:buNone/>
              <a:defRPr sz="700">
                <a:solidFill>
                  <a:srgbClr val="EBEBEB"/>
                </a:solidFill>
              </a:defRPr>
            </a:lvl8pPr>
            <a:lvl9pPr lvl="8" rtl="0">
              <a:lnSpc>
                <a:spcPct val="142000"/>
              </a:lnSpc>
              <a:spcBef>
                <a:spcPts val="0"/>
              </a:spcBef>
              <a:spcAft>
                <a:spcPts val="0"/>
              </a:spcAft>
              <a:buNone/>
              <a:defRPr sz="700">
                <a:solidFill>
                  <a:srgbClr val="EBEBEB"/>
                </a:solidFill>
              </a:defRPr>
            </a:lvl9pPr>
          </a:lstStyle>
          <a:p/>
        </p:txBody>
      </p:sp>
      <p:pic>
        <p:nvPicPr>
          <p:cNvPr id="280" name="Google Shape;280;p38"/>
          <p:cNvPicPr preferRelativeResize="0"/>
          <p:nvPr/>
        </p:nvPicPr>
        <p:blipFill>
          <a:blip r:embed="rId2">
            <a:alphaModFix/>
          </a:blip>
          <a:stretch>
            <a:fillRect/>
          </a:stretch>
        </p:blipFill>
        <p:spPr>
          <a:xfrm>
            <a:off x="10708600" y="6312505"/>
            <a:ext cx="878046" cy="206599"/>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red" type="title">
  <p:cSld name="TITLE">
    <p:bg>
      <p:bgPr>
        <a:blipFill>
          <a:blip r:embed="rId2">
            <a:alphaModFix/>
          </a:blip>
          <a:stretch>
            <a:fillRect/>
          </a:stretch>
        </a:blipFill>
      </p:bgPr>
    </p:bg>
    <p:spTree>
      <p:nvGrpSpPr>
        <p:cNvPr id="284" name="Shape 284"/>
        <p:cNvGrpSpPr/>
        <p:nvPr/>
      </p:nvGrpSpPr>
      <p:grpSpPr>
        <a:xfrm>
          <a:off x="0" y="0"/>
          <a:ext cx="0" cy="0"/>
          <a:chOff x="0" y="0"/>
          <a:chExt cx="0" cy="0"/>
        </a:xfrm>
      </p:grpSpPr>
      <p:sp>
        <p:nvSpPr>
          <p:cNvPr id="285" name="Google Shape;285;p40"/>
          <p:cNvSpPr txBox="1"/>
          <p:nvPr>
            <p:ph idx="1" type="subTitle"/>
          </p:nvPr>
        </p:nvSpPr>
        <p:spPr>
          <a:xfrm>
            <a:off x="2083204" y="3521825"/>
            <a:ext cx="7531500" cy="9144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Clr>
                <a:schemeClr val="lt1"/>
              </a:buClr>
              <a:buSzPts val="2400"/>
              <a:buNone/>
              <a:defRPr sz="2400">
                <a:solidFill>
                  <a:schemeClr val="lt1"/>
                </a:solidFill>
              </a:defRPr>
            </a:lvl1pPr>
            <a:lvl2pPr lvl="1" rtl="0">
              <a:lnSpc>
                <a:spcPct val="100000"/>
              </a:lnSpc>
              <a:spcBef>
                <a:spcPts val="0"/>
              </a:spcBef>
              <a:spcAft>
                <a:spcPts val="0"/>
              </a:spcAft>
              <a:buClr>
                <a:schemeClr val="lt1"/>
              </a:buClr>
              <a:buSzPts val="2400"/>
              <a:buNone/>
              <a:defRPr sz="2400">
                <a:solidFill>
                  <a:schemeClr val="lt1"/>
                </a:solidFill>
              </a:defRPr>
            </a:lvl2pPr>
            <a:lvl3pPr lvl="2" rtl="0">
              <a:lnSpc>
                <a:spcPct val="100000"/>
              </a:lnSpc>
              <a:spcBef>
                <a:spcPts val="0"/>
              </a:spcBef>
              <a:spcAft>
                <a:spcPts val="0"/>
              </a:spcAft>
              <a:buClr>
                <a:schemeClr val="lt1"/>
              </a:buClr>
              <a:buSzPts val="2400"/>
              <a:buNone/>
              <a:defRPr sz="2400">
                <a:solidFill>
                  <a:schemeClr val="lt1"/>
                </a:solidFill>
              </a:defRPr>
            </a:lvl3pPr>
            <a:lvl4pPr lvl="3" rtl="0">
              <a:lnSpc>
                <a:spcPct val="100000"/>
              </a:lnSpc>
              <a:spcBef>
                <a:spcPts val="0"/>
              </a:spcBef>
              <a:spcAft>
                <a:spcPts val="0"/>
              </a:spcAft>
              <a:buClr>
                <a:schemeClr val="lt1"/>
              </a:buClr>
              <a:buSzPts val="2400"/>
              <a:buNone/>
              <a:defRPr sz="2400">
                <a:solidFill>
                  <a:schemeClr val="lt1"/>
                </a:solidFill>
              </a:defRPr>
            </a:lvl4pPr>
            <a:lvl5pPr lvl="4" rtl="0">
              <a:lnSpc>
                <a:spcPct val="100000"/>
              </a:lnSpc>
              <a:spcBef>
                <a:spcPts val="0"/>
              </a:spcBef>
              <a:spcAft>
                <a:spcPts val="0"/>
              </a:spcAft>
              <a:buClr>
                <a:schemeClr val="lt1"/>
              </a:buClr>
              <a:buSzPts val="2400"/>
              <a:buNone/>
              <a:defRPr sz="2400">
                <a:solidFill>
                  <a:schemeClr val="lt1"/>
                </a:solidFill>
              </a:defRPr>
            </a:lvl5pPr>
            <a:lvl6pPr lvl="5" rtl="0">
              <a:lnSpc>
                <a:spcPct val="100000"/>
              </a:lnSpc>
              <a:spcBef>
                <a:spcPts val="0"/>
              </a:spcBef>
              <a:spcAft>
                <a:spcPts val="0"/>
              </a:spcAft>
              <a:buClr>
                <a:schemeClr val="lt1"/>
              </a:buClr>
              <a:buSzPts val="2400"/>
              <a:buNone/>
              <a:defRPr sz="2400">
                <a:solidFill>
                  <a:schemeClr val="lt1"/>
                </a:solidFill>
              </a:defRPr>
            </a:lvl6pPr>
            <a:lvl7pPr lvl="6" rtl="0">
              <a:lnSpc>
                <a:spcPct val="100000"/>
              </a:lnSpc>
              <a:spcBef>
                <a:spcPts val="0"/>
              </a:spcBef>
              <a:spcAft>
                <a:spcPts val="0"/>
              </a:spcAft>
              <a:buClr>
                <a:schemeClr val="lt1"/>
              </a:buClr>
              <a:buSzPts val="2400"/>
              <a:buNone/>
              <a:defRPr sz="2400">
                <a:solidFill>
                  <a:schemeClr val="lt1"/>
                </a:solidFill>
              </a:defRPr>
            </a:lvl7pPr>
            <a:lvl8pPr lvl="7" rtl="0">
              <a:lnSpc>
                <a:spcPct val="100000"/>
              </a:lnSpc>
              <a:spcBef>
                <a:spcPts val="0"/>
              </a:spcBef>
              <a:spcAft>
                <a:spcPts val="0"/>
              </a:spcAft>
              <a:buClr>
                <a:schemeClr val="lt1"/>
              </a:buClr>
              <a:buSzPts val="2400"/>
              <a:buNone/>
              <a:defRPr sz="2400">
                <a:solidFill>
                  <a:schemeClr val="lt1"/>
                </a:solidFill>
              </a:defRPr>
            </a:lvl8pPr>
            <a:lvl9pPr lvl="8" rtl="0">
              <a:lnSpc>
                <a:spcPct val="100000"/>
              </a:lnSpc>
              <a:spcBef>
                <a:spcPts val="0"/>
              </a:spcBef>
              <a:spcAft>
                <a:spcPts val="0"/>
              </a:spcAft>
              <a:buClr>
                <a:schemeClr val="lt1"/>
              </a:buClr>
              <a:buSzPts val="2400"/>
              <a:buNone/>
              <a:defRPr sz="2400">
                <a:solidFill>
                  <a:schemeClr val="lt1"/>
                </a:solidFill>
              </a:defRPr>
            </a:lvl9pPr>
          </a:lstStyle>
          <a:p/>
        </p:txBody>
      </p:sp>
      <p:sp>
        <p:nvSpPr>
          <p:cNvPr id="286" name="Google Shape;286;p40"/>
          <p:cNvSpPr txBox="1"/>
          <p:nvPr/>
        </p:nvSpPr>
        <p:spPr>
          <a:xfrm>
            <a:off x="10065512" y="269836"/>
            <a:ext cx="16188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700">
                <a:solidFill>
                  <a:schemeClr val="lt1"/>
                </a:solidFill>
                <a:latin typeface="Overpass"/>
                <a:ea typeface="Overpass"/>
                <a:cs typeface="Overpass"/>
                <a:sym typeface="Overpass"/>
              </a:rPr>
              <a:t>CONFIDENTIAL </a:t>
            </a:r>
            <a:r>
              <a:rPr lang="en" sz="700">
                <a:solidFill>
                  <a:schemeClr val="lt1"/>
                </a:solidFill>
                <a:latin typeface="Overpass Light"/>
                <a:ea typeface="Overpass Light"/>
                <a:cs typeface="Overpass Light"/>
                <a:sym typeface="Overpass Light"/>
              </a:rPr>
              <a:t>Designator</a:t>
            </a:r>
            <a:endParaRPr sz="700">
              <a:solidFill>
                <a:schemeClr val="lt1"/>
              </a:solidFill>
              <a:latin typeface="Overpass Light"/>
              <a:ea typeface="Overpass Light"/>
              <a:cs typeface="Overpass Light"/>
              <a:sym typeface="Overpass Light"/>
            </a:endParaRPr>
          </a:p>
        </p:txBody>
      </p:sp>
      <p:sp>
        <p:nvSpPr>
          <p:cNvPr id="287" name="Google Shape;287;p40"/>
          <p:cNvSpPr txBox="1"/>
          <p:nvPr>
            <p:ph type="title"/>
          </p:nvPr>
        </p:nvSpPr>
        <p:spPr>
          <a:xfrm>
            <a:off x="2083354" y="1743625"/>
            <a:ext cx="7531500" cy="1600500"/>
          </a:xfrm>
          <a:prstGeom prst="rect">
            <a:avLst/>
          </a:prstGeom>
        </p:spPr>
        <p:txBody>
          <a:bodyPr anchorCtr="0" anchor="b" bIns="0" lIns="0" spcFirstLastPara="1" rIns="0" wrap="square" tIns="0">
            <a:noAutofit/>
          </a:bodyPr>
          <a:lstStyle>
            <a:lvl1pPr lvl="0" rtl="0">
              <a:lnSpc>
                <a:spcPct val="105000"/>
              </a:lnSpc>
              <a:spcBef>
                <a:spcPts val="0"/>
              </a:spcBef>
              <a:spcAft>
                <a:spcPts val="0"/>
              </a:spcAft>
              <a:buNone/>
              <a:defRPr sz="4700">
                <a:solidFill>
                  <a:schemeClr val="lt1"/>
                </a:solidFill>
              </a:defRPr>
            </a:lvl1pPr>
            <a:lvl2pPr lvl="1" rtl="0">
              <a:lnSpc>
                <a:spcPct val="105000"/>
              </a:lnSpc>
              <a:spcBef>
                <a:spcPts val="0"/>
              </a:spcBef>
              <a:spcAft>
                <a:spcPts val="0"/>
              </a:spcAft>
              <a:buNone/>
              <a:defRPr sz="4700">
                <a:solidFill>
                  <a:schemeClr val="lt1"/>
                </a:solidFill>
              </a:defRPr>
            </a:lvl2pPr>
            <a:lvl3pPr lvl="2" rtl="0">
              <a:lnSpc>
                <a:spcPct val="105000"/>
              </a:lnSpc>
              <a:spcBef>
                <a:spcPts val="0"/>
              </a:spcBef>
              <a:spcAft>
                <a:spcPts val="0"/>
              </a:spcAft>
              <a:buNone/>
              <a:defRPr sz="4700">
                <a:solidFill>
                  <a:schemeClr val="lt1"/>
                </a:solidFill>
              </a:defRPr>
            </a:lvl3pPr>
            <a:lvl4pPr lvl="3" rtl="0">
              <a:lnSpc>
                <a:spcPct val="105000"/>
              </a:lnSpc>
              <a:spcBef>
                <a:spcPts val="0"/>
              </a:spcBef>
              <a:spcAft>
                <a:spcPts val="0"/>
              </a:spcAft>
              <a:buNone/>
              <a:defRPr sz="4700">
                <a:solidFill>
                  <a:schemeClr val="lt1"/>
                </a:solidFill>
              </a:defRPr>
            </a:lvl4pPr>
            <a:lvl5pPr lvl="4" rtl="0">
              <a:lnSpc>
                <a:spcPct val="105000"/>
              </a:lnSpc>
              <a:spcBef>
                <a:spcPts val="0"/>
              </a:spcBef>
              <a:spcAft>
                <a:spcPts val="0"/>
              </a:spcAft>
              <a:buNone/>
              <a:defRPr sz="4700">
                <a:solidFill>
                  <a:schemeClr val="lt1"/>
                </a:solidFill>
              </a:defRPr>
            </a:lvl5pPr>
            <a:lvl6pPr lvl="5" rtl="0">
              <a:lnSpc>
                <a:spcPct val="105000"/>
              </a:lnSpc>
              <a:spcBef>
                <a:spcPts val="0"/>
              </a:spcBef>
              <a:spcAft>
                <a:spcPts val="0"/>
              </a:spcAft>
              <a:buNone/>
              <a:defRPr sz="4700">
                <a:solidFill>
                  <a:schemeClr val="lt1"/>
                </a:solidFill>
              </a:defRPr>
            </a:lvl6pPr>
            <a:lvl7pPr lvl="6" rtl="0">
              <a:lnSpc>
                <a:spcPct val="105000"/>
              </a:lnSpc>
              <a:spcBef>
                <a:spcPts val="0"/>
              </a:spcBef>
              <a:spcAft>
                <a:spcPts val="0"/>
              </a:spcAft>
              <a:buNone/>
              <a:defRPr sz="4700">
                <a:solidFill>
                  <a:schemeClr val="lt1"/>
                </a:solidFill>
              </a:defRPr>
            </a:lvl7pPr>
            <a:lvl8pPr lvl="7" rtl="0">
              <a:lnSpc>
                <a:spcPct val="105000"/>
              </a:lnSpc>
              <a:spcBef>
                <a:spcPts val="0"/>
              </a:spcBef>
              <a:spcAft>
                <a:spcPts val="0"/>
              </a:spcAft>
              <a:buNone/>
              <a:defRPr sz="4700">
                <a:solidFill>
                  <a:schemeClr val="lt1"/>
                </a:solidFill>
              </a:defRPr>
            </a:lvl8pPr>
            <a:lvl9pPr lvl="8" rtl="0">
              <a:lnSpc>
                <a:spcPct val="105000"/>
              </a:lnSpc>
              <a:spcBef>
                <a:spcPts val="0"/>
              </a:spcBef>
              <a:spcAft>
                <a:spcPts val="0"/>
              </a:spcAft>
              <a:buNone/>
              <a:defRPr sz="4700">
                <a:solidFill>
                  <a:schemeClr val="lt1"/>
                </a:solidFill>
              </a:defRPr>
            </a:lvl9pPr>
          </a:lstStyle>
          <a:p/>
        </p:txBody>
      </p:sp>
      <p:sp>
        <p:nvSpPr>
          <p:cNvPr id="288" name="Google Shape;288;p40"/>
          <p:cNvSpPr txBox="1"/>
          <p:nvPr>
            <p:ph idx="2" type="subTitle"/>
          </p:nvPr>
        </p:nvSpPr>
        <p:spPr>
          <a:xfrm>
            <a:off x="2083204" y="4681700"/>
            <a:ext cx="2040000" cy="6054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lt1"/>
              </a:buClr>
              <a:buSzPts val="1200"/>
              <a:buNone/>
              <a:defRPr sz="1200">
                <a:solidFill>
                  <a:schemeClr val="lt1"/>
                </a:solidFill>
              </a:defRPr>
            </a:lvl1pPr>
            <a:lvl2pPr lvl="1" rtl="0">
              <a:lnSpc>
                <a:spcPct val="135000"/>
              </a:lnSpc>
              <a:spcBef>
                <a:spcPts val="0"/>
              </a:spcBef>
              <a:spcAft>
                <a:spcPts val="0"/>
              </a:spcAft>
              <a:buClr>
                <a:schemeClr val="lt1"/>
              </a:buClr>
              <a:buSzPts val="1200"/>
              <a:buNone/>
              <a:defRPr sz="1200">
                <a:solidFill>
                  <a:schemeClr val="lt1"/>
                </a:solidFill>
              </a:defRPr>
            </a:lvl2pPr>
            <a:lvl3pPr lvl="2" rtl="0">
              <a:lnSpc>
                <a:spcPct val="135000"/>
              </a:lnSpc>
              <a:spcBef>
                <a:spcPts val="0"/>
              </a:spcBef>
              <a:spcAft>
                <a:spcPts val="0"/>
              </a:spcAft>
              <a:buClr>
                <a:schemeClr val="lt1"/>
              </a:buClr>
              <a:buSzPts val="1200"/>
              <a:buNone/>
              <a:defRPr sz="1200">
                <a:solidFill>
                  <a:schemeClr val="lt1"/>
                </a:solidFill>
              </a:defRPr>
            </a:lvl3pPr>
            <a:lvl4pPr lvl="3" rtl="0">
              <a:lnSpc>
                <a:spcPct val="135000"/>
              </a:lnSpc>
              <a:spcBef>
                <a:spcPts val="0"/>
              </a:spcBef>
              <a:spcAft>
                <a:spcPts val="0"/>
              </a:spcAft>
              <a:buClr>
                <a:schemeClr val="lt1"/>
              </a:buClr>
              <a:buSzPts val="1200"/>
              <a:buNone/>
              <a:defRPr sz="1200">
                <a:solidFill>
                  <a:schemeClr val="lt1"/>
                </a:solidFill>
              </a:defRPr>
            </a:lvl4pPr>
            <a:lvl5pPr lvl="4" rtl="0">
              <a:lnSpc>
                <a:spcPct val="135000"/>
              </a:lnSpc>
              <a:spcBef>
                <a:spcPts val="0"/>
              </a:spcBef>
              <a:spcAft>
                <a:spcPts val="0"/>
              </a:spcAft>
              <a:buClr>
                <a:schemeClr val="lt1"/>
              </a:buClr>
              <a:buSzPts val="1200"/>
              <a:buNone/>
              <a:defRPr sz="1200">
                <a:solidFill>
                  <a:schemeClr val="lt1"/>
                </a:solidFill>
              </a:defRPr>
            </a:lvl5pPr>
            <a:lvl6pPr lvl="5" rtl="0">
              <a:lnSpc>
                <a:spcPct val="135000"/>
              </a:lnSpc>
              <a:spcBef>
                <a:spcPts val="0"/>
              </a:spcBef>
              <a:spcAft>
                <a:spcPts val="0"/>
              </a:spcAft>
              <a:buClr>
                <a:schemeClr val="lt1"/>
              </a:buClr>
              <a:buSzPts val="1200"/>
              <a:buNone/>
              <a:defRPr sz="1200">
                <a:solidFill>
                  <a:schemeClr val="lt1"/>
                </a:solidFill>
              </a:defRPr>
            </a:lvl6pPr>
            <a:lvl7pPr lvl="6" rtl="0">
              <a:lnSpc>
                <a:spcPct val="135000"/>
              </a:lnSpc>
              <a:spcBef>
                <a:spcPts val="0"/>
              </a:spcBef>
              <a:spcAft>
                <a:spcPts val="0"/>
              </a:spcAft>
              <a:buClr>
                <a:schemeClr val="lt1"/>
              </a:buClr>
              <a:buSzPts val="1200"/>
              <a:buNone/>
              <a:defRPr sz="1200">
                <a:solidFill>
                  <a:schemeClr val="lt1"/>
                </a:solidFill>
              </a:defRPr>
            </a:lvl7pPr>
            <a:lvl8pPr lvl="7" rtl="0">
              <a:lnSpc>
                <a:spcPct val="135000"/>
              </a:lnSpc>
              <a:spcBef>
                <a:spcPts val="0"/>
              </a:spcBef>
              <a:spcAft>
                <a:spcPts val="0"/>
              </a:spcAft>
              <a:buClr>
                <a:schemeClr val="lt1"/>
              </a:buClr>
              <a:buSzPts val="1200"/>
              <a:buNone/>
              <a:defRPr sz="1200">
                <a:solidFill>
                  <a:schemeClr val="lt1"/>
                </a:solidFill>
              </a:defRPr>
            </a:lvl8pPr>
            <a:lvl9pPr lvl="8" rtl="0">
              <a:lnSpc>
                <a:spcPct val="135000"/>
              </a:lnSpc>
              <a:spcBef>
                <a:spcPts val="0"/>
              </a:spcBef>
              <a:spcAft>
                <a:spcPts val="0"/>
              </a:spcAft>
              <a:buClr>
                <a:schemeClr val="lt1"/>
              </a:buClr>
              <a:buSzPts val="1200"/>
              <a:buNone/>
              <a:defRPr sz="1200">
                <a:solidFill>
                  <a:schemeClr val="lt1"/>
                </a:solidFill>
              </a:defRPr>
            </a:lvl9pPr>
          </a:lstStyle>
          <a:p/>
        </p:txBody>
      </p:sp>
      <p:sp>
        <p:nvSpPr>
          <p:cNvPr id="289" name="Google Shape;289;p40"/>
          <p:cNvSpPr txBox="1"/>
          <p:nvPr>
            <p:ph idx="3" type="subTitle"/>
          </p:nvPr>
        </p:nvSpPr>
        <p:spPr>
          <a:xfrm>
            <a:off x="4470731" y="4681700"/>
            <a:ext cx="2040000" cy="6054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lt1"/>
              </a:buClr>
              <a:buSzPts val="1200"/>
              <a:buNone/>
              <a:defRPr sz="1200">
                <a:solidFill>
                  <a:schemeClr val="lt1"/>
                </a:solidFill>
              </a:defRPr>
            </a:lvl1pPr>
            <a:lvl2pPr lvl="1" rtl="0">
              <a:lnSpc>
                <a:spcPct val="135000"/>
              </a:lnSpc>
              <a:spcBef>
                <a:spcPts val="0"/>
              </a:spcBef>
              <a:spcAft>
                <a:spcPts val="0"/>
              </a:spcAft>
              <a:buClr>
                <a:schemeClr val="lt1"/>
              </a:buClr>
              <a:buSzPts val="1200"/>
              <a:buNone/>
              <a:defRPr sz="1200">
                <a:solidFill>
                  <a:schemeClr val="lt1"/>
                </a:solidFill>
              </a:defRPr>
            </a:lvl2pPr>
            <a:lvl3pPr lvl="2" rtl="0">
              <a:lnSpc>
                <a:spcPct val="135000"/>
              </a:lnSpc>
              <a:spcBef>
                <a:spcPts val="0"/>
              </a:spcBef>
              <a:spcAft>
                <a:spcPts val="0"/>
              </a:spcAft>
              <a:buClr>
                <a:schemeClr val="lt1"/>
              </a:buClr>
              <a:buSzPts val="1200"/>
              <a:buNone/>
              <a:defRPr sz="1200">
                <a:solidFill>
                  <a:schemeClr val="lt1"/>
                </a:solidFill>
              </a:defRPr>
            </a:lvl3pPr>
            <a:lvl4pPr lvl="3" rtl="0">
              <a:lnSpc>
                <a:spcPct val="135000"/>
              </a:lnSpc>
              <a:spcBef>
                <a:spcPts val="0"/>
              </a:spcBef>
              <a:spcAft>
                <a:spcPts val="0"/>
              </a:spcAft>
              <a:buClr>
                <a:schemeClr val="lt1"/>
              </a:buClr>
              <a:buSzPts val="1200"/>
              <a:buNone/>
              <a:defRPr sz="1200">
                <a:solidFill>
                  <a:schemeClr val="lt1"/>
                </a:solidFill>
              </a:defRPr>
            </a:lvl4pPr>
            <a:lvl5pPr lvl="4" rtl="0">
              <a:lnSpc>
                <a:spcPct val="135000"/>
              </a:lnSpc>
              <a:spcBef>
                <a:spcPts val="0"/>
              </a:spcBef>
              <a:spcAft>
                <a:spcPts val="0"/>
              </a:spcAft>
              <a:buClr>
                <a:schemeClr val="lt1"/>
              </a:buClr>
              <a:buSzPts val="1200"/>
              <a:buNone/>
              <a:defRPr sz="1200">
                <a:solidFill>
                  <a:schemeClr val="lt1"/>
                </a:solidFill>
              </a:defRPr>
            </a:lvl5pPr>
            <a:lvl6pPr lvl="5" rtl="0">
              <a:lnSpc>
                <a:spcPct val="135000"/>
              </a:lnSpc>
              <a:spcBef>
                <a:spcPts val="0"/>
              </a:spcBef>
              <a:spcAft>
                <a:spcPts val="0"/>
              </a:spcAft>
              <a:buClr>
                <a:schemeClr val="lt1"/>
              </a:buClr>
              <a:buSzPts val="1200"/>
              <a:buNone/>
              <a:defRPr sz="1200">
                <a:solidFill>
                  <a:schemeClr val="lt1"/>
                </a:solidFill>
              </a:defRPr>
            </a:lvl6pPr>
            <a:lvl7pPr lvl="6" rtl="0">
              <a:lnSpc>
                <a:spcPct val="135000"/>
              </a:lnSpc>
              <a:spcBef>
                <a:spcPts val="0"/>
              </a:spcBef>
              <a:spcAft>
                <a:spcPts val="0"/>
              </a:spcAft>
              <a:buClr>
                <a:schemeClr val="lt1"/>
              </a:buClr>
              <a:buSzPts val="1200"/>
              <a:buNone/>
              <a:defRPr sz="1200">
                <a:solidFill>
                  <a:schemeClr val="lt1"/>
                </a:solidFill>
              </a:defRPr>
            </a:lvl7pPr>
            <a:lvl8pPr lvl="7" rtl="0">
              <a:lnSpc>
                <a:spcPct val="135000"/>
              </a:lnSpc>
              <a:spcBef>
                <a:spcPts val="0"/>
              </a:spcBef>
              <a:spcAft>
                <a:spcPts val="0"/>
              </a:spcAft>
              <a:buClr>
                <a:schemeClr val="lt1"/>
              </a:buClr>
              <a:buSzPts val="1200"/>
              <a:buNone/>
              <a:defRPr sz="1200">
                <a:solidFill>
                  <a:schemeClr val="lt1"/>
                </a:solidFill>
              </a:defRPr>
            </a:lvl8pPr>
            <a:lvl9pPr lvl="8" rtl="0">
              <a:lnSpc>
                <a:spcPct val="135000"/>
              </a:lnSpc>
              <a:spcBef>
                <a:spcPts val="0"/>
              </a:spcBef>
              <a:spcAft>
                <a:spcPts val="0"/>
              </a:spcAft>
              <a:buClr>
                <a:schemeClr val="lt1"/>
              </a:buClr>
              <a:buSzPts val="1200"/>
              <a:buNone/>
              <a:defRPr sz="1200">
                <a:solidFill>
                  <a:schemeClr val="lt1"/>
                </a:solidFill>
              </a:defRPr>
            </a:lvl9pPr>
          </a:lstStyle>
          <a:p/>
        </p:txBody>
      </p:sp>
      <p:pic>
        <p:nvPicPr>
          <p:cNvPr id="290" name="Google Shape;290;p40"/>
          <p:cNvPicPr preferRelativeResize="0"/>
          <p:nvPr/>
        </p:nvPicPr>
        <p:blipFill>
          <a:blip r:embed="rId3">
            <a:alphaModFix/>
          </a:blip>
          <a:stretch>
            <a:fillRect/>
          </a:stretch>
        </p:blipFill>
        <p:spPr>
          <a:xfrm>
            <a:off x="10104322" y="6203986"/>
            <a:ext cx="1421891" cy="335406"/>
          </a:xfrm>
          <a:prstGeom prst="rect">
            <a:avLst/>
          </a:prstGeom>
          <a:noFill/>
          <a:ln>
            <a:noFill/>
          </a:ln>
        </p:spPr>
      </p:pic>
      <p:cxnSp>
        <p:nvCxnSpPr>
          <p:cNvPr id="291" name="Google Shape;291;p40"/>
          <p:cNvCxnSpPr/>
          <p:nvPr/>
        </p:nvCxnSpPr>
        <p:spPr>
          <a:xfrm rot="10800000">
            <a:off x="447655"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292" name="Google Shape;292;p40"/>
          <p:cNvSpPr txBox="1"/>
          <p:nvPr>
            <p:ph idx="12" type="sldNum"/>
          </p:nvPr>
        </p:nvSpPr>
        <p:spPr>
          <a:xfrm>
            <a:off x="81954" y="6169556"/>
            <a:ext cx="731400" cy="143700"/>
          </a:xfrm>
          <a:prstGeom prst="rect">
            <a:avLst/>
          </a:prstGeom>
          <a:noFill/>
          <a:ln>
            <a:noFill/>
          </a:ln>
        </p:spPr>
        <p:txBody>
          <a:bodyPr anchorCtr="0" anchor="b" bIns="0" lIns="0" spcFirstLastPara="1" rIns="0" wrap="square" tIns="0">
            <a:noAutofit/>
          </a:bodyPr>
          <a:lstStyle>
            <a:lvl1pPr lvl="0" rtl="0" algn="ctr">
              <a:buNone/>
              <a:defRPr sz="700">
                <a:latin typeface="Overpass SemiBold"/>
                <a:ea typeface="Overpass SemiBold"/>
                <a:cs typeface="Overpass SemiBold"/>
                <a:sym typeface="Overpass SemiBold"/>
              </a:defRPr>
            </a:lvl1pPr>
            <a:lvl2pPr lvl="1" rtl="0" algn="ctr">
              <a:buNone/>
              <a:defRPr sz="700">
                <a:latin typeface="Overpass SemiBold"/>
                <a:ea typeface="Overpass SemiBold"/>
                <a:cs typeface="Overpass SemiBold"/>
                <a:sym typeface="Overpass SemiBold"/>
              </a:defRPr>
            </a:lvl2pPr>
            <a:lvl3pPr lvl="2" rtl="0" algn="ctr">
              <a:buNone/>
              <a:defRPr sz="700">
                <a:latin typeface="Overpass SemiBold"/>
                <a:ea typeface="Overpass SemiBold"/>
                <a:cs typeface="Overpass SemiBold"/>
                <a:sym typeface="Overpass SemiBold"/>
              </a:defRPr>
            </a:lvl3pPr>
            <a:lvl4pPr lvl="3" rtl="0" algn="ctr">
              <a:buNone/>
              <a:defRPr sz="700">
                <a:latin typeface="Overpass SemiBold"/>
                <a:ea typeface="Overpass SemiBold"/>
                <a:cs typeface="Overpass SemiBold"/>
                <a:sym typeface="Overpass SemiBold"/>
              </a:defRPr>
            </a:lvl4pPr>
            <a:lvl5pPr lvl="4" rtl="0" algn="ctr">
              <a:buNone/>
              <a:defRPr sz="700">
                <a:latin typeface="Overpass SemiBold"/>
                <a:ea typeface="Overpass SemiBold"/>
                <a:cs typeface="Overpass SemiBold"/>
                <a:sym typeface="Overpass SemiBold"/>
              </a:defRPr>
            </a:lvl5pPr>
            <a:lvl6pPr lvl="5" rtl="0" algn="ctr">
              <a:buNone/>
              <a:defRPr sz="700">
                <a:latin typeface="Overpass SemiBold"/>
                <a:ea typeface="Overpass SemiBold"/>
                <a:cs typeface="Overpass SemiBold"/>
                <a:sym typeface="Overpass SemiBold"/>
              </a:defRPr>
            </a:lvl6pPr>
            <a:lvl7pPr lvl="6" rtl="0" algn="ctr">
              <a:buNone/>
              <a:defRPr sz="700">
                <a:latin typeface="Overpass SemiBold"/>
                <a:ea typeface="Overpass SemiBold"/>
                <a:cs typeface="Overpass SemiBold"/>
                <a:sym typeface="Overpass SemiBold"/>
              </a:defRPr>
            </a:lvl7pPr>
            <a:lvl8pPr lvl="7" rtl="0" algn="ctr">
              <a:buNone/>
              <a:defRPr sz="700">
                <a:latin typeface="Overpass SemiBold"/>
                <a:ea typeface="Overpass SemiBold"/>
                <a:cs typeface="Overpass SemiBold"/>
                <a:sym typeface="Overpass SemiBold"/>
              </a:defRPr>
            </a:lvl8pPr>
            <a:lvl9pPr lvl="8" rtl="0" algn="ctr">
              <a:buNone/>
              <a:defRPr sz="7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losing red">
  <p:cSld name="TITLE_1">
    <p:bg>
      <p:bgPr>
        <a:blipFill>
          <a:blip r:embed="rId2">
            <a:alphaModFix/>
          </a:blip>
          <a:stretch>
            <a:fillRect/>
          </a:stretch>
        </a:blipFill>
      </p:bgPr>
    </p:bg>
    <p:spTree>
      <p:nvGrpSpPr>
        <p:cNvPr id="293" name="Shape 293"/>
        <p:cNvGrpSpPr/>
        <p:nvPr/>
      </p:nvGrpSpPr>
      <p:grpSpPr>
        <a:xfrm>
          <a:off x="0" y="0"/>
          <a:ext cx="0" cy="0"/>
          <a:chOff x="0" y="0"/>
          <a:chExt cx="0" cy="0"/>
        </a:xfrm>
      </p:grpSpPr>
      <p:sp>
        <p:nvSpPr>
          <p:cNvPr id="294" name="Google Shape;294;p41"/>
          <p:cNvSpPr txBox="1"/>
          <p:nvPr>
            <p:ph idx="1" type="subTitle"/>
          </p:nvPr>
        </p:nvSpPr>
        <p:spPr>
          <a:xfrm>
            <a:off x="2083204" y="3008425"/>
            <a:ext cx="4145400" cy="1524600"/>
          </a:xfrm>
          <a:prstGeom prst="rect">
            <a:avLst/>
          </a:prstGeom>
        </p:spPr>
        <p:txBody>
          <a:bodyPr anchorCtr="0" anchor="t" bIns="0" lIns="0" spcFirstLastPara="1" rIns="0" wrap="square" tIns="0">
            <a:noAutofit/>
          </a:bodyPr>
          <a:lstStyle>
            <a:lvl1pPr lvl="0" rtl="0">
              <a:lnSpc>
                <a:spcPct val="180000"/>
              </a:lnSpc>
              <a:spcBef>
                <a:spcPts val="0"/>
              </a:spcBef>
              <a:spcAft>
                <a:spcPts val="0"/>
              </a:spcAft>
              <a:buClr>
                <a:schemeClr val="lt1"/>
              </a:buClr>
              <a:buSzPts val="1600"/>
              <a:buNone/>
              <a:defRPr sz="1600">
                <a:solidFill>
                  <a:schemeClr val="lt1"/>
                </a:solidFill>
              </a:defRPr>
            </a:lvl1pPr>
            <a:lvl2pPr lvl="1" rtl="0">
              <a:lnSpc>
                <a:spcPct val="180000"/>
              </a:lnSpc>
              <a:spcBef>
                <a:spcPts val="0"/>
              </a:spcBef>
              <a:spcAft>
                <a:spcPts val="0"/>
              </a:spcAft>
              <a:buClr>
                <a:schemeClr val="lt1"/>
              </a:buClr>
              <a:buSzPts val="1600"/>
              <a:buNone/>
              <a:defRPr sz="1600">
                <a:solidFill>
                  <a:schemeClr val="lt1"/>
                </a:solidFill>
              </a:defRPr>
            </a:lvl2pPr>
            <a:lvl3pPr lvl="2" rtl="0">
              <a:lnSpc>
                <a:spcPct val="180000"/>
              </a:lnSpc>
              <a:spcBef>
                <a:spcPts val="0"/>
              </a:spcBef>
              <a:spcAft>
                <a:spcPts val="0"/>
              </a:spcAft>
              <a:buClr>
                <a:schemeClr val="lt1"/>
              </a:buClr>
              <a:buSzPts val="1600"/>
              <a:buNone/>
              <a:defRPr sz="1600">
                <a:solidFill>
                  <a:schemeClr val="lt1"/>
                </a:solidFill>
              </a:defRPr>
            </a:lvl3pPr>
            <a:lvl4pPr lvl="3" rtl="0">
              <a:lnSpc>
                <a:spcPct val="180000"/>
              </a:lnSpc>
              <a:spcBef>
                <a:spcPts val="0"/>
              </a:spcBef>
              <a:spcAft>
                <a:spcPts val="0"/>
              </a:spcAft>
              <a:buClr>
                <a:schemeClr val="lt1"/>
              </a:buClr>
              <a:buSzPts val="1600"/>
              <a:buNone/>
              <a:defRPr sz="1600">
                <a:solidFill>
                  <a:schemeClr val="lt1"/>
                </a:solidFill>
              </a:defRPr>
            </a:lvl4pPr>
            <a:lvl5pPr lvl="4" rtl="0">
              <a:lnSpc>
                <a:spcPct val="180000"/>
              </a:lnSpc>
              <a:spcBef>
                <a:spcPts val="0"/>
              </a:spcBef>
              <a:spcAft>
                <a:spcPts val="0"/>
              </a:spcAft>
              <a:buClr>
                <a:schemeClr val="lt1"/>
              </a:buClr>
              <a:buSzPts val="1600"/>
              <a:buNone/>
              <a:defRPr sz="1600">
                <a:solidFill>
                  <a:schemeClr val="lt1"/>
                </a:solidFill>
              </a:defRPr>
            </a:lvl5pPr>
            <a:lvl6pPr lvl="5" rtl="0">
              <a:lnSpc>
                <a:spcPct val="180000"/>
              </a:lnSpc>
              <a:spcBef>
                <a:spcPts val="0"/>
              </a:spcBef>
              <a:spcAft>
                <a:spcPts val="0"/>
              </a:spcAft>
              <a:buClr>
                <a:schemeClr val="lt1"/>
              </a:buClr>
              <a:buSzPts val="1600"/>
              <a:buNone/>
              <a:defRPr sz="1600">
                <a:solidFill>
                  <a:schemeClr val="lt1"/>
                </a:solidFill>
              </a:defRPr>
            </a:lvl6pPr>
            <a:lvl7pPr lvl="6" rtl="0">
              <a:lnSpc>
                <a:spcPct val="180000"/>
              </a:lnSpc>
              <a:spcBef>
                <a:spcPts val="0"/>
              </a:spcBef>
              <a:spcAft>
                <a:spcPts val="0"/>
              </a:spcAft>
              <a:buClr>
                <a:schemeClr val="lt1"/>
              </a:buClr>
              <a:buSzPts val="1600"/>
              <a:buNone/>
              <a:defRPr sz="1600">
                <a:solidFill>
                  <a:schemeClr val="lt1"/>
                </a:solidFill>
              </a:defRPr>
            </a:lvl7pPr>
            <a:lvl8pPr lvl="7" rtl="0">
              <a:lnSpc>
                <a:spcPct val="180000"/>
              </a:lnSpc>
              <a:spcBef>
                <a:spcPts val="0"/>
              </a:spcBef>
              <a:spcAft>
                <a:spcPts val="0"/>
              </a:spcAft>
              <a:buClr>
                <a:schemeClr val="lt1"/>
              </a:buClr>
              <a:buSzPts val="1600"/>
              <a:buNone/>
              <a:defRPr sz="1600">
                <a:solidFill>
                  <a:schemeClr val="lt1"/>
                </a:solidFill>
              </a:defRPr>
            </a:lvl8pPr>
            <a:lvl9pPr lvl="8" rtl="0">
              <a:lnSpc>
                <a:spcPct val="180000"/>
              </a:lnSpc>
              <a:spcBef>
                <a:spcPts val="0"/>
              </a:spcBef>
              <a:spcAft>
                <a:spcPts val="0"/>
              </a:spcAft>
              <a:buClr>
                <a:schemeClr val="lt1"/>
              </a:buClr>
              <a:buSzPts val="1600"/>
              <a:buNone/>
              <a:defRPr sz="1600">
                <a:solidFill>
                  <a:schemeClr val="lt1"/>
                </a:solidFill>
              </a:defRPr>
            </a:lvl9pPr>
          </a:lstStyle>
          <a:p/>
        </p:txBody>
      </p:sp>
      <p:sp>
        <p:nvSpPr>
          <p:cNvPr id="295" name="Google Shape;295;p41"/>
          <p:cNvSpPr txBox="1"/>
          <p:nvPr/>
        </p:nvSpPr>
        <p:spPr>
          <a:xfrm>
            <a:off x="10065512" y="269836"/>
            <a:ext cx="16188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700">
                <a:solidFill>
                  <a:schemeClr val="lt1"/>
                </a:solidFill>
                <a:latin typeface="Overpass"/>
                <a:ea typeface="Overpass"/>
                <a:cs typeface="Overpass"/>
                <a:sym typeface="Overpass"/>
              </a:rPr>
              <a:t>CONFIDENTIAL </a:t>
            </a:r>
            <a:r>
              <a:rPr lang="en" sz="700">
                <a:solidFill>
                  <a:schemeClr val="lt1"/>
                </a:solidFill>
                <a:latin typeface="Overpass Light"/>
                <a:ea typeface="Overpass Light"/>
                <a:cs typeface="Overpass Light"/>
                <a:sym typeface="Overpass Light"/>
              </a:rPr>
              <a:t>Designator</a:t>
            </a:r>
            <a:endParaRPr sz="700">
              <a:solidFill>
                <a:schemeClr val="lt1"/>
              </a:solidFill>
              <a:latin typeface="Overpass Light"/>
              <a:ea typeface="Overpass Light"/>
              <a:cs typeface="Overpass Light"/>
              <a:sym typeface="Overpass Light"/>
            </a:endParaRPr>
          </a:p>
        </p:txBody>
      </p:sp>
      <p:sp>
        <p:nvSpPr>
          <p:cNvPr id="296" name="Google Shape;296;p41"/>
          <p:cNvSpPr txBox="1"/>
          <p:nvPr>
            <p:ph type="title"/>
          </p:nvPr>
        </p:nvSpPr>
        <p:spPr>
          <a:xfrm>
            <a:off x="2083354" y="568625"/>
            <a:ext cx="4904100" cy="1985400"/>
          </a:xfrm>
          <a:prstGeom prst="rect">
            <a:avLst/>
          </a:prstGeom>
        </p:spPr>
        <p:txBody>
          <a:bodyPr anchorCtr="0" anchor="b" bIns="0" lIns="0" spcFirstLastPara="1" rIns="0" wrap="square" tIns="0">
            <a:noAutofit/>
          </a:bodyPr>
          <a:lstStyle>
            <a:lvl1pPr lvl="0" rtl="0">
              <a:lnSpc>
                <a:spcPct val="105000"/>
              </a:lnSpc>
              <a:spcBef>
                <a:spcPts val="0"/>
              </a:spcBef>
              <a:spcAft>
                <a:spcPts val="0"/>
              </a:spcAft>
              <a:buNone/>
              <a:defRPr sz="7100">
                <a:solidFill>
                  <a:schemeClr val="lt1"/>
                </a:solidFill>
              </a:defRPr>
            </a:lvl1pPr>
            <a:lvl2pPr lvl="1" rtl="0">
              <a:lnSpc>
                <a:spcPct val="105000"/>
              </a:lnSpc>
              <a:spcBef>
                <a:spcPts val="0"/>
              </a:spcBef>
              <a:spcAft>
                <a:spcPts val="0"/>
              </a:spcAft>
              <a:buNone/>
              <a:defRPr sz="7100">
                <a:solidFill>
                  <a:schemeClr val="lt1"/>
                </a:solidFill>
              </a:defRPr>
            </a:lvl2pPr>
            <a:lvl3pPr lvl="2" rtl="0">
              <a:lnSpc>
                <a:spcPct val="105000"/>
              </a:lnSpc>
              <a:spcBef>
                <a:spcPts val="0"/>
              </a:spcBef>
              <a:spcAft>
                <a:spcPts val="0"/>
              </a:spcAft>
              <a:buNone/>
              <a:defRPr sz="7100">
                <a:solidFill>
                  <a:schemeClr val="lt1"/>
                </a:solidFill>
              </a:defRPr>
            </a:lvl3pPr>
            <a:lvl4pPr lvl="3" rtl="0">
              <a:lnSpc>
                <a:spcPct val="105000"/>
              </a:lnSpc>
              <a:spcBef>
                <a:spcPts val="0"/>
              </a:spcBef>
              <a:spcAft>
                <a:spcPts val="0"/>
              </a:spcAft>
              <a:buNone/>
              <a:defRPr sz="7100">
                <a:solidFill>
                  <a:schemeClr val="lt1"/>
                </a:solidFill>
              </a:defRPr>
            </a:lvl4pPr>
            <a:lvl5pPr lvl="4" rtl="0">
              <a:lnSpc>
                <a:spcPct val="105000"/>
              </a:lnSpc>
              <a:spcBef>
                <a:spcPts val="0"/>
              </a:spcBef>
              <a:spcAft>
                <a:spcPts val="0"/>
              </a:spcAft>
              <a:buNone/>
              <a:defRPr sz="7100">
                <a:solidFill>
                  <a:schemeClr val="lt1"/>
                </a:solidFill>
              </a:defRPr>
            </a:lvl5pPr>
            <a:lvl6pPr lvl="5" rtl="0">
              <a:lnSpc>
                <a:spcPct val="105000"/>
              </a:lnSpc>
              <a:spcBef>
                <a:spcPts val="0"/>
              </a:spcBef>
              <a:spcAft>
                <a:spcPts val="0"/>
              </a:spcAft>
              <a:buNone/>
              <a:defRPr sz="7100">
                <a:solidFill>
                  <a:schemeClr val="lt1"/>
                </a:solidFill>
              </a:defRPr>
            </a:lvl6pPr>
            <a:lvl7pPr lvl="6" rtl="0">
              <a:lnSpc>
                <a:spcPct val="105000"/>
              </a:lnSpc>
              <a:spcBef>
                <a:spcPts val="0"/>
              </a:spcBef>
              <a:spcAft>
                <a:spcPts val="0"/>
              </a:spcAft>
              <a:buNone/>
              <a:defRPr sz="7100">
                <a:solidFill>
                  <a:schemeClr val="lt1"/>
                </a:solidFill>
              </a:defRPr>
            </a:lvl7pPr>
            <a:lvl8pPr lvl="7" rtl="0">
              <a:lnSpc>
                <a:spcPct val="105000"/>
              </a:lnSpc>
              <a:spcBef>
                <a:spcPts val="0"/>
              </a:spcBef>
              <a:spcAft>
                <a:spcPts val="0"/>
              </a:spcAft>
              <a:buNone/>
              <a:defRPr sz="7100">
                <a:solidFill>
                  <a:schemeClr val="lt1"/>
                </a:solidFill>
              </a:defRPr>
            </a:lvl8pPr>
            <a:lvl9pPr lvl="8" rtl="0">
              <a:lnSpc>
                <a:spcPct val="105000"/>
              </a:lnSpc>
              <a:spcBef>
                <a:spcPts val="0"/>
              </a:spcBef>
              <a:spcAft>
                <a:spcPts val="0"/>
              </a:spcAft>
              <a:buNone/>
              <a:defRPr sz="7100">
                <a:solidFill>
                  <a:schemeClr val="lt1"/>
                </a:solidFill>
              </a:defRPr>
            </a:lvl9pPr>
          </a:lstStyle>
          <a:p/>
        </p:txBody>
      </p:sp>
      <p:pic>
        <p:nvPicPr>
          <p:cNvPr id="297" name="Google Shape;297;p41"/>
          <p:cNvPicPr preferRelativeResize="0"/>
          <p:nvPr/>
        </p:nvPicPr>
        <p:blipFill>
          <a:blip r:embed="rId3">
            <a:alphaModFix/>
          </a:blip>
          <a:stretch>
            <a:fillRect/>
          </a:stretch>
        </p:blipFill>
        <p:spPr>
          <a:xfrm>
            <a:off x="10104322" y="6203986"/>
            <a:ext cx="1421891" cy="335406"/>
          </a:xfrm>
          <a:prstGeom prst="rect">
            <a:avLst/>
          </a:prstGeom>
          <a:noFill/>
          <a:ln>
            <a:noFill/>
          </a:ln>
        </p:spPr>
      </p:pic>
      <p:pic>
        <p:nvPicPr>
          <p:cNvPr id="298" name="Google Shape;298;p41"/>
          <p:cNvPicPr preferRelativeResize="0"/>
          <p:nvPr/>
        </p:nvPicPr>
        <p:blipFill>
          <a:blip r:embed="rId4">
            <a:alphaModFix/>
          </a:blip>
          <a:stretch>
            <a:fillRect/>
          </a:stretch>
        </p:blipFill>
        <p:spPr>
          <a:xfrm>
            <a:off x="7377958" y="3535984"/>
            <a:ext cx="410252" cy="410252"/>
          </a:xfrm>
          <a:prstGeom prst="rect">
            <a:avLst/>
          </a:prstGeom>
          <a:noFill/>
          <a:ln>
            <a:noFill/>
          </a:ln>
        </p:spPr>
      </p:pic>
      <p:pic>
        <p:nvPicPr>
          <p:cNvPr id="299" name="Google Shape;299;p41"/>
          <p:cNvPicPr preferRelativeResize="0"/>
          <p:nvPr/>
        </p:nvPicPr>
        <p:blipFill rotWithShape="1">
          <a:blip r:embed="rId5">
            <a:alphaModFix/>
          </a:blip>
          <a:srcRect b="0" l="0" r="0" t="0"/>
          <a:stretch/>
        </p:blipFill>
        <p:spPr>
          <a:xfrm>
            <a:off x="7377958" y="2767909"/>
            <a:ext cx="410252" cy="410252"/>
          </a:xfrm>
          <a:prstGeom prst="rect">
            <a:avLst/>
          </a:prstGeom>
          <a:noFill/>
          <a:ln>
            <a:noFill/>
          </a:ln>
        </p:spPr>
      </p:pic>
      <p:pic>
        <p:nvPicPr>
          <p:cNvPr id="300" name="Google Shape;300;p41"/>
          <p:cNvPicPr preferRelativeResize="0"/>
          <p:nvPr/>
        </p:nvPicPr>
        <p:blipFill rotWithShape="1">
          <a:blip r:embed="rId6">
            <a:alphaModFix/>
          </a:blip>
          <a:srcRect b="0" l="0" r="0" t="0"/>
          <a:stretch/>
        </p:blipFill>
        <p:spPr>
          <a:xfrm>
            <a:off x="7377958" y="1999834"/>
            <a:ext cx="410252" cy="410252"/>
          </a:xfrm>
          <a:prstGeom prst="rect">
            <a:avLst/>
          </a:prstGeom>
          <a:noFill/>
          <a:ln>
            <a:noFill/>
          </a:ln>
        </p:spPr>
      </p:pic>
      <p:pic>
        <p:nvPicPr>
          <p:cNvPr id="301" name="Google Shape;301;p41"/>
          <p:cNvPicPr preferRelativeResize="0"/>
          <p:nvPr/>
        </p:nvPicPr>
        <p:blipFill rotWithShape="1">
          <a:blip r:embed="rId7">
            <a:alphaModFix/>
          </a:blip>
          <a:srcRect b="0" l="0" r="0" t="0"/>
          <a:stretch/>
        </p:blipFill>
        <p:spPr>
          <a:xfrm>
            <a:off x="7377958" y="4304059"/>
            <a:ext cx="410252" cy="410252"/>
          </a:xfrm>
          <a:prstGeom prst="rect">
            <a:avLst/>
          </a:prstGeom>
          <a:noFill/>
          <a:ln>
            <a:noFill/>
          </a:ln>
        </p:spPr>
      </p:pic>
      <p:sp>
        <p:nvSpPr>
          <p:cNvPr id="302" name="Google Shape;302;p41"/>
          <p:cNvSpPr txBox="1"/>
          <p:nvPr/>
        </p:nvSpPr>
        <p:spPr>
          <a:xfrm>
            <a:off x="7958481" y="1999825"/>
            <a:ext cx="2992800" cy="456000"/>
          </a:xfrm>
          <a:prstGeom prst="rect">
            <a:avLst/>
          </a:prstGeom>
          <a:noFill/>
          <a:ln>
            <a:noFill/>
          </a:ln>
        </p:spPr>
        <p:txBody>
          <a:bodyPr anchorCtr="0" anchor="ctr" bIns="91650" lIns="91650" spcFirstLastPara="1" rIns="91650" wrap="square" tIns="91650">
            <a:noAutofit/>
          </a:bodyPr>
          <a:lstStyle/>
          <a:p>
            <a:pPr indent="0" lvl="0" marL="0" rtl="0" algn="l">
              <a:spcBef>
                <a:spcPts val="0"/>
              </a:spcBef>
              <a:spcAft>
                <a:spcPts val="0"/>
              </a:spcAft>
              <a:buNone/>
            </a:pPr>
            <a:r>
              <a:rPr lang="en" sz="1600">
                <a:solidFill>
                  <a:schemeClr val="lt1"/>
                </a:solidFill>
                <a:latin typeface="Overpass Light"/>
                <a:ea typeface="Overpass Light"/>
                <a:cs typeface="Overpass Light"/>
                <a:sym typeface="Overpass Light"/>
              </a:rPr>
              <a:t>linkedin.com/company/red-hat</a:t>
            </a:r>
            <a:endParaRPr sz="1600">
              <a:solidFill>
                <a:schemeClr val="lt1"/>
              </a:solidFill>
              <a:latin typeface="Overpass Light"/>
              <a:ea typeface="Overpass Light"/>
              <a:cs typeface="Overpass Light"/>
              <a:sym typeface="Overpass Light"/>
            </a:endParaRPr>
          </a:p>
        </p:txBody>
      </p:sp>
      <p:sp>
        <p:nvSpPr>
          <p:cNvPr id="303" name="Google Shape;303;p41"/>
          <p:cNvSpPr txBox="1"/>
          <p:nvPr/>
        </p:nvSpPr>
        <p:spPr>
          <a:xfrm>
            <a:off x="7958481" y="2767875"/>
            <a:ext cx="2992800" cy="456000"/>
          </a:xfrm>
          <a:prstGeom prst="rect">
            <a:avLst/>
          </a:prstGeom>
          <a:noFill/>
          <a:ln>
            <a:noFill/>
          </a:ln>
        </p:spPr>
        <p:txBody>
          <a:bodyPr anchorCtr="0" anchor="ctr" bIns="91650" lIns="91650" spcFirstLastPara="1" rIns="91650" wrap="square" tIns="91650">
            <a:noAutofit/>
          </a:bodyPr>
          <a:lstStyle/>
          <a:p>
            <a:pPr indent="0" lvl="0" marL="0" rtl="0" algn="l">
              <a:spcBef>
                <a:spcPts val="0"/>
              </a:spcBef>
              <a:spcAft>
                <a:spcPts val="0"/>
              </a:spcAft>
              <a:buNone/>
            </a:pPr>
            <a:r>
              <a:rPr lang="en" sz="1600">
                <a:solidFill>
                  <a:schemeClr val="lt1"/>
                </a:solidFill>
                <a:latin typeface="Overpass Light"/>
                <a:ea typeface="Overpass Light"/>
                <a:cs typeface="Overpass Light"/>
                <a:sym typeface="Overpass Light"/>
              </a:rPr>
              <a:t>youtube.com/user/RedHatVideos</a:t>
            </a:r>
            <a:endParaRPr sz="1600">
              <a:solidFill>
                <a:schemeClr val="lt1"/>
              </a:solidFill>
              <a:latin typeface="Overpass Light"/>
              <a:ea typeface="Overpass Light"/>
              <a:cs typeface="Overpass Light"/>
              <a:sym typeface="Overpass Light"/>
            </a:endParaRPr>
          </a:p>
        </p:txBody>
      </p:sp>
      <p:sp>
        <p:nvSpPr>
          <p:cNvPr id="304" name="Google Shape;304;p41"/>
          <p:cNvSpPr txBox="1"/>
          <p:nvPr/>
        </p:nvSpPr>
        <p:spPr>
          <a:xfrm>
            <a:off x="7958481" y="3535925"/>
            <a:ext cx="2992800" cy="456000"/>
          </a:xfrm>
          <a:prstGeom prst="rect">
            <a:avLst/>
          </a:prstGeom>
          <a:noFill/>
          <a:ln>
            <a:noFill/>
          </a:ln>
        </p:spPr>
        <p:txBody>
          <a:bodyPr anchorCtr="0" anchor="ctr" bIns="91650" lIns="91650" spcFirstLastPara="1" rIns="91650" wrap="square" tIns="91650">
            <a:noAutofit/>
          </a:bodyPr>
          <a:lstStyle/>
          <a:p>
            <a:pPr indent="0" lvl="0" marL="0" rtl="0" algn="l">
              <a:spcBef>
                <a:spcPts val="0"/>
              </a:spcBef>
              <a:spcAft>
                <a:spcPts val="0"/>
              </a:spcAft>
              <a:buNone/>
            </a:pPr>
            <a:r>
              <a:rPr lang="en" sz="1600">
                <a:solidFill>
                  <a:schemeClr val="lt1"/>
                </a:solidFill>
                <a:latin typeface="Overpass Light"/>
                <a:ea typeface="Overpass Light"/>
                <a:cs typeface="Overpass Light"/>
                <a:sym typeface="Overpass Light"/>
              </a:rPr>
              <a:t>facebook.com/redhatinc</a:t>
            </a:r>
            <a:endParaRPr sz="1600">
              <a:solidFill>
                <a:schemeClr val="lt1"/>
              </a:solidFill>
              <a:latin typeface="Overpass Light"/>
              <a:ea typeface="Overpass Light"/>
              <a:cs typeface="Overpass Light"/>
              <a:sym typeface="Overpass Light"/>
            </a:endParaRPr>
          </a:p>
        </p:txBody>
      </p:sp>
      <p:sp>
        <p:nvSpPr>
          <p:cNvPr id="305" name="Google Shape;305;p41"/>
          <p:cNvSpPr txBox="1"/>
          <p:nvPr/>
        </p:nvSpPr>
        <p:spPr>
          <a:xfrm>
            <a:off x="7958481" y="4303975"/>
            <a:ext cx="2992800" cy="456000"/>
          </a:xfrm>
          <a:prstGeom prst="rect">
            <a:avLst/>
          </a:prstGeom>
          <a:noFill/>
          <a:ln>
            <a:noFill/>
          </a:ln>
        </p:spPr>
        <p:txBody>
          <a:bodyPr anchorCtr="0" anchor="ctr" bIns="91650" lIns="91650" spcFirstLastPara="1" rIns="91650" wrap="square" tIns="91650">
            <a:noAutofit/>
          </a:bodyPr>
          <a:lstStyle/>
          <a:p>
            <a:pPr indent="0" lvl="0" marL="0" rtl="0" algn="l">
              <a:spcBef>
                <a:spcPts val="0"/>
              </a:spcBef>
              <a:spcAft>
                <a:spcPts val="0"/>
              </a:spcAft>
              <a:buNone/>
            </a:pPr>
            <a:r>
              <a:rPr lang="en" sz="1600">
                <a:solidFill>
                  <a:schemeClr val="lt1"/>
                </a:solidFill>
                <a:latin typeface="Overpass Light"/>
                <a:ea typeface="Overpass Light"/>
                <a:cs typeface="Overpass Light"/>
                <a:sym typeface="Overpass Light"/>
              </a:rPr>
              <a:t>twitter.com/RedHat</a:t>
            </a:r>
            <a:endParaRPr sz="1600">
              <a:solidFill>
                <a:schemeClr val="lt1"/>
              </a:solidFill>
              <a:latin typeface="Overpass Light"/>
              <a:ea typeface="Overpass Light"/>
              <a:cs typeface="Overpass Light"/>
              <a:sym typeface="Overpass Light"/>
            </a:endParaRPr>
          </a:p>
        </p:txBody>
      </p:sp>
      <p:cxnSp>
        <p:nvCxnSpPr>
          <p:cNvPr id="306" name="Google Shape;306;p41"/>
          <p:cNvCxnSpPr/>
          <p:nvPr/>
        </p:nvCxnSpPr>
        <p:spPr>
          <a:xfrm rot="10800000">
            <a:off x="447663" y="50"/>
            <a:ext cx="0" cy="2282700"/>
          </a:xfrm>
          <a:prstGeom prst="straightConnector1">
            <a:avLst/>
          </a:prstGeom>
          <a:noFill/>
          <a:ln cap="flat" cmpd="sng" w="9525">
            <a:solidFill>
              <a:srgbClr val="EE0000"/>
            </a:solidFill>
            <a:prstDash val="solid"/>
            <a:round/>
            <a:headEnd len="med" w="med" type="none"/>
            <a:tailEnd len="med" w="med" type="none"/>
          </a:ln>
        </p:spPr>
      </p:cxnSp>
      <p:cxnSp>
        <p:nvCxnSpPr>
          <p:cNvPr id="307" name="Google Shape;307;p41"/>
          <p:cNvCxnSpPr/>
          <p:nvPr/>
        </p:nvCxnSpPr>
        <p:spPr>
          <a:xfrm rot="10800000">
            <a:off x="447655"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308" name="Google Shape;308;p41"/>
          <p:cNvSpPr txBox="1"/>
          <p:nvPr>
            <p:ph idx="12" type="sldNum"/>
          </p:nvPr>
        </p:nvSpPr>
        <p:spPr>
          <a:xfrm>
            <a:off x="81954" y="6169556"/>
            <a:ext cx="731400" cy="143700"/>
          </a:xfrm>
          <a:prstGeom prst="rect">
            <a:avLst/>
          </a:prstGeom>
          <a:noFill/>
          <a:ln>
            <a:noFill/>
          </a:ln>
        </p:spPr>
        <p:txBody>
          <a:bodyPr anchorCtr="0" anchor="b" bIns="0" lIns="0" spcFirstLastPara="1" rIns="0" wrap="square" tIns="0">
            <a:noAutofit/>
          </a:bodyPr>
          <a:lstStyle>
            <a:lvl1pPr lvl="0" rtl="0" algn="ctr">
              <a:buNone/>
              <a:defRPr sz="700">
                <a:latin typeface="Overpass SemiBold"/>
                <a:ea typeface="Overpass SemiBold"/>
                <a:cs typeface="Overpass SemiBold"/>
                <a:sym typeface="Overpass SemiBold"/>
              </a:defRPr>
            </a:lvl1pPr>
            <a:lvl2pPr lvl="1" rtl="0" algn="ctr">
              <a:buNone/>
              <a:defRPr sz="700">
                <a:latin typeface="Overpass SemiBold"/>
                <a:ea typeface="Overpass SemiBold"/>
                <a:cs typeface="Overpass SemiBold"/>
                <a:sym typeface="Overpass SemiBold"/>
              </a:defRPr>
            </a:lvl2pPr>
            <a:lvl3pPr lvl="2" rtl="0" algn="ctr">
              <a:buNone/>
              <a:defRPr sz="700">
                <a:latin typeface="Overpass SemiBold"/>
                <a:ea typeface="Overpass SemiBold"/>
                <a:cs typeface="Overpass SemiBold"/>
                <a:sym typeface="Overpass SemiBold"/>
              </a:defRPr>
            </a:lvl3pPr>
            <a:lvl4pPr lvl="3" rtl="0" algn="ctr">
              <a:buNone/>
              <a:defRPr sz="700">
                <a:latin typeface="Overpass SemiBold"/>
                <a:ea typeface="Overpass SemiBold"/>
                <a:cs typeface="Overpass SemiBold"/>
                <a:sym typeface="Overpass SemiBold"/>
              </a:defRPr>
            </a:lvl4pPr>
            <a:lvl5pPr lvl="4" rtl="0" algn="ctr">
              <a:buNone/>
              <a:defRPr sz="700">
                <a:latin typeface="Overpass SemiBold"/>
                <a:ea typeface="Overpass SemiBold"/>
                <a:cs typeface="Overpass SemiBold"/>
                <a:sym typeface="Overpass SemiBold"/>
              </a:defRPr>
            </a:lvl5pPr>
            <a:lvl6pPr lvl="5" rtl="0" algn="ctr">
              <a:buNone/>
              <a:defRPr sz="700">
                <a:latin typeface="Overpass SemiBold"/>
                <a:ea typeface="Overpass SemiBold"/>
                <a:cs typeface="Overpass SemiBold"/>
                <a:sym typeface="Overpass SemiBold"/>
              </a:defRPr>
            </a:lvl6pPr>
            <a:lvl7pPr lvl="6" rtl="0" algn="ctr">
              <a:buNone/>
              <a:defRPr sz="700">
                <a:latin typeface="Overpass SemiBold"/>
                <a:ea typeface="Overpass SemiBold"/>
                <a:cs typeface="Overpass SemiBold"/>
                <a:sym typeface="Overpass SemiBold"/>
              </a:defRPr>
            </a:lvl7pPr>
            <a:lvl8pPr lvl="7" rtl="0" algn="ctr">
              <a:buNone/>
              <a:defRPr sz="700">
                <a:latin typeface="Overpass SemiBold"/>
                <a:ea typeface="Overpass SemiBold"/>
                <a:cs typeface="Overpass SemiBold"/>
                <a:sym typeface="Overpass SemiBold"/>
              </a:defRPr>
            </a:lvl8pPr>
            <a:lvl9pPr lvl="8" rtl="0" algn="ctr">
              <a:buNone/>
              <a:defRPr sz="7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black">
  <p:cSld name="TITLE_2">
    <p:bg>
      <p:bgPr>
        <a:blipFill>
          <a:blip r:embed="rId2">
            <a:alphaModFix/>
          </a:blip>
          <a:stretch>
            <a:fillRect/>
          </a:stretch>
        </a:blipFill>
      </p:bgPr>
    </p:bg>
    <p:spTree>
      <p:nvGrpSpPr>
        <p:cNvPr id="309" name="Shape 309"/>
        <p:cNvGrpSpPr/>
        <p:nvPr/>
      </p:nvGrpSpPr>
      <p:grpSpPr>
        <a:xfrm>
          <a:off x="0" y="0"/>
          <a:ext cx="0" cy="0"/>
          <a:chOff x="0" y="0"/>
          <a:chExt cx="0" cy="0"/>
        </a:xfrm>
      </p:grpSpPr>
      <p:sp>
        <p:nvSpPr>
          <p:cNvPr id="310" name="Google Shape;310;p42"/>
          <p:cNvSpPr txBox="1"/>
          <p:nvPr>
            <p:ph idx="1" type="subTitle"/>
          </p:nvPr>
        </p:nvSpPr>
        <p:spPr>
          <a:xfrm>
            <a:off x="2083204" y="3521825"/>
            <a:ext cx="7531500" cy="9144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Clr>
                <a:srgbClr val="EBEBEB"/>
              </a:buClr>
              <a:buSzPts val="2400"/>
              <a:buNone/>
              <a:defRPr sz="2400">
                <a:solidFill>
                  <a:srgbClr val="EBEBEB"/>
                </a:solidFill>
              </a:defRPr>
            </a:lvl1pPr>
            <a:lvl2pPr lvl="1" rtl="0">
              <a:lnSpc>
                <a:spcPct val="100000"/>
              </a:lnSpc>
              <a:spcBef>
                <a:spcPts val="0"/>
              </a:spcBef>
              <a:spcAft>
                <a:spcPts val="0"/>
              </a:spcAft>
              <a:buClr>
                <a:srgbClr val="EBEBEB"/>
              </a:buClr>
              <a:buSzPts val="2400"/>
              <a:buNone/>
              <a:defRPr sz="2400">
                <a:solidFill>
                  <a:srgbClr val="EBEBEB"/>
                </a:solidFill>
              </a:defRPr>
            </a:lvl2pPr>
            <a:lvl3pPr lvl="2" rtl="0">
              <a:lnSpc>
                <a:spcPct val="100000"/>
              </a:lnSpc>
              <a:spcBef>
                <a:spcPts val="0"/>
              </a:spcBef>
              <a:spcAft>
                <a:spcPts val="0"/>
              </a:spcAft>
              <a:buClr>
                <a:srgbClr val="EBEBEB"/>
              </a:buClr>
              <a:buSzPts val="2400"/>
              <a:buNone/>
              <a:defRPr sz="2400">
                <a:solidFill>
                  <a:srgbClr val="EBEBEB"/>
                </a:solidFill>
              </a:defRPr>
            </a:lvl3pPr>
            <a:lvl4pPr lvl="3" rtl="0">
              <a:lnSpc>
                <a:spcPct val="100000"/>
              </a:lnSpc>
              <a:spcBef>
                <a:spcPts val="0"/>
              </a:spcBef>
              <a:spcAft>
                <a:spcPts val="0"/>
              </a:spcAft>
              <a:buClr>
                <a:srgbClr val="EBEBEB"/>
              </a:buClr>
              <a:buSzPts val="2400"/>
              <a:buNone/>
              <a:defRPr sz="2400">
                <a:solidFill>
                  <a:srgbClr val="EBEBEB"/>
                </a:solidFill>
              </a:defRPr>
            </a:lvl4pPr>
            <a:lvl5pPr lvl="4" rtl="0">
              <a:lnSpc>
                <a:spcPct val="100000"/>
              </a:lnSpc>
              <a:spcBef>
                <a:spcPts val="0"/>
              </a:spcBef>
              <a:spcAft>
                <a:spcPts val="0"/>
              </a:spcAft>
              <a:buClr>
                <a:srgbClr val="EBEBEB"/>
              </a:buClr>
              <a:buSzPts val="2400"/>
              <a:buNone/>
              <a:defRPr sz="2400">
                <a:solidFill>
                  <a:srgbClr val="EBEBEB"/>
                </a:solidFill>
              </a:defRPr>
            </a:lvl5pPr>
            <a:lvl6pPr lvl="5" rtl="0">
              <a:lnSpc>
                <a:spcPct val="100000"/>
              </a:lnSpc>
              <a:spcBef>
                <a:spcPts val="0"/>
              </a:spcBef>
              <a:spcAft>
                <a:spcPts val="0"/>
              </a:spcAft>
              <a:buClr>
                <a:srgbClr val="EBEBEB"/>
              </a:buClr>
              <a:buSzPts val="2400"/>
              <a:buNone/>
              <a:defRPr sz="2400">
                <a:solidFill>
                  <a:srgbClr val="EBEBEB"/>
                </a:solidFill>
              </a:defRPr>
            </a:lvl6pPr>
            <a:lvl7pPr lvl="6" rtl="0">
              <a:lnSpc>
                <a:spcPct val="100000"/>
              </a:lnSpc>
              <a:spcBef>
                <a:spcPts val="0"/>
              </a:spcBef>
              <a:spcAft>
                <a:spcPts val="0"/>
              </a:spcAft>
              <a:buClr>
                <a:srgbClr val="EBEBEB"/>
              </a:buClr>
              <a:buSzPts val="2400"/>
              <a:buNone/>
              <a:defRPr sz="2400">
                <a:solidFill>
                  <a:srgbClr val="EBEBEB"/>
                </a:solidFill>
              </a:defRPr>
            </a:lvl7pPr>
            <a:lvl8pPr lvl="7" rtl="0">
              <a:lnSpc>
                <a:spcPct val="100000"/>
              </a:lnSpc>
              <a:spcBef>
                <a:spcPts val="0"/>
              </a:spcBef>
              <a:spcAft>
                <a:spcPts val="0"/>
              </a:spcAft>
              <a:buClr>
                <a:srgbClr val="EBEBEB"/>
              </a:buClr>
              <a:buSzPts val="2400"/>
              <a:buNone/>
              <a:defRPr sz="2400">
                <a:solidFill>
                  <a:srgbClr val="EBEBEB"/>
                </a:solidFill>
              </a:defRPr>
            </a:lvl8pPr>
            <a:lvl9pPr lvl="8" rtl="0">
              <a:lnSpc>
                <a:spcPct val="100000"/>
              </a:lnSpc>
              <a:spcBef>
                <a:spcPts val="0"/>
              </a:spcBef>
              <a:spcAft>
                <a:spcPts val="0"/>
              </a:spcAft>
              <a:buClr>
                <a:srgbClr val="EBEBEB"/>
              </a:buClr>
              <a:buSzPts val="2400"/>
              <a:buNone/>
              <a:defRPr sz="2400">
                <a:solidFill>
                  <a:srgbClr val="EBEBEB"/>
                </a:solidFill>
              </a:defRPr>
            </a:lvl9pPr>
          </a:lstStyle>
          <a:p/>
        </p:txBody>
      </p:sp>
      <p:sp>
        <p:nvSpPr>
          <p:cNvPr id="311" name="Google Shape;311;p42"/>
          <p:cNvSpPr txBox="1"/>
          <p:nvPr/>
        </p:nvSpPr>
        <p:spPr>
          <a:xfrm>
            <a:off x="10065512" y="269836"/>
            <a:ext cx="16188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700">
                <a:solidFill>
                  <a:srgbClr val="EBEBEB"/>
                </a:solidFill>
                <a:latin typeface="Overpass"/>
                <a:ea typeface="Overpass"/>
                <a:cs typeface="Overpass"/>
                <a:sym typeface="Overpass"/>
              </a:rPr>
              <a:t>CONFIDENTIAL </a:t>
            </a:r>
            <a:r>
              <a:rPr lang="en" sz="700">
                <a:solidFill>
                  <a:srgbClr val="EBEBEB"/>
                </a:solidFill>
                <a:latin typeface="Overpass Light"/>
                <a:ea typeface="Overpass Light"/>
                <a:cs typeface="Overpass Light"/>
                <a:sym typeface="Overpass Light"/>
              </a:rPr>
              <a:t>Designator</a:t>
            </a:r>
            <a:endParaRPr sz="700">
              <a:solidFill>
                <a:srgbClr val="EBEBEB"/>
              </a:solidFill>
              <a:latin typeface="Overpass Light"/>
              <a:ea typeface="Overpass Light"/>
              <a:cs typeface="Overpass Light"/>
              <a:sym typeface="Overpass Light"/>
            </a:endParaRPr>
          </a:p>
        </p:txBody>
      </p:sp>
      <p:sp>
        <p:nvSpPr>
          <p:cNvPr id="312" name="Google Shape;312;p42"/>
          <p:cNvSpPr txBox="1"/>
          <p:nvPr>
            <p:ph type="title"/>
          </p:nvPr>
        </p:nvSpPr>
        <p:spPr>
          <a:xfrm>
            <a:off x="2083354" y="1743625"/>
            <a:ext cx="7531500" cy="1600500"/>
          </a:xfrm>
          <a:prstGeom prst="rect">
            <a:avLst/>
          </a:prstGeom>
        </p:spPr>
        <p:txBody>
          <a:bodyPr anchorCtr="0" anchor="b" bIns="0" lIns="0" spcFirstLastPara="1" rIns="0" wrap="square" tIns="0">
            <a:noAutofit/>
          </a:bodyPr>
          <a:lstStyle>
            <a:lvl1pPr lvl="0" rtl="0">
              <a:lnSpc>
                <a:spcPct val="105000"/>
              </a:lnSpc>
              <a:spcBef>
                <a:spcPts val="0"/>
              </a:spcBef>
              <a:spcAft>
                <a:spcPts val="0"/>
              </a:spcAft>
              <a:buNone/>
              <a:defRPr sz="4700">
                <a:solidFill>
                  <a:srgbClr val="EBEBEB"/>
                </a:solidFill>
              </a:defRPr>
            </a:lvl1pPr>
            <a:lvl2pPr lvl="1" rtl="0">
              <a:lnSpc>
                <a:spcPct val="105000"/>
              </a:lnSpc>
              <a:spcBef>
                <a:spcPts val="0"/>
              </a:spcBef>
              <a:spcAft>
                <a:spcPts val="0"/>
              </a:spcAft>
              <a:buNone/>
              <a:defRPr sz="4700">
                <a:solidFill>
                  <a:srgbClr val="EBEBEB"/>
                </a:solidFill>
              </a:defRPr>
            </a:lvl2pPr>
            <a:lvl3pPr lvl="2" rtl="0">
              <a:lnSpc>
                <a:spcPct val="105000"/>
              </a:lnSpc>
              <a:spcBef>
                <a:spcPts val="0"/>
              </a:spcBef>
              <a:spcAft>
                <a:spcPts val="0"/>
              </a:spcAft>
              <a:buNone/>
              <a:defRPr sz="4700">
                <a:solidFill>
                  <a:srgbClr val="EBEBEB"/>
                </a:solidFill>
              </a:defRPr>
            </a:lvl3pPr>
            <a:lvl4pPr lvl="3" rtl="0">
              <a:lnSpc>
                <a:spcPct val="105000"/>
              </a:lnSpc>
              <a:spcBef>
                <a:spcPts val="0"/>
              </a:spcBef>
              <a:spcAft>
                <a:spcPts val="0"/>
              </a:spcAft>
              <a:buNone/>
              <a:defRPr sz="4700">
                <a:solidFill>
                  <a:srgbClr val="EBEBEB"/>
                </a:solidFill>
              </a:defRPr>
            </a:lvl4pPr>
            <a:lvl5pPr lvl="4" rtl="0">
              <a:lnSpc>
                <a:spcPct val="105000"/>
              </a:lnSpc>
              <a:spcBef>
                <a:spcPts val="0"/>
              </a:spcBef>
              <a:spcAft>
                <a:spcPts val="0"/>
              </a:spcAft>
              <a:buNone/>
              <a:defRPr sz="4700">
                <a:solidFill>
                  <a:srgbClr val="EBEBEB"/>
                </a:solidFill>
              </a:defRPr>
            </a:lvl5pPr>
            <a:lvl6pPr lvl="5" rtl="0">
              <a:lnSpc>
                <a:spcPct val="105000"/>
              </a:lnSpc>
              <a:spcBef>
                <a:spcPts val="0"/>
              </a:spcBef>
              <a:spcAft>
                <a:spcPts val="0"/>
              </a:spcAft>
              <a:buNone/>
              <a:defRPr sz="4700">
                <a:solidFill>
                  <a:srgbClr val="EBEBEB"/>
                </a:solidFill>
              </a:defRPr>
            </a:lvl6pPr>
            <a:lvl7pPr lvl="6" rtl="0">
              <a:lnSpc>
                <a:spcPct val="105000"/>
              </a:lnSpc>
              <a:spcBef>
                <a:spcPts val="0"/>
              </a:spcBef>
              <a:spcAft>
                <a:spcPts val="0"/>
              </a:spcAft>
              <a:buNone/>
              <a:defRPr sz="4700">
                <a:solidFill>
                  <a:srgbClr val="EBEBEB"/>
                </a:solidFill>
              </a:defRPr>
            </a:lvl7pPr>
            <a:lvl8pPr lvl="7" rtl="0">
              <a:lnSpc>
                <a:spcPct val="105000"/>
              </a:lnSpc>
              <a:spcBef>
                <a:spcPts val="0"/>
              </a:spcBef>
              <a:spcAft>
                <a:spcPts val="0"/>
              </a:spcAft>
              <a:buNone/>
              <a:defRPr sz="4700">
                <a:solidFill>
                  <a:srgbClr val="EBEBEB"/>
                </a:solidFill>
              </a:defRPr>
            </a:lvl8pPr>
            <a:lvl9pPr lvl="8" rtl="0">
              <a:lnSpc>
                <a:spcPct val="105000"/>
              </a:lnSpc>
              <a:spcBef>
                <a:spcPts val="0"/>
              </a:spcBef>
              <a:spcAft>
                <a:spcPts val="0"/>
              </a:spcAft>
              <a:buNone/>
              <a:defRPr sz="4700">
                <a:solidFill>
                  <a:srgbClr val="EBEBEB"/>
                </a:solidFill>
              </a:defRPr>
            </a:lvl9pPr>
          </a:lstStyle>
          <a:p/>
        </p:txBody>
      </p:sp>
      <p:sp>
        <p:nvSpPr>
          <p:cNvPr id="313" name="Google Shape;313;p42"/>
          <p:cNvSpPr txBox="1"/>
          <p:nvPr>
            <p:ph idx="2" type="subTitle"/>
          </p:nvPr>
        </p:nvSpPr>
        <p:spPr>
          <a:xfrm>
            <a:off x="2083204" y="4681700"/>
            <a:ext cx="2040000" cy="6054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rgbClr val="EBEBEB"/>
              </a:buClr>
              <a:buSzPts val="1200"/>
              <a:buNone/>
              <a:defRPr sz="1200">
                <a:solidFill>
                  <a:srgbClr val="EBEBEB"/>
                </a:solidFill>
              </a:defRPr>
            </a:lvl1pPr>
            <a:lvl2pPr lvl="1" rtl="0">
              <a:lnSpc>
                <a:spcPct val="135000"/>
              </a:lnSpc>
              <a:spcBef>
                <a:spcPts val="0"/>
              </a:spcBef>
              <a:spcAft>
                <a:spcPts val="0"/>
              </a:spcAft>
              <a:buClr>
                <a:srgbClr val="EBEBEB"/>
              </a:buClr>
              <a:buSzPts val="1200"/>
              <a:buNone/>
              <a:defRPr sz="1200">
                <a:solidFill>
                  <a:srgbClr val="EBEBEB"/>
                </a:solidFill>
              </a:defRPr>
            </a:lvl2pPr>
            <a:lvl3pPr lvl="2" rtl="0">
              <a:lnSpc>
                <a:spcPct val="135000"/>
              </a:lnSpc>
              <a:spcBef>
                <a:spcPts val="0"/>
              </a:spcBef>
              <a:spcAft>
                <a:spcPts val="0"/>
              </a:spcAft>
              <a:buClr>
                <a:srgbClr val="EBEBEB"/>
              </a:buClr>
              <a:buSzPts val="1200"/>
              <a:buNone/>
              <a:defRPr sz="1200">
                <a:solidFill>
                  <a:srgbClr val="EBEBEB"/>
                </a:solidFill>
              </a:defRPr>
            </a:lvl3pPr>
            <a:lvl4pPr lvl="3" rtl="0">
              <a:lnSpc>
                <a:spcPct val="135000"/>
              </a:lnSpc>
              <a:spcBef>
                <a:spcPts val="0"/>
              </a:spcBef>
              <a:spcAft>
                <a:spcPts val="0"/>
              </a:spcAft>
              <a:buClr>
                <a:srgbClr val="EBEBEB"/>
              </a:buClr>
              <a:buSzPts val="1200"/>
              <a:buNone/>
              <a:defRPr sz="1200">
                <a:solidFill>
                  <a:srgbClr val="EBEBEB"/>
                </a:solidFill>
              </a:defRPr>
            </a:lvl4pPr>
            <a:lvl5pPr lvl="4" rtl="0">
              <a:lnSpc>
                <a:spcPct val="135000"/>
              </a:lnSpc>
              <a:spcBef>
                <a:spcPts val="0"/>
              </a:spcBef>
              <a:spcAft>
                <a:spcPts val="0"/>
              </a:spcAft>
              <a:buClr>
                <a:srgbClr val="EBEBEB"/>
              </a:buClr>
              <a:buSzPts val="1200"/>
              <a:buNone/>
              <a:defRPr sz="1200">
                <a:solidFill>
                  <a:srgbClr val="EBEBEB"/>
                </a:solidFill>
              </a:defRPr>
            </a:lvl5pPr>
            <a:lvl6pPr lvl="5" rtl="0">
              <a:lnSpc>
                <a:spcPct val="135000"/>
              </a:lnSpc>
              <a:spcBef>
                <a:spcPts val="0"/>
              </a:spcBef>
              <a:spcAft>
                <a:spcPts val="0"/>
              </a:spcAft>
              <a:buClr>
                <a:srgbClr val="EBEBEB"/>
              </a:buClr>
              <a:buSzPts val="1200"/>
              <a:buNone/>
              <a:defRPr sz="1200">
                <a:solidFill>
                  <a:srgbClr val="EBEBEB"/>
                </a:solidFill>
              </a:defRPr>
            </a:lvl6pPr>
            <a:lvl7pPr lvl="6" rtl="0">
              <a:lnSpc>
                <a:spcPct val="135000"/>
              </a:lnSpc>
              <a:spcBef>
                <a:spcPts val="0"/>
              </a:spcBef>
              <a:spcAft>
                <a:spcPts val="0"/>
              </a:spcAft>
              <a:buClr>
                <a:srgbClr val="EBEBEB"/>
              </a:buClr>
              <a:buSzPts val="1200"/>
              <a:buNone/>
              <a:defRPr sz="1200">
                <a:solidFill>
                  <a:srgbClr val="EBEBEB"/>
                </a:solidFill>
              </a:defRPr>
            </a:lvl7pPr>
            <a:lvl8pPr lvl="7" rtl="0">
              <a:lnSpc>
                <a:spcPct val="135000"/>
              </a:lnSpc>
              <a:spcBef>
                <a:spcPts val="0"/>
              </a:spcBef>
              <a:spcAft>
                <a:spcPts val="0"/>
              </a:spcAft>
              <a:buClr>
                <a:srgbClr val="EBEBEB"/>
              </a:buClr>
              <a:buSzPts val="1200"/>
              <a:buNone/>
              <a:defRPr sz="1200">
                <a:solidFill>
                  <a:srgbClr val="EBEBEB"/>
                </a:solidFill>
              </a:defRPr>
            </a:lvl8pPr>
            <a:lvl9pPr lvl="8" rtl="0">
              <a:lnSpc>
                <a:spcPct val="135000"/>
              </a:lnSpc>
              <a:spcBef>
                <a:spcPts val="0"/>
              </a:spcBef>
              <a:spcAft>
                <a:spcPts val="0"/>
              </a:spcAft>
              <a:buClr>
                <a:srgbClr val="EBEBEB"/>
              </a:buClr>
              <a:buSzPts val="1200"/>
              <a:buNone/>
              <a:defRPr sz="1200">
                <a:solidFill>
                  <a:srgbClr val="EBEBEB"/>
                </a:solidFill>
              </a:defRPr>
            </a:lvl9pPr>
          </a:lstStyle>
          <a:p/>
        </p:txBody>
      </p:sp>
      <p:sp>
        <p:nvSpPr>
          <p:cNvPr id="314" name="Google Shape;314;p42"/>
          <p:cNvSpPr txBox="1"/>
          <p:nvPr>
            <p:ph idx="3" type="subTitle"/>
          </p:nvPr>
        </p:nvSpPr>
        <p:spPr>
          <a:xfrm>
            <a:off x="4470731" y="4681700"/>
            <a:ext cx="2040000" cy="6054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rgbClr val="EBEBEB"/>
              </a:buClr>
              <a:buSzPts val="1200"/>
              <a:buNone/>
              <a:defRPr sz="1200">
                <a:solidFill>
                  <a:srgbClr val="EBEBEB"/>
                </a:solidFill>
              </a:defRPr>
            </a:lvl1pPr>
            <a:lvl2pPr lvl="1" rtl="0">
              <a:lnSpc>
                <a:spcPct val="135000"/>
              </a:lnSpc>
              <a:spcBef>
                <a:spcPts val="0"/>
              </a:spcBef>
              <a:spcAft>
                <a:spcPts val="0"/>
              </a:spcAft>
              <a:buClr>
                <a:srgbClr val="EBEBEB"/>
              </a:buClr>
              <a:buSzPts val="1200"/>
              <a:buNone/>
              <a:defRPr sz="1200">
                <a:solidFill>
                  <a:srgbClr val="EBEBEB"/>
                </a:solidFill>
              </a:defRPr>
            </a:lvl2pPr>
            <a:lvl3pPr lvl="2" rtl="0">
              <a:lnSpc>
                <a:spcPct val="135000"/>
              </a:lnSpc>
              <a:spcBef>
                <a:spcPts val="0"/>
              </a:spcBef>
              <a:spcAft>
                <a:spcPts val="0"/>
              </a:spcAft>
              <a:buClr>
                <a:srgbClr val="EBEBEB"/>
              </a:buClr>
              <a:buSzPts val="1200"/>
              <a:buNone/>
              <a:defRPr sz="1200">
                <a:solidFill>
                  <a:srgbClr val="EBEBEB"/>
                </a:solidFill>
              </a:defRPr>
            </a:lvl3pPr>
            <a:lvl4pPr lvl="3" rtl="0">
              <a:lnSpc>
                <a:spcPct val="135000"/>
              </a:lnSpc>
              <a:spcBef>
                <a:spcPts val="0"/>
              </a:spcBef>
              <a:spcAft>
                <a:spcPts val="0"/>
              </a:spcAft>
              <a:buClr>
                <a:srgbClr val="EBEBEB"/>
              </a:buClr>
              <a:buSzPts val="1200"/>
              <a:buNone/>
              <a:defRPr sz="1200">
                <a:solidFill>
                  <a:srgbClr val="EBEBEB"/>
                </a:solidFill>
              </a:defRPr>
            </a:lvl4pPr>
            <a:lvl5pPr lvl="4" rtl="0">
              <a:lnSpc>
                <a:spcPct val="135000"/>
              </a:lnSpc>
              <a:spcBef>
                <a:spcPts val="0"/>
              </a:spcBef>
              <a:spcAft>
                <a:spcPts val="0"/>
              </a:spcAft>
              <a:buClr>
                <a:srgbClr val="EBEBEB"/>
              </a:buClr>
              <a:buSzPts val="1200"/>
              <a:buNone/>
              <a:defRPr sz="1200">
                <a:solidFill>
                  <a:srgbClr val="EBEBEB"/>
                </a:solidFill>
              </a:defRPr>
            </a:lvl5pPr>
            <a:lvl6pPr lvl="5" rtl="0">
              <a:lnSpc>
                <a:spcPct val="135000"/>
              </a:lnSpc>
              <a:spcBef>
                <a:spcPts val="0"/>
              </a:spcBef>
              <a:spcAft>
                <a:spcPts val="0"/>
              </a:spcAft>
              <a:buClr>
                <a:srgbClr val="EBEBEB"/>
              </a:buClr>
              <a:buSzPts val="1200"/>
              <a:buNone/>
              <a:defRPr sz="1200">
                <a:solidFill>
                  <a:srgbClr val="EBEBEB"/>
                </a:solidFill>
              </a:defRPr>
            </a:lvl6pPr>
            <a:lvl7pPr lvl="6" rtl="0">
              <a:lnSpc>
                <a:spcPct val="135000"/>
              </a:lnSpc>
              <a:spcBef>
                <a:spcPts val="0"/>
              </a:spcBef>
              <a:spcAft>
                <a:spcPts val="0"/>
              </a:spcAft>
              <a:buClr>
                <a:srgbClr val="EBEBEB"/>
              </a:buClr>
              <a:buSzPts val="1200"/>
              <a:buNone/>
              <a:defRPr sz="1200">
                <a:solidFill>
                  <a:srgbClr val="EBEBEB"/>
                </a:solidFill>
              </a:defRPr>
            </a:lvl7pPr>
            <a:lvl8pPr lvl="7" rtl="0">
              <a:lnSpc>
                <a:spcPct val="135000"/>
              </a:lnSpc>
              <a:spcBef>
                <a:spcPts val="0"/>
              </a:spcBef>
              <a:spcAft>
                <a:spcPts val="0"/>
              </a:spcAft>
              <a:buClr>
                <a:srgbClr val="EBEBEB"/>
              </a:buClr>
              <a:buSzPts val="1200"/>
              <a:buNone/>
              <a:defRPr sz="1200">
                <a:solidFill>
                  <a:srgbClr val="EBEBEB"/>
                </a:solidFill>
              </a:defRPr>
            </a:lvl8pPr>
            <a:lvl9pPr lvl="8" rtl="0">
              <a:lnSpc>
                <a:spcPct val="135000"/>
              </a:lnSpc>
              <a:spcBef>
                <a:spcPts val="0"/>
              </a:spcBef>
              <a:spcAft>
                <a:spcPts val="0"/>
              </a:spcAft>
              <a:buClr>
                <a:srgbClr val="EBEBEB"/>
              </a:buClr>
              <a:buSzPts val="1200"/>
              <a:buNone/>
              <a:defRPr sz="1200">
                <a:solidFill>
                  <a:srgbClr val="EBEBEB"/>
                </a:solidFill>
              </a:defRPr>
            </a:lvl9pPr>
          </a:lstStyle>
          <a:p/>
        </p:txBody>
      </p:sp>
      <p:pic>
        <p:nvPicPr>
          <p:cNvPr id="315" name="Google Shape;315;p42"/>
          <p:cNvPicPr preferRelativeResize="0"/>
          <p:nvPr/>
        </p:nvPicPr>
        <p:blipFill>
          <a:blip r:embed="rId3">
            <a:alphaModFix/>
          </a:blip>
          <a:stretch>
            <a:fillRect/>
          </a:stretch>
        </p:blipFill>
        <p:spPr>
          <a:xfrm>
            <a:off x="10104322" y="6203986"/>
            <a:ext cx="1421891" cy="335406"/>
          </a:xfrm>
          <a:prstGeom prst="rect">
            <a:avLst/>
          </a:prstGeom>
          <a:noFill/>
          <a:ln>
            <a:noFill/>
          </a:ln>
        </p:spPr>
      </p:pic>
      <p:cxnSp>
        <p:nvCxnSpPr>
          <p:cNvPr id="316" name="Google Shape;316;p42"/>
          <p:cNvCxnSpPr/>
          <p:nvPr/>
        </p:nvCxnSpPr>
        <p:spPr>
          <a:xfrm rot="10800000">
            <a:off x="447655"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317" name="Google Shape;317;p42"/>
          <p:cNvSpPr txBox="1"/>
          <p:nvPr>
            <p:ph idx="12" type="sldNum"/>
          </p:nvPr>
        </p:nvSpPr>
        <p:spPr>
          <a:xfrm>
            <a:off x="81954" y="6169556"/>
            <a:ext cx="731400" cy="143700"/>
          </a:xfrm>
          <a:prstGeom prst="rect">
            <a:avLst/>
          </a:prstGeom>
          <a:noFill/>
          <a:ln>
            <a:noFill/>
          </a:ln>
        </p:spPr>
        <p:txBody>
          <a:bodyPr anchorCtr="0" anchor="b" bIns="0" lIns="0" spcFirstLastPara="1" rIns="0" wrap="square" tIns="0">
            <a:noAutofit/>
          </a:bodyPr>
          <a:lstStyle>
            <a:lvl1pPr lvl="0" rtl="0" algn="ctr">
              <a:buNone/>
              <a:defRPr sz="700">
                <a:latin typeface="Overpass SemiBold"/>
                <a:ea typeface="Overpass SemiBold"/>
                <a:cs typeface="Overpass SemiBold"/>
                <a:sym typeface="Overpass SemiBold"/>
              </a:defRPr>
            </a:lvl1pPr>
            <a:lvl2pPr lvl="1" rtl="0" algn="ctr">
              <a:buNone/>
              <a:defRPr sz="700">
                <a:latin typeface="Overpass SemiBold"/>
                <a:ea typeface="Overpass SemiBold"/>
                <a:cs typeface="Overpass SemiBold"/>
                <a:sym typeface="Overpass SemiBold"/>
              </a:defRPr>
            </a:lvl2pPr>
            <a:lvl3pPr lvl="2" rtl="0" algn="ctr">
              <a:buNone/>
              <a:defRPr sz="700">
                <a:latin typeface="Overpass SemiBold"/>
                <a:ea typeface="Overpass SemiBold"/>
                <a:cs typeface="Overpass SemiBold"/>
                <a:sym typeface="Overpass SemiBold"/>
              </a:defRPr>
            </a:lvl3pPr>
            <a:lvl4pPr lvl="3" rtl="0" algn="ctr">
              <a:buNone/>
              <a:defRPr sz="700">
                <a:latin typeface="Overpass SemiBold"/>
                <a:ea typeface="Overpass SemiBold"/>
                <a:cs typeface="Overpass SemiBold"/>
                <a:sym typeface="Overpass SemiBold"/>
              </a:defRPr>
            </a:lvl4pPr>
            <a:lvl5pPr lvl="4" rtl="0" algn="ctr">
              <a:buNone/>
              <a:defRPr sz="700">
                <a:latin typeface="Overpass SemiBold"/>
                <a:ea typeface="Overpass SemiBold"/>
                <a:cs typeface="Overpass SemiBold"/>
                <a:sym typeface="Overpass SemiBold"/>
              </a:defRPr>
            </a:lvl5pPr>
            <a:lvl6pPr lvl="5" rtl="0" algn="ctr">
              <a:buNone/>
              <a:defRPr sz="700">
                <a:latin typeface="Overpass SemiBold"/>
                <a:ea typeface="Overpass SemiBold"/>
                <a:cs typeface="Overpass SemiBold"/>
                <a:sym typeface="Overpass SemiBold"/>
              </a:defRPr>
            </a:lvl6pPr>
            <a:lvl7pPr lvl="6" rtl="0" algn="ctr">
              <a:buNone/>
              <a:defRPr sz="700">
                <a:latin typeface="Overpass SemiBold"/>
                <a:ea typeface="Overpass SemiBold"/>
                <a:cs typeface="Overpass SemiBold"/>
                <a:sym typeface="Overpass SemiBold"/>
              </a:defRPr>
            </a:lvl7pPr>
            <a:lvl8pPr lvl="7" rtl="0" algn="ctr">
              <a:buNone/>
              <a:defRPr sz="700">
                <a:latin typeface="Overpass SemiBold"/>
                <a:ea typeface="Overpass SemiBold"/>
                <a:cs typeface="Overpass SemiBold"/>
                <a:sym typeface="Overpass SemiBold"/>
              </a:defRPr>
            </a:lvl8pPr>
            <a:lvl9pPr lvl="8" rtl="0" algn="ctr">
              <a:buNone/>
              <a:defRPr sz="7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1-pg22">
  <p:cSld name="CUSTOM_4">
    <p:bg>
      <p:bgPr>
        <a:blipFill>
          <a:blip r:embed="rId2">
            <a:alphaModFix/>
          </a:blip>
          <a:stretch>
            <a:fillRect/>
          </a:stretch>
        </a:blipFill>
      </p:bgPr>
    </p:bg>
    <p:spTree>
      <p:nvGrpSpPr>
        <p:cNvPr id="37" name="Shape 37"/>
        <p:cNvGrpSpPr/>
        <p:nvPr/>
      </p:nvGrpSpPr>
      <p:grpSpPr>
        <a:xfrm>
          <a:off x="0" y="0"/>
          <a:ext cx="0" cy="0"/>
          <a:chOff x="0" y="0"/>
          <a:chExt cx="0" cy="0"/>
        </a:xfrm>
      </p:grpSpPr>
      <p:sp>
        <p:nvSpPr>
          <p:cNvPr id="38" name="Google Shape;38;p5"/>
          <p:cNvSpPr txBox="1"/>
          <p:nvPr>
            <p:ph idx="12" type="sldNum"/>
          </p:nvPr>
        </p:nvSpPr>
        <p:spPr>
          <a:xfrm>
            <a:off x="11406191" y="6333134"/>
            <a:ext cx="731400" cy="525000"/>
          </a:xfrm>
          <a:prstGeom prst="rect">
            <a:avLst/>
          </a:prstGeom>
          <a:noFill/>
          <a:ln>
            <a:noFill/>
          </a:ln>
        </p:spPr>
        <p:txBody>
          <a:bodyPr anchorCtr="0" anchor="t" bIns="122175" lIns="122175" spcFirstLastPara="1" rIns="122175" wrap="square" tIns="122175">
            <a:noAutofit/>
          </a:bodyPr>
          <a:lstStyle>
            <a:lvl1pPr lvl="0">
              <a:buNone/>
              <a:defRPr sz="1800"/>
            </a:lvl1pPr>
            <a:lvl2pPr lvl="1">
              <a:buNone/>
              <a:defRPr sz="1800"/>
            </a:lvl2pPr>
            <a:lvl3pPr lvl="2">
              <a:buNone/>
              <a:defRPr sz="1800"/>
            </a:lvl3pPr>
            <a:lvl4pPr lvl="3">
              <a:buNone/>
              <a:defRPr sz="1800"/>
            </a:lvl4pPr>
            <a:lvl5pPr lvl="4">
              <a:buNone/>
              <a:defRPr sz="1800"/>
            </a:lvl5pPr>
            <a:lvl6pPr lvl="5">
              <a:buNone/>
              <a:defRPr sz="1800"/>
            </a:lvl6pPr>
            <a:lvl7pPr lvl="6">
              <a:buNone/>
              <a:defRPr sz="1800"/>
            </a:lvl7pPr>
            <a:lvl8pPr lvl="7">
              <a:buNone/>
              <a:defRPr sz="1800"/>
            </a:lvl8pPr>
            <a:lvl9pPr lvl="8">
              <a:buNone/>
              <a:defRPr sz="1800"/>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ck closing">
  <p:cSld name="TITLE_1_1">
    <p:bg>
      <p:bgPr>
        <a:blipFill>
          <a:blip r:embed="rId2">
            <a:alphaModFix/>
          </a:blip>
          <a:stretch>
            <a:fillRect/>
          </a:stretch>
        </a:blipFill>
      </p:bgPr>
    </p:bg>
    <p:spTree>
      <p:nvGrpSpPr>
        <p:cNvPr id="318" name="Shape 318"/>
        <p:cNvGrpSpPr/>
        <p:nvPr/>
      </p:nvGrpSpPr>
      <p:grpSpPr>
        <a:xfrm>
          <a:off x="0" y="0"/>
          <a:ext cx="0" cy="0"/>
          <a:chOff x="0" y="0"/>
          <a:chExt cx="0" cy="0"/>
        </a:xfrm>
      </p:grpSpPr>
      <p:sp>
        <p:nvSpPr>
          <p:cNvPr id="319" name="Google Shape;319;p43"/>
          <p:cNvSpPr txBox="1"/>
          <p:nvPr>
            <p:ph idx="1" type="subTitle"/>
          </p:nvPr>
        </p:nvSpPr>
        <p:spPr>
          <a:xfrm>
            <a:off x="2083204" y="3008425"/>
            <a:ext cx="4145400" cy="1524600"/>
          </a:xfrm>
          <a:prstGeom prst="rect">
            <a:avLst/>
          </a:prstGeom>
        </p:spPr>
        <p:txBody>
          <a:bodyPr anchorCtr="0" anchor="t" bIns="0" lIns="0" spcFirstLastPara="1" rIns="0" wrap="square" tIns="0">
            <a:noAutofit/>
          </a:bodyPr>
          <a:lstStyle>
            <a:lvl1pPr lvl="0" rtl="0">
              <a:lnSpc>
                <a:spcPct val="180000"/>
              </a:lnSpc>
              <a:spcBef>
                <a:spcPts val="0"/>
              </a:spcBef>
              <a:spcAft>
                <a:spcPts val="0"/>
              </a:spcAft>
              <a:buClr>
                <a:srgbClr val="EBEBEB"/>
              </a:buClr>
              <a:buSzPts val="1600"/>
              <a:buNone/>
              <a:defRPr sz="1600">
                <a:solidFill>
                  <a:srgbClr val="EBEBEB"/>
                </a:solidFill>
              </a:defRPr>
            </a:lvl1pPr>
            <a:lvl2pPr lvl="1" rtl="0">
              <a:lnSpc>
                <a:spcPct val="180000"/>
              </a:lnSpc>
              <a:spcBef>
                <a:spcPts val="0"/>
              </a:spcBef>
              <a:spcAft>
                <a:spcPts val="0"/>
              </a:spcAft>
              <a:buClr>
                <a:srgbClr val="EBEBEB"/>
              </a:buClr>
              <a:buSzPts val="1600"/>
              <a:buNone/>
              <a:defRPr sz="1600">
                <a:solidFill>
                  <a:srgbClr val="EBEBEB"/>
                </a:solidFill>
              </a:defRPr>
            </a:lvl2pPr>
            <a:lvl3pPr lvl="2" rtl="0">
              <a:lnSpc>
                <a:spcPct val="180000"/>
              </a:lnSpc>
              <a:spcBef>
                <a:spcPts val="0"/>
              </a:spcBef>
              <a:spcAft>
                <a:spcPts val="0"/>
              </a:spcAft>
              <a:buClr>
                <a:srgbClr val="EBEBEB"/>
              </a:buClr>
              <a:buSzPts val="1600"/>
              <a:buNone/>
              <a:defRPr sz="1600">
                <a:solidFill>
                  <a:srgbClr val="EBEBEB"/>
                </a:solidFill>
              </a:defRPr>
            </a:lvl3pPr>
            <a:lvl4pPr lvl="3" rtl="0">
              <a:lnSpc>
                <a:spcPct val="180000"/>
              </a:lnSpc>
              <a:spcBef>
                <a:spcPts val="0"/>
              </a:spcBef>
              <a:spcAft>
                <a:spcPts val="0"/>
              </a:spcAft>
              <a:buClr>
                <a:srgbClr val="EBEBEB"/>
              </a:buClr>
              <a:buSzPts val="1600"/>
              <a:buNone/>
              <a:defRPr sz="1600">
                <a:solidFill>
                  <a:srgbClr val="EBEBEB"/>
                </a:solidFill>
              </a:defRPr>
            </a:lvl4pPr>
            <a:lvl5pPr lvl="4" rtl="0">
              <a:lnSpc>
                <a:spcPct val="180000"/>
              </a:lnSpc>
              <a:spcBef>
                <a:spcPts val="0"/>
              </a:spcBef>
              <a:spcAft>
                <a:spcPts val="0"/>
              </a:spcAft>
              <a:buClr>
                <a:srgbClr val="EBEBEB"/>
              </a:buClr>
              <a:buSzPts val="1600"/>
              <a:buNone/>
              <a:defRPr sz="1600">
                <a:solidFill>
                  <a:srgbClr val="EBEBEB"/>
                </a:solidFill>
              </a:defRPr>
            </a:lvl5pPr>
            <a:lvl6pPr lvl="5" rtl="0">
              <a:lnSpc>
                <a:spcPct val="180000"/>
              </a:lnSpc>
              <a:spcBef>
                <a:spcPts val="0"/>
              </a:spcBef>
              <a:spcAft>
                <a:spcPts val="0"/>
              </a:spcAft>
              <a:buClr>
                <a:srgbClr val="EBEBEB"/>
              </a:buClr>
              <a:buSzPts val="1600"/>
              <a:buNone/>
              <a:defRPr sz="1600">
                <a:solidFill>
                  <a:srgbClr val="EBEBEB"/>
                </a:solidFill>
              </a:defRPr>
            </a:lvl6pPr>
            <a:lvl7pPr lvl="6" rtl="0">
              <a:lnSpc>
                <a:spcPct val="180000"/>
              </a:lnSpc>
              <a:spcBef>
                <a:spcPts val="0"/>
              </a:spcBef>
              <a:spcAft>
                <a:spcPts val="0"/>
              </a:spcAft>
              <a:buClr>
                <a:srgbClr val="EBEBEB"/>
              </a:buClr>
              <a:buSzPts val="1600"/>
              <a:buNone/>
              <a:defRPr sz="1600">
                <a:solidFill>
                  <a:srgbClr val="EBEBEB"/>
                </a:solidFill>
              </a:defRPr>
            </a:lvl7pPr>
            <a:lvl8pPr lvl="7" rtl="0">
              <a:lnSpc>
                <a:spcPct val="180000"/>
              </a:lnSpc>
              <a:spcBef>
                <a:spcPts val="0"/>
              </a:spcBef>
              <a:spcAft>
                <a:spcPts val="0"/>
              </a:spcAft>
              <a:buClr>
                <a:srgbClr val="EBEBEB"/>
              </a:buClr>
              <a:buSzPts val="1600"/>
              <a:buNone/>
              <a:defRPr sz="1600">
                <a:solidFill>
                  <a:srgbClr val="EBEBEB"/>
                </a:solidFill>
              </a:defRPr>
            </a:lvl8pPr>
            <a:lvl9pPr lvl="8" rtl="0">
              <a:lnSpc>
                <a:spcPct val="180000"/>
              </a:lnSpc>
              <a:spcBef>
                <a:spcPts val="0"/>
              </a:spcBef>
              <a:spcAft>
                <a:spcPts val="0"/>
              </a:spcAft>
              <a:buClr>
                <a:srgbClr val="EBEBEB"/>
              </a:buClr>
              <a:buSzPts val="1600"/>
              <a:buNone/>
              <a:defRPr sz="1600">
                <a:solidFill>
                  <a:srgbClr val="EBEBEB"/>
                </a:solidFill>
              </a:defRPr>
            </a:lvl9pPr>
          </a:lstStyle>
          <a:p/>
        </p:txBody>
      </p:sp>
      <p:sp>
        <p:nvSpPr>
          <p:cNvPr id="320" name="Google Shape;320;p43"/>
          <p:cNvSpPr txBox="1"/>
          <p:nvPr/>
        </p:nvSpPr>
        <p:spPr>
          <a:xfrm>
            <a:off x="10065512" y="269836"/>
            <a:ext cx="16188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700">
                <a:solidFill>
                  <a:srgbClr val="EBEBEB"/>
                </a:solidFill>
                <a:latin typeface="Overpass"/>
                <a:ea typeface="Overpass"/>
                <a:cs typeface="Overpass"/>
                <a:sym typeface="Overpass"/>
              </a:rPr>
              <a:t>CONFIDENTIAL </a:t>
            </a:r>
            <a:r>
              <a:rPr lang="en" sz="700">
                <a:solidFill>
                  <a:srgbClr val="EBEBEB"/>
                </a:solidFill>
                <a:latin typeface="Overpass Light"/>
                <a:ea typeface="Overpass Light"/>
                <a:cs typeface="Overpass Light"/>
                <a:sym typeface="Overpass Light"/>
              </a:rPr>
              <a:t>Designator</a:t>
            </a:r>
            <a:endParaRPr sz="700">
              <a:solidFill>
                <a:srgbClr val="EBEBEB"/>
              </a:solidFill>
              <a:latin typeface="Overpass Light"/>
              <a:ea typeface="Overpass Light"/>
              <a:cs typeface="Overpass Light"/>
              <a:sym typeface="Overpass Light"/>
            </a:endParaRPr>
          </a:p>
        </p:txBody>
      </p:sp>
      <p:sp>
        <p:nvSpPr>
          <p:cNvPr id="321" name="Google Shape;321;p43"/>
          <p:cNvSpPr txBox="1"/>
          <p:nvPr>
            <p:ph type="title"/>
          </p:nvPr>
        </p:nvSpPr>
        <p:spPr>
          <a:xfrm>
            <a:off x="2083354" y="568625"/>
            <a:ext cx="4904100" cy="1985400"/>
          </a:xfrm>
          <a:prstGeom prst="rect">
            <a:avLst/>
          </a:prstGeom>
        </p:spPr>
        <p:txBody>
          <a:bodyPr anchorCtr="0" anchor="b" bIns="0" lIns="0" spcFirstLastPara="1" rIns="0" wrap="square" tIns="0">
            <a:noAutofit/>
          </a:bodyPr>
          <a:lstStyle>
            <a:lvl1pPr lvl="0" rtl="0">
              <a:lnSpc>
                <a:spcPct val="105000"/>
              </a:lnSpc>
              <a:spcBef>
                <a:spcPts val="0"/>
              </a:spcBef>
              <a:spcAft>
                <a:spcPts val="0"/>
              </a:spcAft>
              <a:buNone/>
              <a:defRPr sz="7100">
                <a:solidFill>
                  <a:srgbClr val="EBEBEB"/>
                </a:solidFill>
              </a:defRPr>
            </a:lvl1pPr>
            <a:lvl2pPr lvl="1" rtl="0">
              <a:lnSpc>
                <a:spcPct val="105000"/>
              </a:lnSpc>
              <a:spcBef>
                <a:spcPts val="0"/>
              </a:spcBef>
              <a:spcAft>
                <a:spcPts val="0"/>
              </a:spcAft>
              <a:buNone/>
              <a:defRPr sz="7100">
                <a:solidFill>
                  <a:srgbClr val="EBEBEB"/>
                </a:solidFill>
              </a:defRPr>
            </a:lvl2pPr>
            <a:lvl3pPr lvl="2" rtl="0">
              <a:lnSpc>
                <a:spcPct val="105000"/>
              </a:lnSpc>
              <a:spcBef>
                <a:spcPts val="0"/>
              </a:spcBef>
              <a:spcAft>
                <a:spcPts val="0"/>
              </a:spcAft>
              <a:buNone/>
              <a:defRPr sz="7100">
                <a:solidFill>
                  <a:srgbClr val="EBEBEB"/>
                </a:solidFill>
              </a:defRPr>
            </a:lvl3pPr>
            <a:lvl4pPr lvl="3" rtl="0">
              <a:lnSpc>
                <a:spcPct val="105000"/>
              </a:lnSpc>
              <a:spcBef>
                <a:spcPts val="0"/>
              </a:spcBef>
              <a:spcAft>
                <a:spcPts val="0"/>
              </a:spcAft>
              <a:buNone/>
              <a:defRPr sz="7100">
                <a:solidFill>
                  <a:srgbClr val="EBEBEB"/>
                </a:solidFill>
              </a:defRPr>
            </a:lvl4pPr>
            <a:lvl5pPr lvl="4" rtl="0">
              <a:lnSpc>
                <a:spcPct val="105000"/>
              </a:lnSpc>
              <a:spcBef>
                <a:spcPts val="0"/>
              </a:spcBef>
              <a:spcAft>
                <a:spcPts val="0"/>
              </a:spcAft>
              <a:buNone/>
              <a:defRPr sz="7100">
                <a:solidFill>
                  <a:srgbClr val="EBEBEB"/>
                </a:solidFill>
              </a:defRPr>
            </a:lvl5pPr>
            <a:lvl6pPr lvl="5" rtl="0">
              <a:lnSpc>
                <a:spcPct val="105000"/>
              </a:lnSpc>
              <a:spcBef>
                <a:spcPts val="0"/>
              </a:spcBef>
              <a:spcAft>
                <a:spcPts val="0"/>
              </a:spcAft>
              <a:buNone/>
              <a:defRPr sz="7100">
                <a:solidFill>
                  <a:srgbClr val="EBEBEB"/>
                </a:solidFill>
              </a:defRPr>
            </a:lvl6pPr>
            <a:lvl7pPr lvl="6" rtl="0">
              <a:lnSpc>
                <a:spcPct val="105000"/>
              </a:lnSpc>
              <a:spcBef>
                <a:spcPts val="0"/>
              </a:spcBef>
              <a:spcAft>
                <a:spcPts val="0"/>
              </a:spcAft>
              <a:buNone/>
              <a:defRPr sz="7100">
                <a:solidFill>
                  <a:srgbClr val="EBEBEB"/>
                </a:solidFill>
              </a:defRPr>
            </a:lvl7pPr>
            <a:lvl8pPr lvl="7" rtl="0">
              <a:lnSpc>
                <a:spcPct val="105000"/>
              </a:lnSpc>
              <a:spcBef>
                <a:spcPts val="0"/>
              </a:spcBef>
              <a:spcAft>
                <a:spcPts val="0"/>
              </a:spcAft>
              <a:buNone/>
              <a:defRPr sz="7100">
                <a:solidFill>
                  <a:srgbClr val="EBEBEB"/>
                </a:solidFill>
              </a:defRPr>
            </a:lvl8pPr>
            <a:lvl9pPr lvl="8" rtl="0">
              <a:lnSpc>
                <a:spcPct val="105000"/>
              </a:lnSpc>
              <a:spcBef>
                <a:spcPts val="0"/>
              </a:spcBef>
              <a:spcAft>
                <a:spcPts val="0"/>
              </a:spcAft>
              <a:buNone/>
              <a:defRPr sz="7100">
                <a:solidFill>
                  <a:srgbClr val="EBEBEB"/>
                </a:solidFill>
              </a:defRPr>
            </a:lvl9pPr>
          </a:lstStyle>
          <a:p/>
        </p:txBody>
      </p:sp>
      <p:pic>
        <p:nvPicPr>
          <p:cNvPr id="322" name="Google Shape;322;p43"/>
          <p:cNvPicPr preferRelativeResize="0"/>
          <p:nvPr/>
        </p:nvPicPr>
        <p:blipFill>
          <a:blip r:embed="rId3">
            <a:alphaModFix/>
          </a:blip>
          <a:stretch>
            <a:fillRect/>
          </a:stretch>
        </p:blipFill>
        <p:spPr>
          <a:xfrm>
            <a:off x="10104322" y="6203986"/>
            <a:ext cx="1421891" cy="335406"/>
          </a:xfrm>
          <a:prstGeom prst="rect">
            <a:avLst/>
          </a:prstGeom>
          <a:noFill/>
          <a:ln>
            <a:noFill/>
          </a:ln>
        </p:spPr>
      </p:pic>
      <p:sp>
        <p:nvSpPr>
          <p:cNvPr id="323" name="Google Shape;323;p43"/>
          <p:cNvSpPr txBox="1"/>
          <p:nvPr/>
        </p:nvSpPr>
        <p:spPr>
          <a:xfrm>
            <a:off x="7958481" y="1999825"/>
            <a:ext cx="2992800" cy="456000"/>
          </a:xfrm>
          <a:prstGeom prst="rect">
            <a:avLst/>
          </a:prstGeom>
          <a:noFill/>
          <a:ln>
            <a:noFill/>
          </a:ln>
        </p:spPr>
        <p:txBody>
          <a:bodyPr anchorCtr="0" anchor="ctr" bIns="91650" lIns="91650" spcFirstLastPara="1" rIns="91650" wrap="square" tIns="91650">
            <a:noAutofit/>
          </a:bodyPr>
          <a:lstStyle/>
          <a:p>
            <a:pPr indent="0" lvl="0" marL="0" rtl="0" algn="l">
              <a:spcBef>
                <a:spcPts val="0"/>
              </a:spcBef>
              <a:spcAft>
                <a:spcPts val="0"/>
              </a:spcAft>
              <a:buNone/>
            </a:pPr>
            <a:r>
              <a:rPr lang="en" sz="1600">
                <a:solidFill>
                  <a:srgbClr val="EBEBEB"/>
                </a:solidFill>
                <a:latin typeface="Overpass Light"/>
                <a:ea typeface="Overpass Light"/>
                <a:cs typeface="Overpass Light"/>
                <a:sym typeface="Overpass Light"/>
              </a:rPr>
              <a:t>linkedin.com/company/red-hat</a:t>
            </a:r>
            <a:endParaRPr sz="1600">
              <a:solidFill>
                <a:srgbClr val="EBEBEB"/>
              </a:solidFill>
              <a:latin typeface="Overpass Light"/>
              <a:ea typeface="Overpass Light"/>
              <a:cs typeface="Overpass Light"/>
              <a:sym typeface="Overpass Light"/>
            </a:endParaRPr>
          </a:p>
        </p:txBody>
      </p:sp>
      <p:sp>
        <p:nvSpPr>
          <p:cNvPr id="324" name="Google Shape;324;p43"/>
          <p:cNvSpPr txBox="1"/>
          <p:nvPr/>
        </p:nvSpPr>
        <p:spPr>
          <a:xfrm>
            <a:off x="7958481" y="2767875"/>
            <a:ext cx="2992800" cy="456000"/>
          </a:xfrm>
          <a:prstGeom prst="rect">
            <a:avLst/>
          </a:prstGeom>
          <a:noFill/>
          <a:ln>
            <a:noFill/>
          </a:ln>
        </p:spPr>
        <p:txBody>
          <a:bodyPr anchorCtr="0" anchor="ctr" bIns="91650" lIns="91650" spcFirstLastPara="1" rIns="91650" wrap="square" tIns="91650">
            <a:noAutofit/>
          </a:bodyPr>
          <a:lstStyle/>
          <a:p>
            <a:pPr indent="0" lvl="0" marL="0" rtl="0" algn="l">
              <a:spcBef>
                <a:spcPts val="0"/>
              </a:spcBef>
              <a:spcAft>
                <a:spcPts val="0"/>
              </a:spcAft>
              <a:buNone/>
            </a:pPr>
            <a:r>
              <a:rPr lang="en" sz="1600">
                <a:solidFill>
                  <a:srgbClr val="EBEBEB"/>
                </a:solidFill>
                <a:latin typeface="Overpass Light"/>
                <a:ea typeface="Overpass Light"/>
                <a:cs typeface="Overpass Light"/>
                <a:sym typeface="Overpass Light"/>
              </a:rPr>
              <a:t>youtube.com/user/RedHatVideos</a:t>
            </a:r>
            <a:endParaRPr sz="1600">
              <a:solidFill>
                <a:srgbClr val="EBEBEB"/>
              </a:solidFill>
              <a:latin typeface="Overpass Light"/>
              <a:ea typeface="Overpass Light"/>
              <a:cs typeface="Overpass Light"/>
              <a:sym typeface="Overpass Light"/>
            </a:endParaRPr>
          </a:p>
        </p:txBody>
      </p:sp>
      <p:sp>
        <p:nvSpPr>
          <p:cNvPr id="325" name="Google Shape;325;p43"/>
          <p:cNvSpPr txBox="1"/>
          <p:nvPr/>
        </p:nvSpPr>
        <p:spPr>
          <a:xfrm>
            <a:off x="7958481" y="3535925"/>
            <a:ext cx="2992800" cy="456000"/>
          </a:xfrm>
          <a:prstGeom prst="rect">
            <a:avLst/>
          </a:prstGeom>
          <a:noFill/>
          <a:ln>
            <a:noFill/>
          </a:ln>
        </p:spPr>
        <p:txBody>
          <a:bodyPr anchorCtr="0" anchor="ctr" bIns="91650" lIns="91650" spcFirstLastPara="1" rIns="91650" wrap="square" tIns="91650">
            <a:noAutofit/>
          </a:bodyPr>
          <a:lstStyle/>
          <a:p>
            <a:pPr indent="0" lvl="0" marL="0" rtl="0" algn="l">
              <a:spcBef>
                <a:spcPts val="0"/>
              </a:spcBef>
              <a:spcAft>
                <a:spcPts val="0"/>
              </a:spcAft>
              <a:buNone/>
            </a:pPr>
            <a:r>
              <a:rPr lang="en" sz="1600">
                <a:solidFill>
                  <a:srgbClr val="EBEBEB"/>
                </a:solidFill>
                <a:latin typeface="Overpass Light"/>
                <a:ea typeface="Overpass Light"/>
                <a:cs typeface="Overpass Light"/>
                <a:sym typeface="Overpass Light"/>
              </a:rPr>
              <a:t>facebook.com/redhatinc</a:t>
            </a:r>
            <a:endParaRPr sz="1600">
              <a:solidFill>
                <a:srgbClr val="EBEBEB"/>
              </a:solidFill>
              <a:latin typeface="Overpass Light"/>
              <a:ea typeface="Overpass Light"/>
              <a:cs typeface="Overpass Light"/>
              <a:sym typeface="Overpass Light"/>
            </a:endParaRPr>
          </a:p>
        </p:txBody>
      </p:sp>
      <p:sp>
        <p:nvSpPr>
          <p:cNvPr id="326" name="Google Shape;326;p43"/>
          <p:cNvSpPr txBox="1"/>
          <p:nvPr/>
        </p:nvSpPr>
        <p:spPr>
          <a:xfrm>
            <a:off x="7958481" y="4303975"/>
            <a:ext cx="2992800" cy="456000"/>
          </a:xfrm>
          <a:prstGeom prst="rect">
            <a:avLst/>
          </a:prstGeom>
          <a:noFill/>
          <a:ln>
            <a:noFill/>
          </a:ln>
        </p:spPr>
        <p:txBody>
          <a:bodyPr anchorCtr="0" anchor="ctr" bIns="91650" lIns="91650" spcFirstLastPara="1" rIns="91650" wrap="square" tIns="91650">
            <a:noAutofit/>
          </a:bodyPr>
          <a:lstStyle/>
          <a:p>
            <a:pPr indent="0" lvl="0" marL="0" rtl="0" algn="l">
              <a:spcBef>
                <a:spcPts val="0"/>
              </a:spcBef>
              <a:spcAft>
                <a:spcPts val="0"/>
              </a:spcAft>
              <a:buNone/>
            </a:pPr>
            <a:r>
              <a:rPr lang="en" sz="1600">
                <a:solidFill>
                  <a:srgbClr val="EBEBEB"/>
                </a:solidFill>
                <a:latin typeface="Overpass Light"/>
                <a:ea typeface="Overpass Light"/>
                <a:cs typeface="Overpass Light"/>
                <a:sym typeface="Overpass Light"/>
              </a:rPr>
              <a:t>twitter.com/RedHat</a:t>
            </a:r>
            <a:endParaRPr sz="1600">
              <a:solidFill>
                <a:srgbClr val="EBEBEB"/>
              </a:solidFill>
              <a:latin typeface="Overpass Light"/>
              <a:ea typeface="Overpass Light"/>
              <a:cs typeface="Overpass Light"/>
              <a:sym typeface="Overpass Light"/>
            </a:endParaRPr>
          </a:p>
        </p:txBody>
      </p:sp>
      <p:cxnSp>
        <p:nvCxnSpPr>
          <p:cNvPr id="327" name="Google Shape;327;p43"/>
          <p:cNvCxnSpPr/>
          <p:nvPr/>
        </p:nvCxnSpPr>
        <p:spPr>
          <a:xfrm rot="10800000">
            <a:off x="447663" y="50"/>
            <a:ext cx="0" cy="2282700"/>
          </a:xfrm>
          <a:prstGeom prst="straightConnector1">
            <a:avLst/>
          </a:prstGeom>
          <a:noFill/>
          <a:ln cap="flat" cmpd="sng" w="9525">
            <a:solidFill>
              <a:srgbClr val="EE0000"/>
            </a:solidFill>
            <a:prstDash val="solid"/>
            <a:round/>
            <a:headEnd len="med" w="med" type="none"/>
            <a:tailEnd len="med" w="med" type="none"/>
          </a:ln>
        </p:spPr>
      </p:cxnSp>
      <p:pic>
        <p:nvPicPr>
          <p:cNvPr id="328" name="Google Shape;328;p43"/>
          <p:cNvPicPr preferRelativeResize="0"/>
          <p:nvPr/>
        </p:nvPicPr>
        <p:blipFill rotWithShape="1">
          <a:blip r:embed="rId4">
            <a:alphaModFix/>
          </a:blip>
          <a:srcRect b="0" l="0" r="0" t="0"/>
          <a:stretch/>
        </p:blipFill>
        <p:spPr>
          <a:xfrm>
            <a:off x="7319443" y="1882617"/>
            <a:ext cx="522335" cy="522335"/>
          </a:xfrm>
          <a:prstGeom prst="rect">
            <a:avLst/>
          </a:prstGeom>
          <a:noFill/>
          <a:ln>
            <a:noFill/>
          </a:ln>
        </p:spPr>
      </p:pic>
      <p:pic>
        <p:nvPicPr>
          <p:cNvPr id="329" name="Google Shape;329;p43"/>
          <p:cNvPicPr preferRelativeResize="0"/>
          <p:nvPr/>
        </p:nvPicPr>
        <p:blipFill rotWithShape="1">
          <a:blip r:embed="rId5">
            <a:alphaModFix/>
          </a:blip>
          <a:srcRect b="0" l="0" r="0" t="0"/>
          <a:stretch/>
        </p:blipFill>
        <p:spPr>
          <a:xfrm>
            <a:off x="7319443" y="3404473"/>
            <a:ext cx="522335" cy="522335"/>
          </a:xfrm>
          <a:prstGeom prst="rect">
            <a:avLst/>
          </a:prstGeom>
          <a:noFill/>
          <a:ln>
            <a:noFill/>
          </a:ln>
        </p:spPr>
      </p:pic>
      <p:pic>
        <p:nvPicPr>
          <p:cNvPr id="330" name="Google Shape;330;p43"/>
          <p:cNvPicPr preferRelativeResize="0"/>
          <p:nvPr/>
        </p:nvPicPr>
        <p:blipFill rotWithShape="1">
          <a:blip r:embed="rId6">
            <a:alphaModFix/>
          </a:blip>
          <a:srcRect b="0" l="0" r="0" t="0"/>
          <a:stretch/>
        </p:blipFill>
        <p:spPr>
          <a:xfrm>
            <a:off x="7319443" y="2705617"/>
            <a:ext cx="522335" cy="522335"/>
          </a:xfrm>
          <a:prstGeom prst="rect">
            <a:avLst/>
          </a:prstGeom>
          <a:noFill/>
          <a:ln>
            <a:noFill/>
          </a:ln>
        </p:spPr>
      </p:pic>
      <p:pic>
        <p:nvPicPr>
          <p:cNvPr id="331" name="Google Shape;331;p43"/>
          <p:cNvPicPr preferRelativeResize="0"/>
          <p:nvPr/>
        </p:nvPicPr>
        <p:blipFill rotWithShape="1">
          <a:blip r:embed="rId7">
            <a:alphaModFix/>
          </a:blip>
          <a:srcRect b="0" l="0" r="0" t="0"/>
          <a:stretch/>
        </p:blipFill>
        <p:spPr>
          <a:xfrm>
            <a:off x="7319443" y="4214033"/>
            <a:ext cx="522335" cy="522335"/>
          </a:xfrm>
          <a:prstGeom prst="rect">
            <a:avLst/>
          </a:prstGeom>
          <a:noFill/>
          <a:ln>
            <a:noFill/>
          </a:ln>
        </p:spPr>
      </p:pic>
      <p:cxnSp>
        <p:nvCxnSpPr>
          <p:cNvPr id="332" name="Google Shape;332;p43"/>
          <p:cNvCxnSpPr/>
          <p:nvPr/>
        </p:nvCxnSpPr>
        <p:spPr>
          <a:xfrm rot="10800000">
            <a:off x="447655"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333" name="Google Shape;333;p43"/>
          <p:cNvSpPr txBox="1"/>
          <p:nvPr>
            <p:ph idx="12" type="sldNum"/>
          </p:nvPr>
        </p:nvSpPr>
        <p:spPr>
          <a:xfrm>
            <a:off x="81954" y="6169556"/>
            <a:ext cx="731400" cy="143700"/>
          </a:xfrm>
          <a:prstGeom prst="rect">
            <a:avLst/>
          </a:prstGeom>
          <a:noFill/>
          <a:ln>
            <a:noFill/>
          </a:ln>
        </p:spPr>
        <p:txBody>
          <a:bodyPr anchorCtr="0" anchor="b" bIns="0" lIns="0" spcFirstLastPara="1" rIns="0" wrap="square" tIns="0">
            <a:noAutofit/>
          </a:bodyPr>
          <a:lstStyle>
            <a:lvl1pPr lvl="0" rtl="0" algn="ctr">
              <a:buNone/>
              <a:defRPr sz="700">
                <a:latin typeface="Overpass SemiBold"/>
                <a:ea typeface="Overpass SemiBold"/>
                <a:cs typeface="Overpass SemiBold"/>
                <a:sym typeface="Overpass SemiBold"/>
              </a:defRPr>
            </a:lvl1pPr>
            <a:lvl2pPr lvl="1" rtl="0" algn="ctr">
              <a:buNone/>
              <a:defRPr sz="700">
                <a:latin typeface="Overpass SemiBold"/>
                <a:ea typeface="Overpass SemiBold"/>
                <a:cs typeface="Overpass SemiBold"/>
                <a:sym typeface="Overpass SemiBold"/>
              </a:defRPr>
            </a:lvl2pPr>
            <a:lvl3pPr lvl="2" rtl="0" algn="ctr">
              <a:buNone/>
              <a:defRPr sz="700">
                <a:latin typeface="Overpass SemiBold"/>
                <a:ea typeface="Overpass SemiBold"/>
                <a:cs typeface="Overpass SemiBold"/>
                <a:sym typeface="Overpass SemiBold"/>
              </a:defRPr>
            </a:lvl3pPr>
            <a:lvl4pPr lvl="3" rtl="0" algn="ctr">
              <a:buNone/>
              <a:defRPr sz="700">
                <a:latin typeface="Overpass SemiBold"/>
                <a:ea typeface="Overpass SemiBold"/>
                <a:cs typeface="Overpass SemiBold"/>
                <a:sym typeface="Overpass SemiBold"/>
              </a:defRPr>
            </a:lvl4pPr>
            <a:lvl5pPr lvl="4" rtl="0" algn="ctr">
              <a:buNone/>
              <a:defRPr sz="700">
                <a:latin typeface="Overpass SemiBold"/>
                <a:ea typeface="Overpass SemiBold"/>
                <a:cs typeface="Overpass SemiBold"/>
                <a:sym typeface="Overpass SemiBold"/>
              </a:defRPr>
            </a:lvl5pPr>
            <a:lvl6pPr lvl="5" rtl="0" algn="ctr">
              <a:buNone/>
              <a:defRPr sz="700">
                <a:latin typeface="Overpass SemiBold"/>
                <a:ea typeface="Overpass SemiBold"/>
                <a:cs typeface="Overpass SemiBold"/>
                <a:sym typeface="Overpass SemiBold"/>
              </a:defRPr>
            </a:lvl6pPr>
            <a:lvl7pPr lvl="6" rtl="0" algn="ctr">
              <a:buNone/>
              <a:defRPr sz="700">
                <a:latin typeface="Overpass SemiBold"/>
                <a:ea typeface="Overpass SemiBold"/>
                <a:cs typeface="Overpass SemiBold"/>
                <a:sym typeface="Overpass SemiBold"/>
              </a:defRPr>
            </a:lvl7pPr>
            <a:lvl8pPr lvl="7" rtl="0" algn="ctr">
              <a:buNone/>
              <a:defRPr sz="700">
                <a:latin typeface="Overpass SemiBold"/>
                <a:ea typeface="Overpass SemiBold"/>
                <a:cs typeface="Overpass SemiBold"/>
                <a:sym typeface="Overpass SemiBold"/>
              </a:defRPr>
            </a:lvl8pPr>
            <a:lvl9pPr lvl="8" rtl="0" algn="ctr">
              <a:buNone/>
              <a:defRPr sz="7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illustrated">
  <p:cSld name="CUSTOM">
    <p:bg>
      <p:bgPr>
        <a:blipFill>
          <a:blip r:embed="rId2">
            <a:alphaModFix/>
          </a:blip>
          <a:stretch>
            <a:fillRect/>
          </a:stretch>
        </a:blipFill>
      </p:bgPr>
    </p:bg>
    <p:spTree>
      <p:nvGrpSpPr>
        <p:cNvPr id="334" name="Shape 334"/>
        <p:cNvGrpSpPr/>
        <p:nvPr/>
      </p:nvGrpSpPr>
      <p:grpSpPr>
        <a:xfrm>
          <a:off x="0" y="0"/>
          <a:ext cx="0" cy="0"/>
          <a:chOff x="0" y="0"/>
          <a:chExt cx="0" cy="0"/>
        </a:xfrm>
      </p:grpSpPr>
      <p:sp>
        <p:nvSpPr>
          <p:cNvPr id="335" name="Google Shape;335;p44"/>
          <p:cNvSpPr txBox="1"/>
          <p:nvPr/>
        </p:nvSpPr>
        <p:spPr>
          <a:xfrm>
            <a:off x="10065512" y="269836"/>
            <a:ext cx="16188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700">
                <a:solidFill>
                  <a:srgbClr val="666666"/>
                </a:solidFill>
                <a:latin typeface="Overpass"/>
                <a:ea typeface="Overpass"/>
                <a:cs typeface="Overpass"/>
                <a:sym typeface="Overpass"/>
              </a:rPr>
              <a:t>CONFIDENTIAL </a:t>
            </a:r>
            <a:r>
              <a:rPr lang="en" sz="700">
                <a:solidFill>
                  <a:srgbClr val="666666"/>
                </a:solidFill>
                <a:latin typeface="Overpass Light"/>
                <a:ea typeface="Overpass Light"/>
                <a:cs typeface="Overpass Light"/>
                <a:sym typeface="Overpass Light"/>
              </a:rPr>
              <a:t>Designator</a:t>
            </a:r>
            <a:endParaRPr sz="700">
              <a:solidFill>
                <a:srgbClr val="666666"/>
              </a:solidFill>
              <a:latin typeface="Overpass Light"/>
              <a:ea typeface="Overpass Light"/>
              <a:cs typeface="Overpass Light"/>
              <a:sym typeface="Overpass Light"/>
            </a:endParaRPr>
          </a:p>
        </p:txBody>
      </p:sp>
      <p:pic>
        <p:nvPicPr>
          <p:cNvPr id="336" name="Google Shape;336;p44"/>
          <p:cNvPicPr preferRelativeResize="0"/>
          <p:nvPr/>
        </p:nvPicPr>
        <p:blipFill>
          <a:blip r:embed="rId3">
            <a:alphaModFix/>
          </a:blip>
          <a:stretch>
            <a:fillRect/>
          </a:stretch>
        </p:blipFill>
        <p:spPr>
          <a:xfrm>
            <a:off x="10104322" y="6203986"/>
            <a:ext cx="1421891" cy="335406"/>
          </a:xfrm>
          <a:prstGeom prst="rect">
            <a:avLst/>
          </a:prstGeom>
          <a:noFill/>
          <a:ln>
            <a:noFill/>
          </a:ln>
        </p:spPr>
      </p:pic>
      <p:cxnSp>
        <p:nvCxnSpPr>
          <p:cNvPr id="337" name="Google Shape;337;p44"/>
          <p:cNvCxnSpPr/>
          <p:nvPr/>
        </p:nvCxnSpPr>
        <p:spPr>
          <a:xfrm rot="10800000">
            <a:off x="447655" y="6401400"/>
            <a:ext cx="0" cy="456600"/>
          </a:xfrm>
          <a:prstGeom prst="straightConnector1">
            <a:avLst/>
          </a:prstGeom>
          <a:noFill/>
          <a:ln cap="flat" cmpd="sng" w="9525">
            <a:solidFill>
              <a:schemeClr val="lt1"/>
            </a:solidFill>
            <a:prstDash val="solid"/>
            <a:round/>
            <a:headEnd len="med" w="med" type="none"/>
            <a:tailEnd len="med" w="med" type="none"/>
          </a:ln>
        </p:spPr>
      </p:cxnSp>
      <p:sp>
        <p:nvSpPr>
          <p:cNvPr id="338" name="Google Shape;338;p44"/>
          <p:cNvSpPr txBox="1"/>
          <p:nvPr>
            <p:ph idx="12" type="sldNum"/>
          </p:nvPr>
        </p:nvSpPr>
        <p:spPr>
          <a:xfrm>
            <a:off x="81954" y="6169556"/>
            <a:ext cx="731400" cy="143700"/>
          </a:xfrm>
          <a:prstGeom prst="rect">
            <a:avLst/>
          </a:prstGeom>
          <a:noFill/>
          <a:ln>
            <a:noFill/>
          </a:ln>
        </p:spPr>
        <p:txBody>
          <a:bodyPr anchorCtr="0" anchor="b" bIns="0" lIns="0" spcFirstLastPara="1" rIns="0" wrap="square" tIns="0">
            <a:noAutofit/>
          </a:bodyPr>
          <a:lstStyle>
            <a:lvl1pPr lvl="0" rtl="0" algn="ctr">
              <a:buNone/>
              <a:defRPr sz="700">
                <a:solidFill>
                  <a:schemeClr val="lt1"/>
                </a:solidFill>
                <a:latin typeface="Overpass SemiBold"/>
                <a:ea typeface="Overpass SemiBold"/>
                <a:cs typeface="Overpass SemiBold"/>
                <a:sym typeface="Overpass SemiBold"/>
              </a:defRPr>
            </a:lvl1pPr>
            <a:lvl2pPr lvl="1" rtl="0" algn="ctr">
              <a:buNone/>
              <a:defRPr sz="700">
                <a:solidFill>
                  <a:schemeClr val="lt1"/>
                </a:solidFill>
                <a:latin typeface="Overpass SemiBold"/>
                <a:ea typeface="Overpass SemiBold"/>
                <a:cs typeface="Overpass SemiBold"/>
                <a:sym typeface="Overpass SemiBold"/>
              </a:defRPr>
            </a:lvl2pPr>
            <a:lvl3pPr lvl="2" rtl="0" algn="ctr">
              <a:buNone/>
              <a:defRPr sz="700">
                <a:solidFill>
                  <a:schemeClr val="lt1"/>
                </a:solidFill>
                <a:latin typeface="Overpass SemiBold"/>
                <a:ea typeface="Overpass SemiBold"/>
                <a:cs typeface="Overpass SemiBold"/>
                <a:sym typeface="Overpass SemiBold"/>
              </a:defRPr>
            </a:lvl3pPr>
            <a:lvl4pPr lvl="3" rtl="0" algn="ctr">
              <a:buNone/>
              <a:defRPr sz="700">
                <a:solidFill>
                  <a:schemeClr val="lt1"/>
                </a:solidFill>
                <a:latin typeface="Overpass SemiBold"/>
                <a:ea typeface="Overpass SemiBold"/>
                <a:cs typeface="Overpass SemiBold"/>
                <a:sym typeface="Overpass SemiBold"/>
              </a:defRPr>
            </a:lvl4pPr>
            <a:lvl5pPr lvl="4" rtl="0" algn="ctr">
              <a:buNone/>
              <a:defRPr sz="700">
                <a:solidFill>
                  <a:schemeClr val="lt1"/>
                </a:solidFill>
                <a:latin typeface="Overpass SemiBold"/>
                <a:ea typeface="Overpass SemiBold"/>
                <a:cs typeface="Overpass SemiBold"/>
                <a:sym typeface="Overpass SemiBold"/>
              </a:defRPr>
            </a:lvl5pPr>
            <a:lvl6pPr lvl="5" rtl="0" algn="ctr">
              <a:buNone/>
              <a:defRPr sz="700">
                <a:solidFill>
                  <a:schemeClr val="lt1"/>
                </a:solidFill>
                <a:latin typeface="Overpass SemiBold"/>
                <a:ea typeface="Overpass SemiBold"/>
                <a:cs typeface="Overpass SemiBold"/>
                <a:sym typeface="Overpass SemiBold"/>
              </a:defRPr>
            </a:lvl6pPr>
            <a:lvl7pPr lvl="6" rtl="0" algn="ctr">
              <a:buNone/>
              <a:defRPr sz="700">
                <a:solidFill>
                  <a:schemeClr val="lt1"/>
                </a:solidFill>
                <a:latin typeface="Overpass SemiBold"/>
                <a:ea typeface="Overpass SemiBold"/>
                <a:cs typeface="Overpass SemiBold"/>
                <a:sym typeface="Overpass SemiBold"/>
              </a:defRPr>
            </a:lvl7pPr>
            <a:lvl8pPr lvl="7" rtl="0" algn="ctr">
              <a:buNone/>
              <a:defRPr sz="700">
                <a:solidFill>
                  <a:schemeClr val="lt1"/>
                </a:solidFill>
                <a:latin typeface="Overpass SemiBold"/>
                <a:ea typeface="Overpass SemiBold"/>
                <a:cs typeface="Overpass SemiBold"/>
                <a:sym typeface="Overpass SemiBold"/>
              </a:defRPr>
            </a:lvl8pPr>
            <a:lvl9pPr lvl="8" rtl="0" algn="ctr">
              <a:buNone/>
              <a:defRPr sz="700">
                <a:solidFill>
                  <a:schemeClr val="lt1"/>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339" name="Google Shape;339;p44"/>
          <p:cNvSpPr txBox="1"/>
          <p:nvPr>
            <p:ph idx="1" type="subTitle"/>
          </p:nvPr>
        </p:nvSpPr>
        <p:spPr>
          <a:xfrm>
            <a:off x="5659109" y="3971650"/>
            <a:ext cx="4445400" cy="9144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SzPts val="1800"/>
              <a:buNone/>
              <a:defRPr sz="1800"/>
            </a:lvl1pPr>
            <a:lvl2pPr lvl="1" rtl="0">
              <a:lnSpc>
                <a:spcPct val="140000"/>
              </a:lnSpc>
              <a:spcBef>
                <a:spcPts val="0"/>
              </a:spcBef>
              <a:spcAft>
                <a:spcPts val="0"/>
              </a:spcAft>
              <a:buSzPts val="1800"/>
              <a:buNone/>
              <a:defRPr sz="1800"/>
            </a:lvl2pPr>
            <a:lvl3pPr lvl="2" rtl="0">
              <a:lnSpc>
                <a:spcPct val="140000"/>
              </a:lnSpc>
              <a:spcBef>
                <a:spcPts val="0"/>
              </a:spcBef>
              <a:spcAft>
                <a:spcPts val="0"/>
              </a:spcAft>
              <a:buSzPts val="1800"/>
              <a:buNone/>
              <a:defRPr sz="1800"/>
            </a:lvl3pPr>
            <a:lvl4pPr lvl="3" rtl="0">
              <a:lnSpc>
                <a:spcPct val="140000"/>
              </a:lnSpc>
              <a:spcBef>
                <a:spcPts val="0"/>
              </a:spcBef>
              <a:spcAft>
                <a:spcPts val="0"/>
              </a:spcAft>
              <a:buSzPts val="1800"/>
              <a:buNone/>
              <a:defRPr sz="1800"/>
            </a:lvl4pPr>
            <a:lvl5pPr lvl="4" rtl="0">
              <a:lnSpc>
                <a:spcPct val="140000"/>
              </a:lnSpc>
              <a:spcBef>
                <a:spcPts val="0"/>
              </a:spcBef>
              <a:spcAft>
                <a:spcPts val="0"/>
              </a:spcAft>
              <a:buSzPts val="1800"/>
              <a:buNone/>
              <a:defRPr sz="1800"/>
            </a:lvl5pPr>
            <a:lvl6pPr lvl="5" rtl="0">
              <a:lnSpc>
                <a:spcPct val="140000"/>
              </a:lnSpc>
              <a:spcBef>
                <a:spcPts val="0"/>
              </a:spcBef>
              <a:spcAft>
                <a:spcPts val="0"/>
              </a:spcAft>
              <a:buSzPts val="1800"/>
              <a:buNone/>
              <a:defRPr sz="1800"/>
            </a:lvl6pPr>
            <a:lvl7pPr lvl="6" rtl="0">
              <a:lnSpc>
                <a:spcPct val="140000"/>
              </a:lnSpc>
              <a:spcBef>
                <a:spcPts val="0"/>
              </a:spcBef>
              <a:spcAft>
                <a:spcPts val="0"/>
              </a:spcAft>
              <a:buSzPts val="1800"/>
              <a:buNone/>
              <a:defRPr sz="1800"/>
            </a:lvl7pPr>
            <a:lvl8pPr lvl="7" rtl="0">
              <a:lnSpc>
                <a:spcPct val="140000"/>
              </a:lnSpc>
              <a:spcBef>
                <a:spcPts val="0"/>
              </a:spcBef>
              <a:spcAft>
                <a:spcPts val="0"/>
              </a:spcAft>
              <a:buSzPts val="1800"/>
              <a:buNone/>
              <a:defRPr sz="1800"/>
            </a:lvl8pPr>
            <a:lvl9pPr lvl="8" rtl="0">
              <a:lnSpc>
                <a:spcPct val="140000"/>
              </a:lnSpc>
              <a:spcBef>
                <a:spcPts val="0"/>
              </a:spcBef>
              <a:spcAft>
                <a:spcPts val="0"/>
              </a:spcAft>
              <a:buSzPts val="1800"/>
              <a:buNone/>
              <a:defRPr sz="1800"/>
            </a:lvl9pPr>
          </a:lstStyle>
          <a:p/>
        </p:txBody>
      </p:sp>
      <p:sp>
        <p:nvSpPr>
          <p:cNvPr id="340" name="Google Shape;340;p44"/>
          <p:cNvSpPr txBox="1"/>
          <p:nvPr>
            <p:ph type="title"/>
          </p:nvPr>
        </p:nvSpPr>
        <p:spPr>
          <a:xfrm>
            <a:off x="5659109" y="1709031"/>
            <a:ext cx="5735100" cy="21171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b="1" sz="4700">
                <a:solidFill>
                  <a:srgbClr val="EE0000"/>
                </a:solidFill>
                <a:latin typeface="Overpass"/>
                <a:ea typeface="Overpass"/>
                <a:cs typeface="Overpass"/>
                <a:sym typeface="Overpass"/>
              </a:defRPr>
            </a:lvl1pPr>
            <a:lvl2pPr lvl="1" rtl="0">
              <a:lnSpc>
                <a:spcPct val="100000"/>
              </a:lnSpc>
              <a:spcBef>
                <a:spcPts val="0"/>
              </a:spcBef>
              <a:spcAft>
                <a:spcPts val="0"/>
              </a:spcAft>
              <a:buNone/>
              <a:defRPr b="1" sz="4700">
                <a:solidFill>
                  <a:srgbClr val="EE0000"/>
                </a:solidFill>
                <a:latin typeface="Overpass"/>
                <a:ea typeface="Overpass"/>
                <a:cs typeface="Overpass"/>
                <a:sym typeface="Overpass"/>
              </a:defRPr>
            </a:lvl2pPr>
            <a:lvl3pPr lvl="2" rtl="0">
              <a:lnSpc>
                <a:spcPct val="100000"/>
              </a:lnSpc>
              <a:spcBef>
                <a:spcPts val="0"/>
              </a:spcBef>
              <a:spcAft>
                <a:spcPts val="0"/>
              </a:spcAft>
              <a:buNone/>
              <a:defRPr b="1" sz="4700">
                <a:solidFill>
                  <a:srgbClr val="EE0000"/>
                </a:solidFill>
                <a:latin typeface="Overpass"/>
                <a:ea typeface="Overpass"/>
                <a:cs typeface="Overpass"/>
                <a:sym typeface="Overpass"/>
              </a:defRPr>
            </a:lvl3pPr>
            <a:lvl4pPr lvl="3" rtl="0">
              <a:lnSpc>
                <a:spcPct val="100000"/>
              </a:lnSpc>
              <a:spcBef>
                <a:spcPts val="0"/>
              </a:spcBef>
              <a:spcAft>
                <a:spcPts val="0"/>
              </a:spcAft>
              <a:buNone/>
              <a:defRPr b="1" sz="4700">
                <a:solidFill>
                  <a:srgbClr val="EE0000"/>
                </a:solidFill>
                <a:latin typeface="Overpass"/>
                <a:ea typeface="Overpass"/>
                <a:cs typeface="Overpass"/>
                <a:sym typeface="Overpass"/>
              </a:defRPr>
            </a:lvl4pPr>
            <a:lvl5pPr lvl="4" rtl="0">
              <a:lnSpc>
                <a:spcPct val="100000"/>
              </a:lnSpc>
              <a:spcBef>
                <a:spcPts val="0"/>
              </a:spcBef>
              <a:spcAft>
                <a:spcPts val="0"/>
              </a:spcAft>
              <a:buNone/>
              <a:defRPr b="1" sz="4700">
                <a:solidFill>
                  <a:srgbClr val="EE0000"/>
                </a:solidFill>
                <a:latin typeface="Overpass"/>
                <a:ea typeface="Overpass"/>
                <a:cs typeface="Overpass"/>
                <a:sym typeface="Overpass"/>
              </a:defRPr>
            </a:lvl5pPr>
            <a:lvl6pPr lvl="5" rtl="0">
              <a:lnSpc>
                <a:spcPct val="100000"/>
              </a:lnSpc>
              <a:spcBef>
                <a:spcPts val="0"/>
              </a:spcBef>
              <a:spcAft>
                <a:spcPts val="0"/>
              </a:spcAft>
              <a:buNone/>
              <a:defRPr b="1" sz="4700">
                <a:solidFill>
                  <a:srgbClr val="EE0000"/>
                </a:solidFill>
                <a:latin typeface="Overpass"/>
                <a:ea typeface="Overpass"/>
                <a:cs typeface="Overpass"/>
                <a:sym typeface="Overpass"/>
              </a:defRPr>
            </a:lvl6pPr>
            <a:lvl7pPr lvl="6" rtl="0">
              <a:lnSpc>
                <a:spcPct val="100000"/>
              </a:lnSpc>
              <a:spcBef>
                <a:spcPts val="0"/>
              </a:spcBef>
              <a:spcAft>
                <a:spcPts val="0"/>
              </a:spcAft>
              <a:buNone/>
              <a:defRPr b="1" sz="4700">
                <a:solidFill>
                  <a:srgbClr val="EE0000"/>
                </a:solidFill>
                <a:latin typeface="Overpass"/>
                <a:ea typeface="Overpass"/>
                <a:cs typeface="Overpass"/>
                <a:sym typeface="Overpass"/>
              </a:defRPr>
            </a:lvl7pPr>
            <a:lvl8pPr lvl="7" rtl="0">
              <a:lnSpc>
                <a:spcPct val="100000"/>
              </a:lnSpc>
              <a:spcBef>
                <a:spcPts val="0"/>
              </a:spcBef>
              <a:spcAft>
                <a:spcPts val="0"/>
              </a:spcAft>
              <a:buNone/>
              <a:defRPr b="1" sz="4700">
                <a:solidFill>
                  <a:srgbClr val="EE0000"/>
                </a:solidFill>
                <a:latin typeface="Overpass"/>
                <a:ea typeface="Overpass"/>
                <a:cs typeface="Overpass"/>
                <a:sym typeface="Overpass"/>
              </a:defRPr>
            </a:lvl8pPr>
            <a:lvl9pPr lvl="8" rtl="0">
              <a:lnSpc>
                <a:spcPct val="100000"/>
              </a:lnSpc>
              <a:spcBef>
                <a:spcPts val="0"/>
              </a:spcBef>
              <a:spcAft>
                <a:spcPts val="0"/>
              </a:spcAft>
              <a:buNone/>
              <a:defRPr b="1" sz="4700">
                <a:solidFill>
                  <a:srgbClr val="EE0000"/>
                </a:solidFill>
                <a:latin typeface="Overpass"/>
                <a:ea typeface="Overpass"/>
                <a:cs typeface="Overpass"/>
                <a:sym typeface="Overpass"/>
              </a:defRPr>
            </a:lvl9pPr>
          </a:lstStyle>
          <a:p/>
        </p:txBody>
      </p:sp>
      <p:sp>
        <p:nvSpPr>
          <p:cNvPr id="341" name="Google Shape;341;p44"/>
          <p:cNvSpPr txBox="1"/>
          <p:nvPr>
            <p:ph idx="2" type="subTitle"/>
          </p:nvPr>
        </p:nvSpPr>
        <p:spPr>
          <a:xfrm>
            <a:off x="5659109" y="5318275"/>
            <a:ext cx="2040000" cy="6054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SzPts val="1200"/>
              <a:buNone/>
              <a:defRPr sz="1200"/>
            </a:lvl1pPr>
            <a:lvl2pPr lvl="1" rtl="0">
              <a:lnSpc>
                <a:spcPct val="135000"/>
              </a:lnSpc>
              <a:spcBef>
                <a:spcPts val="0"/>
              </a:spcBef>
              <a:spcAft>
                <a:spcPts val="0"/>
              </a:spcAft>
              <a:buSzPts val="1200"/>
              <a:buNone/>
              <a:defRPr sz="1200"/>
            </a:lvl2pPr>
            <a:lvl3pPr lvl="2" rtl="0">
              <a:lnSpc>
                <a:spcPct val="135000"/>
              </a:lnSpc>
              <a:spcBef>
                <a:spcPts val="0"/>
              </a:spcBef>
              <a:spcAft>
                <a:spcPts val="0"/>
              </a:spcAft>
              <a:buSzPts val="1200"/>
              <a:buNone/>
              <a:defRPr sz="1200"/>
            </a:lvl3pPr>
            <a:lvl4pPr lvl="3" rtl="0">
              <a:lnSpc>
                <a:spcPct val="135000"/>
              </a:lnSpc>
              <a:spcBef>
                <a:spcPts val="0"/>
              </a:spcBef>
              <a:spcAft>
                <a:spcPts val="0"/>
              </a:spcAft>
              <a:buSzPts val="1200"/>
              <a:buNone/>
              <a:defRPr sz="1200"/>
            </a:lvl4pPr>
            <a:lvl5pPr lvl="4" rtl="0">
              <a:lnSpc>
                <a:spcPct val="135000"/>
              </a:lnSpc>
              <a:spcBef>
                <a:spcPts val="0"/>
              </a:spcBef>
              <a:spcAft>
                <a:spcPts val="0"/>
              </a:spcAft>
              <a:buSzPts val="1200"/>
              <a:buNone/>
              <a:defRPr sz="1200"/>
            </a:lvl5pPr>
            <a:lvl6pPr lvl="5" rtl="0">
              <a:lnSpc>
                <a:spcPct val="135000"/>
              </a:lnSpc>
              <a:spcBef>
                <a:spcPts val="0"/>
              </a:spcBef>
              <a:spcAft>
                <a:spcPts val="0"/>
              </a:spcAft>
              <a:buSzPts val="1200"/>
              <a:buNone/>
              <a:defRPr sz="1200"/>
            </a:lvl6pPr>
            <a:lvl7pPr lvl="6" rtl="0">
              <a:lnSpc>
                <a:spcPct val="135000"/>
              </a:lnSpc>
              <a:spcBef>
                <a:spcPts val="0"/>
              </a:spcBef>
              <a:spcAft>
                <a:spcPts val="0"/>
              </a:spcAft>
              <a:buSzPts val="1200"/>
              <a:buNone/>
              <a:defRPr sz="1200"/>
            </a:lvl7pPr>
            <a:lvl8pPr lvl="7" rtl="0">
              <a:lnSpc>
                <a:spcPct val="135000"/>
              </a:lnSpc>
              <a:spcBef>
                <a:spcPts val="0"/>
              </a:spcBef>
              <a:spcAft>
                <a:spcPts val="0"/>
              </a:spcAft>
              <a:buSzPts val="1200"/>
              <a:buNone/>
              <a:defRPr sz="1200"/>
            </a:lvl8pPr>
            <a:lvl9pPr lvl="8" rtl="0">
              <a:lnSpc>
                <a:spcPct val="135000"/>
              </a:lnSpc>
              <a:spcBef>
                <a:spcPts val="0"/>
              </a:spcBef>
              <a:spcAft>
                <a:spcPts val="0"/>
              </a:spcAft>
              <a:buSzPts val="1200"/>
              <a:buNone/>
              <a:defRPr sz="1200"/>
            </a:lvl9pPr>
          </a:lstStyle>
          <a:p/>
        </p:txBody>
      </p:sp>
      <p:sp>
        <p:nvSpPr>
          <p:cNvPr id="342" name="Google Shape;342;p44"/>
          <p:cNvSpPr txBox="1"/>
          <p:nvPr>
            <p:ph idx="3" type="subTitle"/>
          </p:nvPr>
        </p:nvSpPr>
        <p:spPr>
          <a:xfrm rot="5400000">
            <a:off x="-2138518" y="2138550"/>
            <a:ext cx="5148900" cy="871800"/>
          </a:xfrm>
          <a:prstGeom prst="rect">
            <a:avLst/>
          </a:prstGeom>
        </p:spPr>
        <p:txBody>
          <a:bodyPr anchorCtr="0" anchor="ctr" bIns="91650" lIns="504050" spcFirstLastPara="1" rIns="91650" wrap="square" tIns="91650">
            <a:noAutofit/>
          </a:bodyPr>
          <a:lstStyle>
            <a:lvl1pPr lvl="0"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1pPr>
            <a:lvl2pPr lvl="1"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2pPr>
            <a:lvl3pPr lvl="2"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3pPr>
            <a:lvl4pPr lvl="3"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4pPr>
            <a:lvl5pPr lvl="4"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5pPr>
            <a:lvl6pPr lvl="5"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6pPr>
            <a:lvl7pPr lvl="6"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7pPr>
            <a:lvl8pPr lvl="7"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8pPr>
            <a:lvl9pPr lvl="8"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losing illustrated">
  <p:cSld name="CUSTOM_1">
    <p:bg>
      <p:bgPr>
        <a:blipFill>
          <a:blip r:embed="rId2">
            <a:alphaModFix/>
          </a:blip>
          <a:stretch>
            <a:fillRect/>
          </a:stretch>
        </a:blipFill>
      </p:bgPr>
    </p:bg>
    <p:spTree>
      <p:nvGrpSpPr>
        <p:cNvPr id="343" name="Shape 343"/>
        <p:cNvGrpSpPr/>
        <p:nvPr/>
      </p:nvGrpSpPr>
      <p:grpSpPr>
        <a:xfrm>
          <a:off x="0" y="0"/>
          <a:ext cx="0" cy="0"/>
          <a:chOff x="0" y="0"/>
          <a:chExt cx="0" cy="0"/>
        </a:xfrm>
      </p:grpSpPr>
      <p:sp>
        <p:nvSpPr>
          <p:cNvPr id="344" name="Google Shape;344;p45"/>
          <p:cNvSpPr txBox="1"/>
          <p:nvPr/>
        </p:nvSpPr>
        <p:spPr>
          <a:xfrm>
            <a:off x="10065512" y="269836"/>
            <a:ext cx="16188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700">
                <a:solidFill>
                  <a:srgbClr val="666666"/>
                </a:solidFill>
                <a:latin typeface="Overpass"/>
                <a:ea typeface="Overpass"/>
                <a:cs typeface="Overpass"/>
                <a:sym typeface="Overpass"/>
              </a:rPr>
              <a:t>CONFIDENTIAL </a:t>
            </a:r>
            <a:r>
              <a:rPr lang="en" sz="700">
                <a:solidFill>
                  <a:srgbClr val="666666"/>
                </a:solidFill>
                <a:latin typeface="Overpass Light"/>
                <a:ea typeface="Overpass Light"/>
                <a:cs typeface="Overpass Light"/>
                <a:sym typeface="Overpass Light"/>
              </a:rPr>
              <a:t>Designator</a:t>
            </a:r>
            <a:endParaRPr sz="700">
              <a:solidFill>
                <a:srgbClr val="666666"/>
              </a:solidFill>
              <a:latin typeface="Overpass Light"/>
              <a:ea typeface="Overpass Light"/>
              <a:cs typeface="Overpass Light"/>
              <a:sym typeface="Overpass Light"/>
            </a:endParaRPr>
          </a:p>
        </p:txBody>
      </p:sp>
      <p:pic>
        <p:nvPicPr>
          <p:cNvPr id="345" name="Google Shape;345;p45"/>
          <p:cNvPicPr preferRelativeResize="0"/>
          <p:nvPr/>
        </p:nvPicPr>
        <p:blipFill>
          <a:blip r:embed="rId3">
            <a:alphaModFix/>
          </a:blip>
          <a:stretch>
            <a:fillRect/>
          </a:stretch>
        </p:blipFill>
        <p:spPr>
          <a:xfrm>
            <a:off x="10104322" y="6203986"/>
            <a:ext cx="1421891" cy="335406"/>
          </a:xfrm>
          <a:prstGeom prst="rect">
            <a:avLst/>
          </a:prstGeom>
          <a:noFill/>
          <a:ln>
            <a:noFill/>
          </a:ln>
        </p:spPr>
      </p:pic>
      <p:cxnSp>
        <p:nvCxnSpPr>
          <p:cNvPr id="346" name="Google Shape;346;p45"/>
          <p:cNvCxnSpPr/>
          <p:nvPr/>
        </p:nvCxnSpPr>
        <p:spPr>
          <a:xfrm rot="10800000">
            <a:off x="447655" y="6401400"/>
            <a:ext cx="0" cy="456600"/>
          </a:xfrm>
          <a:prstGeom prst="straightConnector1">
            <a:avLst/>
          </a:prstGeom>
          <a:noFill/>
          <a:ln cap="flat" cmpd="sng" w="9525">
            <a:solidFill>
              <a:schemeClr val="lt1"/>
            </a:solidFill>
            <a:prstDash val="solid"/>
            <a:round/>
            <a:headEnd len="med" w="med" type="none"/>
            <a:tailEnd len="med" w="med" type="none"/>
          </a:ln>
        </p:spPr>
      </p:cxnSp>
      <p:sp>
        <p:nvSpPr>
          <p:cNvPr id="347" name="Google Shape;347;p45"/>
          <p:cNvSpPr txBox="1"/>
          <p:nvPr>
            <p:ph idx="12" type="sldNum"/>
          </p:nvPr>
        </p:nvSpPr>
        <p:spPr>
          <a:xfrm>
            <a:off x="81954" y="6169556"/>
            <a:ext cx="731400" cy="143700"/>
          </a:xfrm>
          <a:prstGeom prst="rect">
            <a:avLst/>
          </a:prstGeom>
          <a:noFill/>
          <a:ln>
            <a:noFill/>
          </a:ln>
        </p:spPr>
        <p:txBody>
          <a:bodyPr anchorCtr="0" anchor="b" bIns="0" lIns="0" spcFirstLastPara="1" rIns="0" wrap="square" tIns="0">
            <a:noAutofit/>
          </a:bodyPr>
          <a:lstStyle>
            <a:lvl1pPr lvl="0" rtl="0" algn="ctr">
              <a:buNone/>
              <a:defRPr sz="700">
                <a:solidFill>
                  <a:schemeClr val="lt1"/>
                </a:solidFill>
                <a:latin typeface="Overpass SemiBold"/>
                <a:ea typeface="Overpass SemiBold"/>
                <a:cs typeface="Overpass SemiBold"/>
                <a:sym typeface="Overpass SemiBold"/>
              </a:defRPr>
            </a:lvl1pPr>
            <a:lvl2pPr lvl="1" rtl="0" algn="ctr">
              <a:buNone/>
              <a:defRPr sz="700">
                <a:solidFill>
                  <a:schemeClr val="lt1"/>
                </a:solidFill>
                <a:latin typeface="Overpass SemiBold"/>
                <a:ea typeface="Overpass SemiBold"/>
                <a:cs typeface="Overpass SemiBold"/>
                <a:sym typeface="Overpass SemiBold"/>
              </a:defRPr>
            </a:lvl2pPr>
            <a:lvl3pPr lvl="2" rtl="0" algn="ctr">
              <a:buNone/>
              <a:defRPr sz="700">
                <a:solidFill>
                  <a:schemeClr val="lt1"/>
                </a:solidFill>
                <a:latin typeface="Overpass SemiBold"/>
                <a:ea typeface="Overpass SemiBold"/>
                <a:cs typeface="Overpass SemiBold"/>
                <a:sym typeface="Overpass SemiBold"/>
              </a:defRPr>
            </a:lvl3pPr>
            <a:lvl4pPr lvl="3" rtl="0" algn="ctr">
              <a:buNone/>
              <a:defRPr sz="700">
                <a:solidFill>
                  <a:schemeClr val="lt1"/>
                </a:solidFill>
                <a:latin typeface="Overpass SemiBold"/>
                <a:ea typeface="Overpass SemiBold"/>
                <a:cs typeface="Overpass SemiBold"/>
                <a:sym typeface="Overpass SemiBold"/>
              </a:defRPr>
            </a:lvl4pPr>
            <a:lvl5pPr lvl="4" rtl="0" algn="ctr">
              <a:buNone/>
              <a:defRPr sz="700">
                <a:solidFill>
                  <a:schemeClr val="lt1"/>
                </a:solidFill>
                <a:latin typeface="Overpass SemiBold"/>
                <a:ea typeface="Overpass SemiBold"/>
                <a:cs typeface="Overpass SemiBold"/>
                <a:sym typeface="Overpass SemiBold"/>
              </a:defRPr>
            </a:lvl5pPr>
            <a:lvl6pPr lvl="5" rtl="0" algn="ctr">
              <a:buNone/>
              <a:defRPr sz="700">
                <a:solidFill>
                  <a:schemeClr val="lt1"/>
                </a:solidFill>
                <a:latin typeface="Overpass SemiBold"/>
                <a:ea typeface="Overpass SemiBold"/>
                <a:cs typeface="Overpass SemiBold"/>
                <a:sym typeface="Overpass SemiBold"/>
              </a:defRPr>
            </a:lvl6pPr>
            <a:lvl7pPr lvl="6" rtl="0" algn="ctr">
              <a:buNone/>
              <a:defRPr sz="700">
                <a:solidFill>
                  <a:schemeClr val="lt1"/>
                </a:solidFill>
                <a:latin typeface="Overpass SemiBold"/>
                <a:ea typeface="Overpass SemiBold"/>
                <a:cs typeface="Overpass SemiBold"/>
                <a:sym typeface="Overpass SemiBold"/>
              </a:defRPr>
            </a:lvl7pPr>
            <a:lvl8pPr lvl="7" rtl="0" algn="ctr">
              <a:buNone/>
              <a:defRPr sz="700">
                <a:solidFill>
                  <a:schemeClr val="lt1"/>
                </a:solidFill>
                <a:latin typeface="Overpass SemiBold"/>
                <a:ea typeface="Overpass SemiBold"/>
                <a:cs typeface="Overpass SemiBold"/>
                <a:sym typeface="Overpass SemiBold"/>
              </a:defRPr>
            </a:lvl8pPr>
            <a:lvl9pPr lvl="8" rtl="0" algn="ctr">
              <a:buNone/>
              <a:defRPr sz="700">
                <a:solidFill>
                  <a:schemeClr val="lt1"/>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348" name="Google Shape;348;p45"/>
          <p:cNvSpPr txBox="1"/>
          <p:nvPr>
            <p:ph type="title"/>
          </p:nvPr>
        </p:nvSpPr>
        <p:spPr>
          <a:xfrm>
            <a:off x="5659109" y="568626"/>
            <a:ext cx="5735100" cy="19293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b="1" sz="7100">
                <a:solidFill>
                  <a:srgbClr val="EE0000"/>
                </a:solidFill>
                <a:latin typeface="Overpass"/>
                <a:ea typeface="Overpass"/>
                <a:cs typeface="Overpass"/>
                <a:sym typeface="Overpass"/>
              </a:defRPr>
            </a:lvl1pPr>
            <a:lvl2pPr lvl="1" rtl="0">
              <a:lnSpc>
                <a:spcPct val="100000"/>
              </a:lnSpc>
              <a:spcBef>
                <a:spcPts val="0"/>
              </a:spcBef>
              <a:spcAft>
                <a:spcPts val="0"/>
              </a:spcAft>
              <a:buNone/>
              <a:defRPr b="1" sz="7100">
                <a:solidFill>
                  <a:srgbClr val="EE0000"/>
                </a:solidFill>
                <a:latin typeface="Overpass"/>
                <a:ea typeface="Overpass"/>
                <a:cs typeface="Overpass"/>
                <a:sym typeface="Overpass"/>
              </a:defRPr>
            </a:lvl2pPr>
            <a:lvl3pPr lvl="2" rtl="0">
              <a:lnSpc>
                <a:spcPct val="100000"/>
              </a:lnSpc>
              <a:spcBef>
                <a:spcPts val="0"/>
              </a:spcBef>
              <a:spcAft>
                <a:spcPts val="0"/>
              </a:spcAft>
              <a:buNone/>
              <a:defRPr b="1" sz="7100">
                <a:solidFill>
                  <a:srgbClr val="EE0000"/>
                </a:solidFill>
                <a:latin typeface="Overpass"/>
                <a:ea typeface="Overpass"/>
                <a:cs typeface="Overpass"/>
                <a:sym typeface="Overpass"/>
              </a:defRPr>
            </a:lvl3pPr>
            <a:lvl4pPr lvl="3" rtl="0">
              <a:lnSpc>
                <a:spcPct val="100000"/>
              </a:lnSpc>
              <a:spcBef>
                <a:spcPts val="0"/>
              </a:spcBef>
              <a:spcAft>
                <a:spcPts val="0"/>
              </a:spcAft>
              <a:buNone/>
              <a:defRPr b="1" sz="7100">
                <a:solidFill>
                  <a:srgbClr val="EE0000"/>
                </a:solidFill>
                <a:latin typeface="Overpass"/>
                <a:ea typeface="Overpass"/>
                <a:cs typeface="Overpass"/>
                <a:sym typeface="Overpass"/>
              </a:defRPr>
            </a:lvl4pPr>
            <a:lvl5pPr lvl="4" rtl="0">
              <a:lnSpc>
                <a:spcPct val="100000"/>
              </a:lnSpc>
              <a:spcBef>
                <a:spcPts val="0"/>
              </a:spcBef>
              <a:spcAft>
                <a:spcPts val="0"/>
              </a:spcAft>
              <a:buNone/>
              <a:defRPr b="1" sz="7100">
                <a:solidFill>
                  <a:srgbClr val="EE0000"/>
                </a:solidFill>
                <a:latin typeface="Overpass"/>
                <a:ea typeface="Overpass"/>
                <a:cs typeface="Overpass"/>
                <a:sym typeface="Overpass"/>
              </a:defRPr>
            </a:lvl5pPr>
            <a:lvl6pPr lvl="5" rtl="0">
              <a:lnSpc>
                <a:spcPct val="100000"/>
              </a:lnSpc>
              <a:spcBef>
                <a:spcPts val="0"/>
              </a:spcBef>
              <a:spcAft>
                <a:spcPts val="0"/>
              </a:spcAft>
              <a:buNone/>
              <a:defRPr b="1" sz="7100">
                <a:solidFill>
                  <a:srgbClr val="EE0000"/>
                </a:solidFill>
                <a:latin typeface="Overpass"/>
                <a:ea typeface="Overpass"/>
                <a:cs typeface="Overpass"/>
                <a:sym typeface="Overpass"/>
              </a:defRPr>
            </a:lvl6pPr>
            <a:lvl7pPr lvl="6" rtl="0">
              <a:lnSpc>
                <a:spcPct val="100000"/>
              </a:lnSpc>
              <a:spcBef>
                <a:spcPts val="0"/>
              </a:spcBef>
              <a:spcAft>
                <a:spcPts val="0"/>
              </a:spcAft>
              <a:buNone/>
              <a:defRPr b="1" sz="7100">
                <a:solidFill>
                  <a:srgbClr val="EE0000"/>
                </a:solidFill>
                <a:latin typeface="Overpass"/>
                <a:ea typeface="Overpass"/>
                <a:cs typeface="Overpass"/>
                <a:sym typeface="Overpass"/>
              </a:defRPr>
            </a:lvl7pPr>
            <a:lvl8pPr lvl="7" rtl="0">
              <a:lnSpc>
                <a:spcPct val="100000"/>
              </a:lnSpc>
              <a:spcBef>
                <a:spcPts val="0"/>
              </a:spcBef>
              <a:spcAft>
                <a:spcPts val="0"/>
              </a:spcAft>
              <a:buNone/>
              <a:defRPr b="1" sz="7100">
                <a:solidFill>
                  <a:srgbClr val="EE0000"/>
                </a:solidFill>
                <a:latin typeface="Overpass"/>
                <a:ea typeface="Overpass"/>
                <a:cs typeface="Overpass"/>
                <a:sym typeface="Overpass"/>
              </a:defRPr>
            </a:lvl8pPr>
            <a:lvl9pPr lvl="8" rtl="0">
              <a:lnSpc>
                <a:spcPct val="100000"/>
              </a:lnSpc>
              <a:spcBef>
                <a:spcPts val="0"/>
              </a:spcBef>
              <a:spcAft>
                <a:spcPts val="0"/>
              </a:spcAft>
              <a:buNone/>
              <a:defRPr b="1" sz="7100">
                <a:solidFill>
                  <a:srgbClr val="EE0000"/>
                </a:solidFill>
                <a:latin typeface="Overpass"/>
                <a:ea typeface="Overpass"/>
                <a:cs typeface="Overpass"/>
                <a:sym typeface="Overpass"/>
              </a:defRPr>
            </a:lvl9pPr>
          </a:lstStyle>
          <a:p/>
        </p:txBody>
      </p:sp>
      <p:sp>
        <p:nvSpPr>
          <p:cNvPr id="349" name="Google Shape;349;p45"/>
          <p:cNvSpPr txBox="1"/>
          <p:nvPr>
            <p:ph idx="1" type="subTitle"/>
          </p:nvPr>
        </p:nvSpPr>
        <p:spPr>
          <a:xfrm rot="5400000">
            <a:off x="-2138518" y="2138550"/>
            <a:ext cx="5148900" cy="871800"/>
          </a:xfrm>
          <a:prstGeom prst="rect">
            <a:avLst/>
          </a:prstGeom>
        </p:spPr>
        <p:txBody>
          <a:bodyPr anchorCtr="0" anchor="ctr" bIns="91650" lIns="504050" spcFirstLastPara="1" rIns="91650" wrap="square" tIns="91650">
            <a:noAutofit/>
          </a:bodyPr>
          <a:lstStyle>
            <a:lvl1pPr lvl="0"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1pPr>
            <a:lvl2pPr lvl="1"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2pPr>
            <a:lvl3pPr lvl="2"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3pPr>
            <a:lvl4pPr lvl="3"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4pPr>
            <a:lvl5pPr lvl="4"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5pPr>
            <a:lvl6pPr lvl="5"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6pPr>
            <a:lvl7pPr lvl="6"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7pPr>
            <a:lvl8pPr lvl="7"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8pPr>
            <a:lvl9pPr lvl="8"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9pPr>
          </a:lstStyle>
          <a:p/>
        </p:txBody>
      </p:sp>
      <p:sp>
        <p:nvSpPr>
          <p:cNvPr id="350" name="Google Shape;350;p45"/>
          <p:cNvSpPr txBox="1"/>
          <p:nvPr>
            <p:ph idx="2" type="subTitle"/>
          </p:nvPr>
        </p:nvSpPr>
        <p:spPr>
          <a:xfrm>
            <a:off x="5659109" y="2752400"/>
            <a:ext cx="4445400" cy="1524600"/>
          </a:xfrm>
          <a:prstGeom prst="rect">
            <a:avLst/>
          </a:prstGeom>
        </p:spPr>
        <p:txBody>
          <a:bodyPr anchorCtr="0" anchor="t" bIns="0" lIns="0" spcFirstLastPara="1" rIns="0" wrap="square" tIns="0">
            <a:noAutofit/>
          </a:bodyPr>
          <a:lstStyle>
            <a:lvl1pPr lvl="0" rtl="0">
              <a:lnSpc>
                <a:spcPct val="180000"/>
              </a:lnSpc>
              <a:spcBef>
                <a:spcPts val="0"/>
              </a:spcBef>
              <a:spcAft>
                <a:spcPts val="0"/>
              </a:spcAft>
              <a:buSzPts val="1600"/>
              <a:buNone/>
              <a:defRPr sz="1600"/>
            </a:lvl1pPr>
            <a:lvl2pPr lvl="1" rtl="0">
              <a:lnSpc>
                <a:spcPct val="180000"/>
              </a:lnSpc>
              <a:spcBef>
                <a:spcPts val="0"/>
              </a:spcBef>
              <a:spcAft>
                <a:spcPts val="0"/>
              </a:spcAft>
              <a:buSzPts val="1600"/>
              <a:buNone/>
              <a:defRPr sz="1600"/>
            </a:lvl2pPr>
            <a:lvl3pPr lvl="2" rtl="0">
              <a:lnSpc>
                <a:spcPct val="180000"/>
              </a:lnSpc>
              <a:spcBef>
                <a:spcPts val="0"/>
              </a:spcBef>
              <a:spcAft>
                <a:spcPts val="0"/>
              </a:spcAft>
              <a:buSzPts val="1600"/>
              <a:buNone/>
              <a:defRPr sz="1600"/>
            </a:lvl3pPr>
            <a:lvl4pPr lvl="3" rtl="0">
              <a:lnSpc>
                <a:spcPct val="180000"/>
              </a:lnSpc>
              <a:spcBef>
                <a:spcPts val="0"/>
              </a:spcBef>
              <a:spcAft>
                <a:spcPts val="0"/>
              </a:spcAft>
              <a:buSzPts val="1600"/>
              <a:buNone/>
              <a:defRPr sz="1600"/>
            </a:lvl4pPr>
            <a:lvl5pPr lvl="4" rtl="0">
              <a:lnSpc>
                <a:spcPct val="180000"/>
              </a:lnSpc>
              <a:spcBef>
                <a:spcPts val="0"/>
              </a:spcBef>
              <a:spcAft>
                <a:spcPts val="0"/>
              </a:spcAft>
              <a:buSzPts val="1600"/>
              <a:buNone/>
              <a:defRPr sz="1600"/>
            </a:lvl5pPr>
            <a:lvl6pPr lvl="5" rtl="0">
              <a:lnSpc>
                <a:spcPct val="180000"/>
              </a:lnSpc>
              <a:spcBef>
                <a:spcPts val="0"/>
              </a:spcBef>
              <a:spcAft>
                <a:spcPts val="0"/>
              </a:spcAft>
              <a:buSzPts val="1600"/>
              <a:buNone/>
              <a:defRPr sz="1600"/>
            </a:lvl6pPr>
            <a:lvl7pPr lvl="6" rtl="0">
              <a:lnSpc>
                <a:spcPct val="180000"/>
              </a:lnSpc>
              <a:spcBef>
                <a:spcPts val="0"/>
              </a:spcBef>
              <a:spcAft>
                <a:spcPts val="0"/>
              </a:spcAft>
              <a:buSzPts val="1600"/>
              <a:buNone/>
              <a:defRPr sz="1600"/>
            </a:lvl7pPr>
            <a:lvl8pPr lvl="7" rtl="0">
              <a:lnSpc>
                <a:spcPct val="180000"/>
              </a:lnSpc>
              <a:spcBef>
                <a:spcPts val="0"/>
              </a:spcBef>
              <a:spcAft>
                <a:spcPts val="0"/>
              </a:spcAft>
              <a:buSzPts val="1600"/>
              <a:buNone/>
              <a:defRPr sz="1600"/>
            </a:lvl8pPr>
            <a:lvl9pPr lvl="8" rtl="0">
              <a:lnSpc>
                <a:spcPct val="180000"/>
              </a:lnSpc>
              <a:spcBef>
                <a:spcPts val="0"/>
              </a:spcBef>
              <a:spcAft>
                <a:spcPts val="0"/>
              </a:spcAft>
              <a:buSzPts val="1600"/>
              <a:buNone/>
              <a:defRPr sz="1600"/>
            </a:lvl9pPr>
          </a:lstStyle>
          <a:p/>
        </p:txBody>
      </p:sp>
      <p:sp>
        <p:nvSpPr>
          <p:cNvPr id="351" name="Google Shape;351;p45"/>
          <p:cNvSpPr txBox="1"/>
          <p:nvPr/>
        </p:nvSpPr>
        <p:spPr>
          <a:xfrm>
            <a:off x="5901973" y="4669200"/>
            <a:ext cx="2322900" cy="241200"/>
          </a:xfrm>
          <a:prstGeom prst="rect">
            <a:avLst/>
          </a:prstGeom>
          <a:noFill/>
          <a:ln>
            <a:noFill/>
          </a:ln>
        </p:spPr>
        <p:txBody>
          <a:bodyPr anchorCtr="0" anchor="ctr" bIns="91650" lIns="91650" spcFirstLastPara="1" rIns="91650" wrap="square" tIns="91650">
            <a:noAutofit/>
          </a:bodyPr>
          <a:lstStyle/>
          <a:p>
            <a:pPr indent="0" lvl="0" marL="0" rtl="0" algn="l">
              <a:spcBef>
                <a:spcPts val="0"/>
              </a:spcBef>
              <a:spcAft>
                <a:spcPts val="0"/>
              </a:spcAft>
              <a:buNone/>
            </a:pPr>
            <a:r>
              <a:rPr lang="en" sz="1000">
                <a:latin typeface="Overpass Light"/>
                <a:ea typeface="Overpass Light"/>
                <a:cs typeface="Overpass Light"/>
                <a:sym typeface="Overpass Light"/>
              </a:rPr>
              <a:t>linkedin.com/company/red-hat</a:t>
            </a:r>
            <a:endParaRPr sz="1000">
              <a:latin typeface="Overpass Light"/>
              <a:ea typeface="Overpass Light"/>
              <a:cs typeface="Overpass Light"/>
              <a:sym typeface="Overpass Light"/>
            </a:endParaRPr>
          </a:p>
        </p:txBody>
      </p:sp>
      <p:sp>
        <p:nvSpPr>
          <p:cNvPr id="352" name="Google Shape;352;p45"/>
          <p:cNvSpPr txBox="1"/>
          <p:nvPr/>
        </p:nvSpPr>
        <p:spPr>
          <a:xfrm>
            <a:off x="5901973" y="5174300"/>
            <a:ext cx="2322900" cy="241200"/>
          </a:xfrm>
          <a:prstGeom prst="rect">
            <a:avLst/>
          </a:prstGeom>
          <a:noFill/>
          <a:ln>
            <a:noFill/>
          </a:ln>
        </p:spPr>
        <p:txBody>
          <a:bodyPr anchorCtr="0" anchor="ctr" bIns="91650" lIns="91650" spcFirstLastPara="1" rIns="91650" wrap="square" tIns="91650">
            <a:noAutofit/>
          </a:bodyPr>
          <a:lstStyle/>
          <a:p>
            <a:pPr indent="0" lvl="0" marL="0" rtl="0" algn="l">
              <a:spcBef>
                <a:spcPts val="0"/>
              </a:spcBef>
              <a:spcAft>
                <a:spcPts val="0"/>
              </a:spcAft>
              <a:buNone/>
            </a:pPr>
            <a:r>
              <a:rPr lang="en" sz="1000">
                <a:latin typeface="Overpass Light"/>
                <a:ea typeface="Overpass Light"/>
                <a:cs typeface="Overpass Light"/>
                <a:sym typeface="Overpass Light"/>
              </a:rPr>
              <a:t>youtube.com/user/RedHatVideos</a:t>
            </a:r>
            <a:endParaRPr sz="1000">
              <a:latin typeface="Overpass Light"/>
              <a:ea typeface="Overpass Light"/>
              <a:cs typeface="Overpass Light"/>
              <a:sym typeface="Overpass Light"/>
            </a:endParaRPr>
          </a:p>
        </p:txBody>
      </p:sp>
      <p:sp>
        <p:nvSpPr>
          <p:cNvPr id="353" name="Google Shape;353;p45"/>
          <p:cNvSpPr txBox="1"/>
          <p:nvPr/>
        </p:nvSpPr>
        <p:spPr>
          <a:xfrm>
            <a:off x="8813320" y="4669200"/>
            <a:ext cx="2322900" cy="241200"/>
          </a:xfrm>
          <a:prstGeom prst="rect">
            <a:avLst/>
          </a:prstGeom>
          <a:noFill/>
          <a:ln>
            <a:noFill/>
          </a:ln>
        </p:spPr>
        <p:txBody>
          <a:bodyPr anchorCtr="0" anchor="ctr" bIns="91650" lIns="91650" spcFirstLastPara="1" rIns="91650" wrap="square" tIns="91650">
            <a:noAutofit/>
          </a:bodyPr>
          <a:lstStyle/>
          <a:p>
            <a:pPr indent="0" lvl="0" marL="0" rtl="0" algn="l">
              <a:spcBef>
                <a:spcPts val="0"/>
              </a:spcBef>
              <a:spcAft>
                <a:spcPts val="0"/>
              </a:spcAft>
              <a:buNone/>
            </a:pPr>
            <a:r>
              <a:rPr lang="en" sz="1000">
                <a:latin typeface="Overpass Light"/>
                <a:ea typeface="Overpass Light"/>
                <a:cs typeface="Overpass Light"/>
                <a:sym typeface="Overpass Light"/>
              </a:rPr>
              <a:t>facebook.com/redhatinc</a:t>
            </a:r>
            <a:endParaRPr sz="1000">
              <a:latin typeface="Overpass Light"/>
              <a:ea typeface="Overpass Light"/>
              <a:cs typeface="Overpass Light"/>
              <a:sym typeface="Overpass Light"/>
            </a:endParaRPr>
          </a:p>
        </p:txBody>
      </p:sp>
      <p:sp>
        <p:nvSpPr>
          <p:cNvPr id="354" name="Google Shape;354;p45"/>
          <p:cNvSpPr txBox="1"/>
          <p:nvPr/>
        </p:nvSpPr>
        <p:spPr>
          <a:xfrm>
            <a:off x="8813320" y="5174300"/>
            <a:ext cx="2322900" cy="241200"/>
          </a:xfrm>
          <a:prstGeom prst="rect">
            <a:avLst/>
          </a:prstGeom>
          <a:noFill/>
          <a:ln>
            <a:noFill/>
          </a:ln>
        </p:spPr>
        <p:txBody>
          <a:bodyPr anchorCtr="0" anchor="ctr" bIns="91650" lIns="91650" spcFirstLastPara="1" rIns="91650" wrap="square" tIns="91650">
            <a:noAutofit/>
          </a:bodyPr>
          <a:lstStyle/>
          <a:p>
            <a:pPr indent="0" lvl="0" marL="0" rtl="0" algn="l">
              <a:spcBef>
                <a:spcPts val="0"/>
              </a:spcBef>
              <a:spcAft>
                <a:spcPts val="0"/>
              </a:spcAft>
              <a:buNone/>
            </a:pPr>
            <a:r>
              <a:rPr lang="en" sz="1000">
                <a:latin typeface="Overpass Light"/>
                <a:ea typeface="Overpass Light"/>
                <a:cs typeface="Overpass Light"/>
                <a:sym typeface="Overpass Light"/>
              </a:rPr>
              <a:t>twitter.com/RedHat</a:t>
            </a:r>
            <a:endParaRPr sz="1000">
              <a:latin typeface="Overpass Light"/>
              <a:ea typeface="Overpass Light"/>
              <a:cs typeface="Overpass Light"/>
              <a:sym typeface="Overpass Light"/>
            </a:endParaRPr>
          </a:p>
        </p:txBody>
      </p:sp>
      <p:pic>
        <p:nvPicPr>
          <p:cNvPr id="355" name="Google Shape;355;p45"/>
          <p:cNvPicPr preferRelativeResize="0"/>
          <p:nvPr/>
        </p:nvPicPr>
        <p:blipFill rotWithShape="1">
          <a:blip r:embed="rId4">
            <a:alphaModFix/>
          </a:blip>
          <a:srcRect b="0" l="2507" r="2498" t="0"/>
          <a:stretch/>
        </p:blipFill>
        <p:spPr>
          <a:xfrm>
            <a:off x="8584311" y="5174306"/>
            <a:ext cx="229017" cy="241149"/>
          </a:xfrm>
          <a:prstGeom prst="rect">
            <a:avLst/>
          </a:prstGeom>
          <a:noFill/>
          <a:ln>
            <a:noFill/>
          </a:ln>
        </p:spPr>
      </p:pic>
      <p:pic>
        <p:nvPicPr>
          <p:cNvPr id="356" name="Google Shape;356;p45"/>
          <p:cNvPicPr preferRelativeResize="0"/>
          <p:nvPr/>
        </p:nvPicPr>
        <p:blipFill rotWithShape="1">
          <a:blip r:embed="rId5">
            <a:alphaModFix/>
          </a:blip>
          <a:srcRect b="0" l="2678" r="2678" t="0"/>
          <a:stretch/>
        </p:blipFill>
        <p:spPr>
          <a:xfrm>
            <a:off x="8584311" y="4669206"/>
            <a:ext cx="229017" cy="241150"/>
          </a:xfrm>
          <a:prstGeom prst="rect">
            <a:avLst/>
          </a:prstGeom>
          <a:noFill/>
          <a:ln>
            <a:noFill/>
          </a:ln>
        </p:spPr>
      </p:pic>
      <p:pic>
        <p:nvPicPr>
          <p:cNvPr id="357" name="Google Shape;357;p45"/>
          <p:cNvPicPr preferRelativeResize="0"/>
          <p:nvPr/>
        </p:nvPicPr>
        <p:blipFill rotWithShape="1">
          <a:blip r:embed="rId6">
            <a:alphaModFix/>
          </a:blip>
          <a:srcRect b="0" l="2507" r="2498" t="0"/>
          <a:stretch/>
        </p:blipFill>
        <p:spPr>
          <a:xfrm>
            <a:off x="5659118" y="5174306"/>
            <a:ext cx="229017" cy="241150"/>
          </a:xfrm>
          <a:prstGeom prst="rect">
            <a:avLst/>
          </a:prstGeom>
          <a:noFill/>
          <a:ln>
            <a:noFill/>
          </a:ln>
        </p:spPr>
      </p:pic>
      <p:pic>
        <p:nvPicPr>
          <p:cNvPr id="358" name="Google Shape;358;p45"/>
          <p:cNvPicPr preferRelativeResize="0"/>
          <p:nvPr/>
        </p:nvPicPr>
        <p:blipFill rotWithShape="1">
          <a:blip r:embed="rId7">
            <a:alphaModFix/>
          </a:blip>
          <a:srcRect b="0" l="2326" r="2326" t="0"/>
          <a:stretch/>
        </p:blipFill>
        <p:spPr>
          <a:xfrm>
            <a:off x="5659118" y="4669206"/>
            <a:ext cx="229017" cy="241149"/>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ider black">
  <p:cSld name="CUSTOM_2">
    <p:bg>
      <p:bgPr>
        <a:blipFill>
          <a:blip r:embed="rId2">
            <a:alphaModFix/>
          </a:blip>
          <a:stretch>
            <a:fillRect/>
          </a:stretch>
        </a:blipFill>
      </p:bgPr>
    </p:bg>
    <p:spTree>
      <p:nvGrpSpPr>
        <p:cNvPr id="359" name="Shape 359"/>
        <p:cNvGrpSpPr/>
        <p:nvPr/>
      </p:nvGrpSpPr>
      <p:grpSpPr>
        <a:xfrm>
          <a:off x="0" y="0"/>
          <a:ext cx="0" cy="0"/>
          <a:chOff x="0" y="0"/>
          <a:chExt cx="0" cy="0"/>
        </a:xfrm>
      </p:grpSpPr>
      <p:sp>
        <p:nvSpPr>
          <p:cNvPr id="360" name="Google Shape;360;p46"/>
          <p:cNvSpPr txBox="1"/>
          <p:nvPr>
            <p:ph type="title"/>
          </p:nvPr>
        </p:nvSpPr>
        <p:spPr>
          <a:xfrm>
            <a:off x="447663" y="1084561"/>
            <a:ext cx="6822900" cy="2105100"/>
          </a:xfrm>
          <a:prstGeom prst="rect">
            <a:avLst/>
          </a:prstGeom>
        </p:spPr>
        <p:txBody>
          <a:bodyPr anchorCtr="0" anchor="t" bIns="91650" lIns="439925" spcFirstLastPara="1" rIns="91650" wrap="square" tIns="91650">
            <a:noAutofit/>
          </a:bodyPr>
          <a:lstStyle>
            <a:lvl1pPr lvl="0" rtl="0">
              <a:spcBef>
                <a:spcPts val="0"/>
              </a:spcBef>
              <a:spcAft>
                <a:spcPts val="0"/>
              </a:spcAft>
              <a:buNone/>
              <a:defRPr b="1" sz="6100">
                <a:solidFill>
                  <a:srgbClr val="EBEBEB"/>
                </a:solidFill>
                <a:latin typeface="Overpass"/>
                <a:ea typeface="Overpass"/>
                <a:cs typeface="Overpass"/>
                <a:sym typeface="Overpass"/>
              </a:defRPr>
            </a:lvl1pPr>
            <a:lvl2pPr lvl="1" rtl="0">
              <a:spcBef>
                <a:spcPts val="0"/>
              </a:spcBef>
              <a:spcAft>
                <a:spcPts val="0"/>
              </a:spcAft>
              <a:buNone/>
              <a:defRPr b="1" sz="6100">
                <a:solidFill>
                  <a:srgbClr val="EBEBEB"/>
                </a:solidFill>
                <a:latin typeface="Overpass"/>
                <a:ea typeface="Overpass"/>
                <a:cs typeface="Overpass"/>
                <a:sym typeface="Overpass"/>
              </a:defRPr>
            </a:lvl2pPr>
            <a:lvl3pPr lvl="2" rtl="0">
              <a:spcBef>
                <a:spcPts val="0"/>
              </a:spcBef>
              <a:spcAft>
                <a:spcPts val="0"/>
              </a:spcAft>
              <a:buNone/>
              <a:defRPr b="1" sz="6100">
                <a:solidFill>
                  <a:srgbClr val="EBEBEB"/>
                </a:solidFill>
                <a:latin typeface="Overpass"/>
                <a:ea typeface="Overpass"/>
                <a:cs typeface="Overpass"/>
                <a:sym typeface="Overpass"/>
              </a:defRPr>
            </a:lvl3pPr>
            <a:lvl4pPr lvl="3" rtl="0">
              <a:spcBef>
                <a:spcPts val="0"/>
              </a:spcBef>
              <a:spcAft>
                <a:spcPts val="0"/>
              </a:spcAft>
              <a:buNone/>
              <a:defRPr b="1" sz="6100">
                <a:solidFill>
                  <a:srgbClr val="EBEBEB"/>
                </a:solidFill>
                <a:latin typeface="Overpass"/>
                <a:ea typeface="Overpass"/>
                <a:cs typeface="Overpass"/>
                <a:sym typeface="Overpass"/>
              </a:defRPr>
            </a:lvl4pPr>
            <a:lvl5pPr lvl="4" rtl="0">
              <a:spcBef>
                <a:spcPts val="0"/>
              </a:spcBef>
              <a:spcAft>
                <a:spcPts val="0"/>
              </a:spcAft>
              <a:buNone/>
              <a:defRPr b="1" sz="6100">
                <a:solidFill>
                  <a:srgbClr val="EBEBEB"/>
                </a:solidFill>
                <a:latin typeface="Overpass"/>
                <a:ea typeface="Overpass"/>
                <a:cs typeface="Overpass"/>
                <a:sym typeface="Overpass"/>
              </a:defRPr>
            </a:lvl5pPr>
            <a:lvl6pPr lvl="5" rtl="0">
              <a:spcBef>
                <a:spcPts val="0"/>
              </a:spcBef>
              <a:spcAft>
                <a:spcPts val="0"/>
              </a:spcAft>
              <a:buNone/>
              <a:defRPr b="1" sz="6100">
                <a:solidFill>
                  <a:srgbClr val="EBEBEB"/>
                </a:solidFill>
                <a:latin typeface="Overpass"/>
                <a:ea typeface="Overpass"/>
                <a:cs typeface="Overpass"/>
                <a:sym typeface="Overpass"/>
              </a:defRPr>
            </a:lvl6pPr>
            <a:lvl7pPr lvl="6" rtl="0">
              <a:spcBef>
                <a:spcPts val="0"/>
              </a:spcBef>
              <a:spcAft>
                <a:spcPts val="0"/>
              </a:spcAft>
              <a:buNone/>
              <a:defRPr b="1" sz="6100">
                <a:solidFill>
                  <a:srgbClr val="EBEBEB"/>
                </a:solidFill>
                <a:latin typeface="Overpass"/>
                <a:ea typeface="Overpass"/>
                <a:cs typeface="Overpass"/>
                <a:sym typeface="Overpass"/>
              </a:defRPr>
            </a:lvl7pPr>
            <a:lvl8pPr lvl="7" rtl="0">
              <a:spcBef>
                <a:spcPts val="0"/>
              </a:spcBef>
              <a:spcAft>
                <a:spcPts val="0"/>
              </a:spcAft>
              <a:buNone/>
              <a:defRPr b="1" sz="6100">
                <a:solidFill>
                  <a:srgbClr val="EBEBEB"/>
                </a:solidFill>
                <a:latin typeface="Overpass"/>
                <a:ea typeface="Overpass"/>
                <a:cs typeface="Overpass"/>
                <a:sym typeface="Overpass"/>
              </a:defRPr>
            </a:lvl8pPr>
            <a:lvl9pPr lvl="8" rtl="0">
              <a:spcBef>
                <a:spcPts val="0"/>
              </a:spcBef>
              <a:spcAft>
                <a:spcPts val="0"/>
              </a:spcAft>
              <a:buNone/>
              <a:defRPr b="1" sz="6100">
                <a:solidFill>
                  <a:srgbClr val="EBEBEB"/>
                </a:solidFill>
                <a:latin typeface="Overpass"/>
                <a:ea typeface="Overpass"/>
                <a:cs typeface="Overpass"/>
                <a:sym typeface="Overpass"/>
              </a:defRPr>
            </a:lvl9pPr>
          </a:lstStyle>
          <a:p/>
        </p:txBody>
      </p:sp>
      <p:cxnSp>
        <p:nvCxnSpPr>
          <p:cNvPr id="361" name="Google Shape;361;p46"/>
          <p:cNvCxnSpPr/>
          <p:nvPr/>
        </p:nvCxnSpPr>
        <p:spPr>
          <a:xfrm rot="10800000">
            <a:off x="447655"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362" name="Google Shape;362;p46"/>
          <p:cNvSpPr txBox="1"/>
          <p:nvPr>
            <p:ph idx="12" type="sldNum"/>
          </p:nvPr>
        </p:nvSpPr>
        <p:spPr>
          <a:xfrm>
            <a:off x="81954" y="6169556"/>
            <a:ext cx="731400" cy="143700"/>
          </a:xfrm>
          <a:prstGeom prst="rect">
            <a:avLst/>
          </a:prstGeom>
          <a:noFill/>
          <a:ln>
            <a:noFill/>
          </a:ln>
        </p:spPr>
        <p:txBody>
          <a:bodyPr anchorCtr="0" anchor="b" bIns="0" lIns="0" spcFirstLastPara="1" rIns="0" wrap="square" tIns="0">
            <a:noAutofit/>
          </a:bodyPr>
          <a:lstStyle>
            <a:lvl1pPr lvl="0" rtl="0" algn="ctr">
              <a:buNone/>
              <a:defRPr sz="700">
                <a:solidFill>
                  <a:srgbClr val="EBEBEB"/>
                </a:solidFill>
                <a:latin typeface="Overpass SemiBold"/>
                <a:ea typeface="Overpass SemiBold"/>
                <a:cs typeface="Overpass SemiBold"/>
                <a:sym typeface="Overpass SemiBold"/>
              </a:defRPr>
            </a:lvl1pPr>
            <a:lvl2pPr lvl="1" rtl="0" algn="ctr">
              <a:buNone/>
              <a:defRPr sz="700">
                <a:solidFill>
                  <a:srgbClr val="EBEBEB"/>
                </a:solidFill>
                <a:latin typeface="Overpass SemiBold"/>
                <a:ea typeface="Overpass SemiBold"/>
                <a:cs typeface="Overpass SemiBold"/>
                <a:sym typeface="Overpass SemiBold"/>
              </a:defRPr>
            </a:lvl2pPr>
            <a:lvl3pPr lvl="2" rtl="0" algn="ctr">
              <a:buNone/>
              <a:defRPr sz="700">
                <a:solidFill>
                  <a:srgbClr val="EBEBEB"/>
                </a:solidFill>
                <a:latin typeface="Overpass SemiBold"/>
                <a:ea typeface="Overpass SemiBold"/>
                <a:cs typeface="Overpass SemiBold"/>
                <a:sym typeface="Overpass SemiBold"/>
              </a:defRPr>
            </a:lvl3pPr>
            <a:lvl4pPr lvl="3" rtl="0" algn="ctr">
              <a:buNone/>
              <a:defRPr sz="700">
                <a:solidFill>
                  <a:srgbClr val="EBEBEB"/>
                </a:solidFill>
                <a:latin typeface="Overpass SemiBold"/>
                <a:ea typeface="Overpass SemiBold"/>
                <a:cs typeface="Overpass SemiBold"/>
                <a:sym typeface="Overpass SemiBold"/>
              </a:defRPr>
            </a:lvl4pPr>
            <a:lvl5pPr lvl="4" rtl="0" algn="ctr">
              <a:buNone/>
              <a:defRPr sz="700">
                <a:solidFill>
                  <a:srgbClr val="EBEBEB"/>
                </a:solidFill>
                <a:latin typeface="Overpass SemiBold"/>
                <a:ea typeface="Overpass SemiBold"/>
                <a:cs typeface="Overpass SemiBold"/>
                <a:sym typeface="Overpass SemiBold"/>
              </a:defRPr>
            </a:lvl5pPr>
            <a:lvl6pPr lvl="5" rtl="0" algn="ctr">
              <a:buNone/>
              <a:defRPr sz="700">
                <a:solidFill>
                  <a:srgbClr val="EBEBEB"/>
                </a:solidFill>
                <a:latin typeface="Overpass SemiBold"/>
                <a:ea typeface="Overpass SemiBold"/>
                <a:cs typeface="Overpass SemiBold"/>
                <a:sym typeface="Overpass SemiBold"/>
              </a:defRPr>
            </a:lvl6pPr>
            <a:lvl7pPr lvl="6" rtl="0" algn="ctr">
              <a:buNone/>
              <a:defRPr sz="700">
                <a:solidFill>
                  <a:srgbClr val="EBEBEB"/>
                </a:solidFill>
                <a:latin typeface="Overpass SemiBold"/>
                <a:ea typeface="Overpass SemiBold"/>
                <a:cs typeface="Overpass SemiBold"/>
                <a:sym typeface="Overpass SemiBold"/>
              </a:defRPr>
            </a:lvl7pPr>
            <a:lvl8pPr lvl="7" rtl="0" algn="ctr">
              <a:buNone/>
              <a:defRPr sz="700">
                <a:solidFill>
                  <a:srgbClr val="EBEBEB"/>
                </a:solidFill>
                <a:latin typeface="Overpass SemiBold"/>
                <a:ea typeface="Overpass SemiBold"/>
                <a:cs typeface="Overpass SemiBold"/>
                <a:sym typeface="Overpass SemiBold"/>
              </a:defRPr>
            </a:lvl8pPr>
            <a:lvl9pPr lvl="8" rtl="0" algn="ctr">
              <a:buNone/>
              <a:defRPr sz="700">
                <a:solidFill>
                  <a:srgbClr val="EBEBEB"/>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cxnSp>
        <p:nvCxnSpPr>
          <p:cNvPr id="363" name="Google Shape;363;p46"/>
          <p:cNvCxnSpPr/>
          <p:nvPr/>
        </p:nvCxnSpPr>
        <p:spPr>
          <a:xfrm rot="10800000">
            <a:off x="447663" y="400"/>
            <a:ext cx="0" cy="886200"/>
          </a:xfrm>
          <a:prstGeom prst="straightConnector1">
            <a:avLst/>
          </a:prstGeom>
          <a:noFill/>
          <a:ln cap="flat" cmpd="sng" w="9525">
            <a:solidFill>
              <a:srgbClr val="EE0000"/>
            </a:solidFill>
            <a:prstDash val="solid"/>
            <a:round/>
            <a:headEnd len="med" w="med" type="none"/>
            <a:tailEnd len="med" w="med" type="none"/>
          </a:ln>
        </p:spPr>
      </p:cxnSp>
      <p:sp>
        <p:nvSpPr>
          <p:cNvPr id="364" name="Google Shape;364;p46"/>
          <p:cNvSpPr txBox="1"/>
          <p:nvPr>
            <p:ph idx="1" type="subTitle"/>
          </p:nvPr>
        </p:nvSpPr>
        <p:spPr>
          <a:xfrm>
            <a:off x="447663" y="55441"/>
            <a:ext cx="5147400" cy="816600"/>
          </a:xfrm>
          <a:prstGeom prst="rect">
            <a:avLst/>
          </a:prstGeom>
        </p:spPr>
        <p:txBody>
          <a:bodyPr anchorCtr="0" anchor="ctr" bIns="91650" lIns="439925" spcFirstLastPara="1" rIns="91650" wrap="square" tIns="91650">
            <a:noAutofit/>
          </a:bodyPr>
          <a:lstStyle>
            <a:lvl1pPr lvl="0"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p:txBody>
      </p:sp>
      <p:sp>
        <p:nvSpPr>
          <p:cNvPr id="365" name="Google Shape;365;p46"/>
          <p:cNvSpPr txBox="1"/>
          <p:nvPr/>
        </p:nvSpPr>
        <p:spPr>
          <a:xfrm>
            <a:off x="10065512" y="269836"/>
            <a:ext cx="16188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700">
                <a:solidFill>
                  <a:srgbClr val="666666"/>
                </a:solidFill>
                <a:latin typeface="Overpass"/>
                <a:ea typeface="Overpass"/>
                <a:cs typeface="Overpass"/>
                <a:sym typeface="Overpass"/>
              </a:rPr>
              <a:t>CONFIDENTIAL </a:t>
            </a:r>
            <a:r>
              <a:rPr lang="en" sz="700">
                <a:solidFill>
                  <a:srgbClr val="666666"/>
                </a:solidFill>
                <a:latin typeface="Overpass Light"/>
                <a:ea typeface="Overpass Light"/>
                <a:cs typeface="Overpass Light"/>
                <a:sym typeface="Overpass Light"/>
              </a:rPr>
              <a:t>Designator</a:t>
            </a:r>
            <a:endParaRPr sz="700">
              <a:solidFill>
                <a:srgbClr val="666666"/>
              </a:solidFill>
              <a:latin typeface="Overpass Light"/>
              <a:ea typeface="Overpass Light"/>
              <a:cs typeface="Overpass Light"/>
              <a:sym typeface="Overpass Light"/>
            </a:endParaRPr>
          </a:p>
        </p:txBody>
      </p:sp>
      <p:sp>
        <p:nvSpPr>
          <p:cNvPr id="366" name="Google Shape;366;p46"/>
          <p:cNvSpPr txBox="1"/>
          <p:nvPr>
            <p:ph idx="2" type="subTitle"/>
          </p:nvPr>
        </p:nvSpPr>
        <p:spPr>
          <a:xfrm>
            <a:off x="9249136" y="1743719"/>
            <a:ext cx="2124000" cy="33090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600">
                <a:solidFill>
                  <a:srgbClr val="4D4D4F"/>
                </a:solidFill>
              </a:defRPr>
            </a:lvl1pPr>
            <a:lvl2pPr lvl="1" rtl="0">
              <a:lnSpc>
                <a:spcPct val="174000"/>
              </a:lnSpc>
              <a:spcBef>
                <a:spcPts val="0"/>
              </a:spcBef>
              <a:spcAft>
                <a:spcPts val="0"/>
              </a:spcAft>
              <a:buNone/>
              <a:defRPr sz="1600">
                <a:solidFill>
                  <a:srgbClr val="4D4D4F"/>
                </a:solidFill>
              </a:defRPr>
            </a:lvl2pPr>
            <a:lvl3pPr lvl="2" rtl="0">
              <a:lnSpc>
                <a:spcPct val="174000"/>
              </a:lnSpc>
              <a:spcBef>
                <a:spcPts val="0"/>
              </a:spcBef>
              <a:spcAft>
                <a:spcPts val="0"/>
              </a:spcAft>
              <a:buNone/>
              <a:defRPr sz="1600">
                <a:solidFill>
                  <a:srgbClr val="4D4D4F"/>
                </a:solidFill>
              </a:defRPr>
            </a:lvl3pPr>
            <a:lvl4pPr lvl="3" rtl="0">
              <a:lnSpc>
                <a:spcPct val="174000"/>
              </a:lnSpc>
              <a:spcBef>
                <a:spcPts val="0"/>
              </a:spcBef>
              <a:spcAft>
                <a:spcPts val="0"/>
              </a:spcAft>
              <a:buNone/>
              <a:defRPr sz="1600">
                <a:solidFill>
                  <a:srgbClr val="4D4D4F"/>
                </a:solidFill>
              </a:defRPr>
            </a:lvl4pPr>
            <a:lvl5pPr lvl="4" rtl="0">
              <a:lnSpc>
                <a:spcPct val="174000"/>
              </a:lnSpc>
              <a:spcBef>
                <a:spcPts val="0"/>
              </a:spcBef>
              <a:spcAft>
                <a:spcPts val="0"/>
              </a:spcAft>
              <a:buNone/>
              <a:defRPr sz="1600">
                <a:solidFill>
                  <a:srgbClr val="4D4D4F"/>
                </a:solidFill>
              </a:defRPr>
            </a:lvl5pPr>
            <a:lvl6pPr lvl="5" rtl="0">
              <a:lnSpc>
                <a:spcPct val="174000"/>
              </a:lnSpc>
              <a:spcBef>
                <a:spcPts val="0"/>
              </a:spcBef>
              <a:spcAft>
                <a:spcPts val="0"/>
              </a:spcAft>
              <a:buNone/>
              <a:defRPr sz="1600">
                <a:solidFill>
                  <a:srgbClr val="4D4D4F"/>
                </a:solidFill>
              </a:defRPr>
            </a:lvl6pPr>
            <a:lvl7pPr lvl="6" rtl="0">
              <a:lnSpc>
                <a:spcPct val="174000"/>
              </a:lnSpc>
              <a:spcBef>
                <a:spcPts val="0"/>
              </a:spcBef>
              <a:spcAft>
                <a:spcPts val="0"/>
              </a:spcAft>
              <a:buNone/>
              <a:defRPr sz="1600">
                <a:solidFill>
                  <a:srgbClr val="4D4D4F"/>
                </a:solidFill>
              </a:defRPr>
            </a:lvl7pPr>
            <a:lvl8pPr lvl="7" rtl="0">
              <a:lnSpc>
                <a:spcPct val="174000"/>
              </a:lnSpc>
              <a:spcBef>
                <a:spcPts val="0"/>
              </a:spcBef>
              <a:spcAft>
                <a:spcPts val="0"/>
              </a:spcAft>
              <a:buNone/>
              <a:defRPr sz="1600">
                <a:solidFill>
                  <a:srgbClr val="4D4D4F"/>
                </a:solidFill>
              </a:defRPr>
            </a:lvl8pPr>
            <a:lvl9pPr lvl="8" rtl="0">
              <a:lnSpc>
                <a:spcPct val="174000"/>
              </a:lnSpc>
              <a:spcBef>
                <a:spcPts val="0"/>
              </a:spcBef>
              <a:spcAft>
                <a:spcPts val="0"/>
              </a:spcAft>
              <a:buNone/>
              <a:defRPr sz="1600">
                <a:solidFill>
                  <a:srgbClr val="4D4D4F"/>
                </a:solidFill>
              </a:defRPr>
            </a:lvl9pPr>
          </a:lstStyle>
          <a:p/>
        </p:txBody>
      </p:sp>
      <p:pic>
        <p:nvPicPr>
          <p:cNvPr id="367" name="Google Shape;367;p46"/>
          <p:cNvPicPr preferRelativeResize="0"/>
          <p:nvPr/>
        </p:nvPicPr>
        <p:blipFill rotWithShape="1">
          <a:blip r:embed="rId3">
            <a:alphaModFix/>
          </a:blip>
          <a:srcRect b="317" l="0" r="0" t="327"/>
          <a:stretch/>
        </p:blipFill>
        <p:spPr>
          <a:xfrm>
            <a:off x="10708600" y="6313250"/>
            <a:ext cx="878046" cy="205258"/>
          </a:xfrm>
          <a:prstGeom prst="rect">
            <a:avLst/>
          </a:prstGeom>
          <a:noFill/>
          <a:ln>
            <a:noFill/>
          </a:ln>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ider white">
  <p:cSld name="CUSTOM_2_1">
    <p:bg>
      <p:bgPr>
        <a:blipFill>
          <a:blip r:embed="rId2">
            <a:alphaModFix/>
          </a:blip>
          <a:stretch>
            <a:fillRect/>
          </a:stretch>
        </a:blipFill>
      </p:bgPr>
    </p:bg>
    <p:spTree>
      <p:nvGrpSpPr>
        <p:cNvPr id="368" name="Shape 368"/>
        <p:cNvGrpSpPr/>
        <p:nvPr/>
      </p:nvGrpSpPr>
      <p:grpSpPr>
        <a:xfrm>
          <a:off x="0" y="0"/>
          <a:ext cx="0" cy="0"/>
          <a:chOff x="0" y="0"/>
          <a:chExt cx="0" cy="0"/>
        </a:xfrm>
      </p:grpSpPr>
      <p:sp>
        <p:nvSpPr>
          <p:cNvPr id="369" name="Google Shape;369;p47"/>
          <p:cNvSpPr txBox="1"/>
          <p:nvPr>
            <p:ph type="title"/>
          </p:nvPr>
        </p:nvSpPr>
        <p:spPr>
          <a:xfrm>
            <a:off x="447663" y="1084561"/>
            <a:ext cx="6822900" cy="2105100"/>
          </a:xfrm>
          <a:prstGeom prst="rect">
            <a:avLst/>
          </a:prstGeom>
        </p:spPr>
        <p:txBody>
          <a:bodyPr anchorCtr="0" anchor="t" bIns="91650" lIns="439925" spcFirstLastPara="1" rIns="91650" wrap="square" tIns="91650">
            <a:noAutofit/>
          </a:bodyPr>
          <a:lstStyle>
            <a:lvl1pPr lvl="0" rtl="0">
              <a:spcBef>
                <a:spcPts val="0"/>
              </a:spcBef>
              <a:spcAft>
                <a:spcPts val="0"/>
              </a:spcAft>
              <a:buNone/>
              <a:defRPr b="1" sz="6100">
                <a:solidFill>
                  <a:srgbClr val="EE0000"/>
                </a:solidFill>
                <a:latin typeface="Overpass"/>
                <a:ea typeface="Overpass"/>
                <a:cs typeface="Overpass"/>
                <a:sym typeface="Overpass"/>
              </a:defRPr>
            </a:lvl1pPr>
            <a:lvl2pPr lvl="1" rtl="0">
              <a:spcBef>
                <a:spcPts val="0"/>
              </a:spcBef>
              <a:spcAft>
                <a:spcPts val="0"/>
              </a:spcAft>
              <a:buNone/>
              <a:defRPr b="1" sz="6100">
                <a:solidFill>
                  <a:srgbClr val="EE0000"/>
                </a:solidFill>
                <a:latin typeface="Overpass"/>
                <a:ea typeface="Overpass"/>
                <a:cs typeface="Overpass"/>
                <a:sym typeface="Overpass"/>
              </a:defRPr>
            </a:lvl2pPr>
            <a:lvl3pPr lvl="2" rtl="0">
              <a:spcBef>
                <a:spcPts val="0"/>
              </a:spcBef>
              <a:spcAft>
                <a:spcPts val="0"/>
              </a:spcAft>
              <a:buNone/>
              <a:defRPr b="1" sz="6100">
                <a:solidFill>
                  <a:srgbClr val="EE0000"/>
                </a:solidFill>
                <a:latin typeface="Overpass"/>
                <a:ea typeface="Overpass"/>
                <a:cs typeface="Overpass"/>
                <a:sym typeface="Overpass"/>
              </a:defRPr>
            </a:lvl3pPr>
            <a:lvl4pPr lvl="3" rtl="0">
              <a:spcBef>
                <a:spcPts val="0"/>
              </a:spcBef>
              <a:spcAft>
                <a:spcPts val="0"/>
              </a:spcAft>
              <a:buNone/>
              <a:defRPr b="1" sz="6100">
                <a:solidFill>
                  <a:srgbClr val="EE0000"/>
                </a:solidFill>
                <a:latin typeface="Overpass"/>
                <a:ea typeface="Overpass"/>
                <a:cs typeface="Overpass"/>
                <a:sym typeface="Overpass"/>
              </a:defRPr>
            </a:lvl4pPr>
            <a:lvl5pPr lvl="4" rtl="0">
              <a:spcBef>
                <a:spcPts val="0"/>
              </a:spcBef>
              <a:spcAft>
                <a:spcPts val="0"/>
              </a:spcAft>
              <a:buNone/>
              <a:defRPr b="1" sz="6100">
                <a:solidFill>
                  <a:srgbClr val="EE0000"/>
                </a:solidFill>
                <a:latin typeface="Overpass"/>
                <a:ea typeface="Overpass"/>
                <a:cs typeface="Overpass"/>
                <a:sym typeface="Overpass"/>
              </a:defRPr>
            </a:lvl5pPr>
            <a:lvl6pPr lvl="5" rtl="0">
              <a:spcBef>
                <a:spcPts val="0"/>
              </a:spcBef>
              <a:spcAft>
                <a:spcPts val="0"/>
              </a:spcAft>
              <a:buNone/>
              <a:defRPr b="1" sz="6100">
                <a:solidFill>
                  <a:srgbClr val="EE0000"/>
                </a:solidFill>
                <a:latin typeface="Overpass"/>
                <a:ea typeface="Overpass"/>
                <a:cs typeface="Overpass"/>
                <a:sym typeface="Overpass"/>
              </a:defRPr>
            </a:lvl6pPr>
            <a:lvl7pPr lvl="6" rtl="0">
              <a:spcBef>
                <a:spcPts val="0"/>
              </a:spcBef>
              <a:spcAft>
                <a:spcPts val="0"/>
              </a:spcAft>
              <a:buNone/>
              <a:defRPr b="1" sz="6100">
                <a:solidFill>
                  <a:srgbClr val="EE0000"/>
                </a:solidFill>
                <a:latin typeface="Overpass"/>
                <a:ea typeface="Overpass"/>
                <a:cs typeface="Overpass"/>
                <a:sym typeface="Overpass"/>
              </a:defRPr>
            </a:lvl7pPr>
            <a:lvl8pPr lvl="7" rtl="0">
              <a:spcBef>
                <a:spcPts val="0"/>
              </a:spcBef>
              <a:spcAft>
                <a:spcPts val="0"/>
              </a:spcAft>
              <a:buNone/>
              <a:defRPr b="1" sz="6100">
                <a:solidFill>
                  <a:srgbClr val="EE0000"/>
                </a:solidFill>
                <a:latin typeface="Overpass"/>
                <a:ea typeface="Overpass"/>
                <a:cs typeface="Overpass"/>
                <a:sym typeface="Overpass"/>
              </a:defRPr>
            </a:lvl8pPr>
            <a:lvl9pPr lvl="8" rtl="0">
              <a:spcBef>
                <a:spcPts val="0"/>
              </a:spcBef>
              <a:spcAft>
                <a:spcPts val="0"/>
              </a:spcAft>
              <a:buNone/>
              <a:defRPr b="1" sz="6100">
                <a:solidFill>
                  <a:srgbClr val="EE0000"/>
                </a:solidFill>
                <a:latin typeface="Overpass"/>
                <a:ea typeface="Overpass"/>
                <a:cs typeface="Overpass"/>
                <a:sym typeface="Overpass"/>
              </a:defRPr>
            </a:lvl9pPr>
          </a:lstStyle>
          <a:p/>
        </p:txBody>
      </p:sp>
      <p:cxnSp>
        <p:nvCxnSpPr>
          <p:cNvPr id="370" name="Google Shape;370;p47"/>
          <p:cNvCxnSpPr/>
          <p:nvPr/>
        </p:nvCxnSpPr>
        <p:spPr>
          <a:xfrm rot="10800000">
            <a:off x="447655"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371" name="Google Shape;371;p47"/>
          <p:cNvSpPr txBox="1"/>
          <p:nvPr>
            <p:ph idx="12" type="sldNum"/>
          </p:nvPr>
        </p:nvSpPr>
        <p:spPr>
          <a:xfrm>
            <a:off x="81954" y="6169556"/>
            <a:ext cx="731400" cy="143700"/>
          </a:xfrm>
          <a:prstGeom prst="rect">
            <a:avLst/>
          </a:prstGeom>
          <a:noFill/>
          <a:ln>
            <a:noFill/>
          </a:ln>
        </p:spPr>
        <p:txBody>
          <a:bodyPr anchorCtr="0" anchor="b" bIns="0" lIns="0" spcFirstLastPara="1" rIns="0" wrap="square" tIns="0">
            <a:noAutofit/>
          </a:bodyPr>
          <a:lstStyle>
            <a:lvl1pPr lvl="0" rtl="0" algn="ctr">
              <a:buNone/>
              <a:defRPr sz="700">
                <a:latin typeface="Overpass SemiBold"/>
                <a:ea typeface="Overpass SemiBold"/>
                <a:cs typeface="Overpass SemiBold"/>
                <a:sym typeface="Overpass SemiBold"/>
              </a:defRPr>
            </a:lvl1pPr>
            <a:lvl2pPr lvl="1" rtl="0" algn="ctr">
              <a:buNone/>
              <a:defRPr sz="700">
                <a:latin typeface="Overpass SemiBold"/>
                <a:ea typeface="Overpass SemiBold"/>
                <a:cs typeface="Overpass SemiBold"/>
                <a:sym typeface="Overpass SemiBold"/>
              </a:defRPr>
            </a:lvl2pPr>
            <a:lvl3pPr lvl="2" rtl="0" algn="ctr">
              <a:buNone/>
              <a:defRPr sz="700">
                <a:latin typeface="Overpass SemiBold"/>
                <a:ea typeface="Overpass SemiBold"/>
                <a:cs typeface="Overpass SemiBold"/>
                <a:sym typeface="Overpass SemiBold"/>
              </a:defRPr>
            </a:lvl3pPr>
            <a:lvl4pPr lvl="3" rtl="0" algn="ctr">
              <a:buNone/>
              <a:defRPr sz="700">
                <a:latin typeface="Overpass SemiBold"/>
                <a:ea typeface="Overpass SemiBold"/>
                <a:cs typeface="Overpass SemiBold"/>
                <a:sym typeface="Overpass SemiBold"/>
              </a:defRPr>
            </a:lvl4pPr>
            <a:lvl5pPr lvl="4" rtl="0" algn="ctr">
              <a:buNone/>
              <a:defRPr sz="700">
                <a:latin typeface="Overpass SemiBold"/>
                <a:ea typeface="Overpass SemiBold"/>
                <a:cs typeface="Overpass SemiBold"/>
                <a:sym typeface="Overpass SemiBold"/>
              </a:defRPr>
            </a:lvl5pPr>
            <a:lvl6pPr lvl="5" rtl="0" algn="ctr">
              <a:buNone/>
              <a:defRPr sz="700">
                <a:latin typeface="Overpass SemiBold"/>
                <a:ea typeface="Overpass SemiBold"/>
                <a:cs typeface="Overpass SemiBold"/>
                <a:sym typeface="Overpass SemiBold"/>
              </a:defRPr>
            </a:lvl6pPr>
            <a:lvl7pPr lvl="6" rtl="0" algn="ctr">
              <a:buNone/>
              <a:defRPr sz="700">
                <a:latin typeface="Overpass SemiBold"/>
                <a:ea typeface="Overpass SemiBold"/>
                <a:cs typeface="Overpass SemiBold"/>
                <a:sym typeface="Overpass SemiBold"/>
              </a:defRPr>
            </a:lvl7pPr>
            <a:lvl8pPr lvl="7" rtl="0" algn="ctr">
              <a:buNone/>
              <a:defRPr sz="700">
                <a:latin typeface="Overpass SemiBold"/>
                <a:ea typeface="Overpass SemiBold"/>
                <a:cs typeface="Overpass SemiBold"/>
                <a:sym typeface="Overpass SemiBold"/>
              </a:defRPr>
            </a:lvl8pPr>
            <a:lvl9pPr lvl="8" rtl="0" algn="ctr">
              <a:buNone/>
              <a:defRPr sz="7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cxnSp>
        <p:nvCxnSpPr>
          <p:cNvPr id="372" name="Google Shape;372;p47"/>
          <p:cNvCxnSpPr/>
          <p:nvPr/>
        </p:nvCxnSpPr>
        <p:spPr>
          <a:xfrm rot="10800000">
            <a:off x="447663" y="400"/>
            <a:ext cx="0" cy="886200"/>
          </a:xfrm>
          <a:prstGeom prst="straightConnector1">
            <a:avLst/>
          </a:prstGeom>
          <a:noFill/>
          <a:ln cap="flat" cmpd="sng" w="9525">
            <a:solidFill>
              <a:srgbClr val="EE0000"/>
            </a:solidFill>
            <a:prstDash val="solid"/>
            <a:round/>
            <a:headEnd len="med" w="med" type="none"/>
            <a:tailEnd len="med" w="med" type="none"/>
          </a:ln>
        </p:spPr>
      </p:cxnSp>
      <p:sp>
        <p:nvSpPr>
          <p:cNvPr id="373" name="Google Shape;373;p47"/>
          <p:cNvSpPr txBox="1"/>
          <p:nvPr>
            <p:ph idx="1" type="subTitle"/>
          </p:nvPr>
        </p:nvSpPr>
        <p:spPr>
          <a:xfrm>
            <a:off x="447663" y="55441"/>
            <a:ext cx="5147400" cy="816600"/>
          </a:xfrm>
          <a:prstGeom prst="rect">
            <a:avLst/>
          </a:prstGeom>
        </p:spPr>
        <p:txBody>
          <a:bodyPr anchorCtr="0" anchor="ctr" bIns="91650" lIns="439925" spcFirstLastPara="1" rIns="91650" wrap="square" tIns="91650">
            <a:noAutofit/>
          </a:bodyPr>
          <a:lstStyle>
            <a:lvl1pPr lvl="0"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1pPr>
            <a:lvl2pPr lvl="1"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2pPr>
            <a:lvl3pPr lvl="2"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3pPr>
            <a:lvl4pPr lvl="3"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4pPr>
            <a:lvl5pPr lvl="4"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5pPr>
            <a:lvl6pPr lvl="5"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6pPr>
            <a:lvl7pPr lvl="6"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7pPr>
            <a:lvl8pPr lvl="7"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8pPr>
            <a:lvl9pPr lvl="8"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9pPr>
          </a:lstStyle>
          <a:p/>
        </p:txBody>
      </p:sp>
      <p:sp>
        <p:nvSpPr>
          <p:cNvPr id="374" name="Google Shape;374;p47"/>
          <p:cNvSpPr txBox="1"/>
          <p:nvPr/>
        </p:nvSpPr>
        <p:spPr>
          <a:xfrm>
            <a:off x="10065512" y="269836"/>
            <a:ext cx="16188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700">
                <a:solidFill>
                  <a:srgbClr val="EBEBEB"/>
                </a:solidFill>
                <a:latin typeface="Overpass"/>
                <a:ea typeface="Overpass"/>
                <a:cs typeface="Overpass"/>
                <a:sym typeface="Overpass"/>
              </a:rPr>
              <a:t>CONFIDENTIAL </a:t>
            </a:r>
            <a:r>
              <a:rPr lang="en" sz="700">
                <a:solidFill>
                  <a:srgbClr val="EBEBEB"/>
                </a:solidFill>
                <a:latin typeface="Overpass Light"/>
                <a:ea typeface="Overpass Light"/>
                <a:cs typeface="Overpass Light"/>
                <a:sym typeface="Overpass Light"/>
              </a:rPr>
              <a:t>Designator</a:t>
            </a:r>
            <a:endParaRPr sz="700">
              <a:solidFill>
                <a:srgbClr val="EBEBEB"/>
              </a:solidFill>
              <a:latin typeface="Overpass Light"/>
              <a:ea typeface="Overpass Light"/>
              <a:cs typeface="Overpass Light"/>
              <a:sym typeface="Overpass Light"/>
            </a:endParaRPr>
          </a:p>
        </p:txBody>
      </p:sp>
      <p:sp>
        <p:nvSpPr>
          <p:cNvPr id="375" name="Google Shape;375;p47"/>
          <p:cNvSpPr txBox="1"/>
          <p:nvPr>
            <p:ph idx="2" type="subTitle"/>
          </p:nvPr>
        </p:nvSpPr>
        <p:spPr>
          <a:xfrm>
            <a:off x="9249136" y="1743719"/>
            <a:ext cx="2124000" cy="33090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600">
                <a:solidFill>
                  <a:srgbClr val="EBEBEB"/>
                </a:solidFill>
              </a:defRPr>
            </a:lvl1pPr>
            <a:lvl2pPr lvl="1" rtl="0">
              <a:lnSpc>
                <a:spcPct val="174000"/>
              </a:lnSpc>
              <a:spcBef>
                <a:spcPts val="0"/>
              </a:spcBef>
              <a:spcAft>
                <a:spcPts val="0"/>
              </a:spcAft>
              <a:buNone/>
              <a:defRPr sz="1600">
                <a:solidFill>
                  <a:srgbClr val="EBEBEB"/>
                </a:solidFill>
              </a:defRPr>
            </a:lvl2pPr>
            <a:lvl3pPr lvl="2" rtl="0">
              <a:lnSpc>
                <a:spcPct val="174000"/>
              </a:lnSpc>
              <a:spcBef>
                <a:spcPts val="0"/>
              </a:spcBef>
              <a:spcAft>
                <a:spcPts val="0"/>
              </a:spcAft>
              <a:buNone/>
              <a:defRPr sz="1600">
                <a:solidFill>
                  <a:srgbClr val="EBEBEB"/>
                </a:solidFill>
              </a:defRPr>
            </a:lvl3pPr>
            <a:lvl4pPr lvl="3" rtl="0">
              <a:lnSpc>
                <a:spcPct val="174000"/>
              </a:lnSpc>
              <a:spcBef>
                <a:spcPts val="0"/>
              </a:spcBef>
              <a:spcAft>
                <a:spcPts val="0"/>
              </a:spcAft>
              <a:buNone/>
              <a:defRPr sz="1600">
                <a:solidFill>
                  <a:srgbClr val="EBEBEB"/>
                </a:solidFill>
              </a:defRPr>
            </a:lvl4pPr>
            <a:lvl5pPr lvl="4" rtl="0">
              <a:lnSpc>
                <a:spcPct val="174000"/>
              </a:lnSpc>
              <a:spcBef>
                <a:spcPts val="0"/>
              </a:spcBef>
              <a:spcAft>
                <a:spcPts val="0"/>
              </a:spcAft>
              <a:buNone/>
              <a:defRPr sz="1600">
                <a:solidFill>
                  <a:srgbClr val="EBEBEB"/>
                </a:solidFill>
              </a:defRPr>
            </a:lvl5pPr>
            <a:lvl6pPr lvl="5" rtl="0">
              <a:lnSpc>
                <a:spcPct val="174000"/>
              </a:lnSpc>
              <a:spcBef>
                <a:spcPts val="0"/>
              </a:spcBef>
              <a:spcAft>
                <a:spcPts val="0"/>
              </a:spcAft>
              <a:buNone/>
              <a:defRPr sz="1600">
                <a:solidFill>
                  <a:srgbClr val="EBEBEB"/>
                </a:solidFill>
              </a:defRPr>
            </a:lvl6pPr>
            <a:lvl7pPr lvl="6" rtl="0">
              <a:lnSpc>
                <a:spcPct val="174000"/>
              </a:lnSpc>
              <a:spcBef>
                <a:spcPts val="0"/>
              </a:spcBef>
              <a:spcAft>
                <a:spcPts val="0"/>
              </a:spcAft>
              <a:buNone/>
              <a:defRPr sz="1600">
                <a:solidFill>
                  <a:srgbClr val="EBEBEB"/>
                </a:solidFill>
              </a:defRPr>
            </a:lvl7pPr>
            <a:lvl8pPr lvl="7" rtl="0">
              <a:lnSpc>
                <a:spcPct val="174000"/>
              </a:lnSpc>
              <a:spcBef>
                <a:spcPts val="0"/>
              </a:spcBef>
              <a:spcAft>
                <a:spcPts val="0"/>
              </a:spcAft>
              <a:buNone/>
              <a:defRPr sz="1600">
                <a:solidFill>
                  <a:srgbClr val="EBEBEB"/>
                </a:solidFill>
              </a:defRPr>
            </a:lvl8pPr>
            <a:lvl9pPr lvl="8" rtl="0">
              <a:lnSpc>
                <a:spcPct val="174000"/>
              </a:lnSpc>
              <a:spcBef>
                <a:spcPts val="0"/>
              </a:spcBef>
              <a:spcAft>
                <a:spcPts val="0"/>
              </a:spcAft>
              <a:buNone/>
              <a:defRPr sz="1600">
                <a:solidFill>
                  <a:srgbClr val="EBEBEB"/>
                </a:solidFill>
              </a:defRPr>
            </a:lvl9pPr>
          </a:lstStyle>
          <a:p/>
        </p:txBody>
      </p:sp>
      <p:pic>
        <p:nvPicPr>
          <p:cNvPr id="376" name="Google Shape;376;p47"/>
          <p:cNvPicPr preferRelativeResize="0"/>
          <p:nvPr/>
        </p:nvPicPr>
        <p:blipFill>
          <a:blip r:embed="rId3">
            <a:alphaModFix/>
          </a:blip>
          <a:stretch>
            <a:fillRect/>
          </a:stretch>
        </p:blipFill>
        <p:spPr>
          <a:xfrm>
            <a:off x="10708600" y="6312505"/>
            <a:ext cx="878046" cy="206599"/>
          </a:xfrm>
          <a:prstGeom prst="rect">
            <a:avLst/>
          </a:prstGeom>
          <a:noFill/>
          <a:ln>
            <a:noFill/>
          </a:ln>
        </p:spPr>
      </p:pic>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ider white">
  <p:cSld name="CUSTOM_2_1_1">
    <p:bg>
      <p:bgPr>
        <a:blipFill>
          <a:blip r:embed="rId2">
            <a:alphaModFix/>
          </a:blip>
          <a:stretch>
            <a:fillRect/>
          </a:stretch>
        </a:blipFill>
      </p:bgPr>
    </p:bg>
    <p:spTree>
      <p:nvGrpSpPr>
        <p:cNvPr id="377" name="Shape 377"/>
        <p:cNvGrpSpPr/>
        <p:nvPr/>
      </p:nvGrpSpPr>
      <p:grpSpPr>
        <a:xfrm>
          <a:off x="0" y="0"/>
          <a:ext cx="0" cy="0"/>
          <a:chOff x="0" y="0"/>
          <a:chExt cx="0" cy="0"/>
        </a:xfrm>
      </p:grpSpPr>
      <p:sp>
        <p:nvSpPr>
          <p:cNvPr id="378" name="Google Shape;378;p48"/>
          <p:cNvSpPr txBox="1"/>
          <p:nvPr>
            <p:ph type="title"/>
          </p:nvPr>
        </p:nvSpPr>
        <p:spPr>
          <a:xfrm>
            <a:off x="447663" y="1084561"/>
            <a:ext cx="6822900" cy="2105100"/>
          </a:xfrm>
          <a:prstGeom prst="rect">
            <a:avLst/>
          </a:prstGeom>
        </p:spPr>
        <p:txBody>
          <a:bodyPr anchorCtr="0" anchor="t" bIns="91650" lIns="439925" spcFirstLastPara="1" rIns="91650" wrap="square" tIns="91650">
            <a:noAutofit/>
          </a:bodyPr>
          <a:lstStyle>
            <a:lvl1pPr lvl="0" rtl="0">
              <a:spcBef>
                <a:spcPts val="0"/>
              </a:spcBef>
              <a:spcAft>
                <a:spcPts val="0"/>
              </a:spcAft>
              <a:buNone/>
              <a:defRPr b="1" sz="6100">
                <a:solidFill>
                  <a:srgbClr val="EE0000"/>
                </a:solidFill>
                <a:latin typeface="Overpass"/>
                <a:ea typeface="Overpass"/>
                <a:cs typeface="Overpass"/>
                <a:sym typeface="Overpass"/>
              </a:defRPr>
            </a:lvl1pPr>
            <a:lvl2pPr lvl="1" rtl="0">
              <a:spcBef>
                <a:spcPts val="0"/>
              </a:spcBef>
              <a:spcAft>
                <a:spcPts val="0"/>
              </a:spcAft>
              <a:buNone/>
              <a:defRPr b="1" sz="6100">
                <a:solidFill>
                  <a:srgbClr val="EE0000"/>
                </a:solidFill>
                <a:latin typeface="Overpass"/>
                <a:ea typeface="Overpass"/>
                <a:cs typeface="Overpass"/>
                <a:sym typeface="Overpass"/>
              </a:defRPr>
            </a:lvl2pPr>
            <a:lvl3pPr lvl="2" rtl="0">
              <a:spcBef>
                <a:spcPts val="0"/>
              </a:spcBef>
              <a:spcAft>
                <a:spcPts val="0"/>
              </a:spcAft>
              <a:buNone/>
              <a:defRPr b="1" sz="6100">
                <a:solidFill>
                  <a:srgbClr val="EE0000"/>
                </a:solidFill>
                <a:latin typeface="Overpass"/>
                <a:ea typeface="Overpass"/>
                <a:cs typeface="Overpass"/>
                <a:sym typeface="Overpass"/>
              </a:defRPr>
            </a:lvl3pPr>
            <a:lvl4pPr lvl="3" rtl="0">
              <a:spcBef>
                <a:spcPts val="0"/>
              </a:spcBef>
              <a:spcAft>
                <a:spcPts val="0"/>
              </a:spcAft>
              <a:buNone/>
              <a:defRPr b="1" sz="6100">
                <a:solidFill>
                  <a:srgbClr val="EE0000"/>
                </a:solidFill>
                <a:latin typeface="Overpass"/>
                <a:ea typeface="Overpass"/>
                <a:cs typeface="Overpass"/>
                <a:sym typeface="Overpass"/>
              </a:defRPr>
            </a:lvl4pPr>
            <a:lvl5pPr lvl="4" rtl="0">
              <a:spcBef>
                <a:spcPts val="0"/>
              </a:spcBef>
              <a:spcAft>
                <a:spcPts val="0"/>
              </a:spcAft>
              <a:buNone/>
              <a:defRPr b="1" sz="6100">
                <a:solidFill>
                  <a:srgbClr val="EE0000"/>
                </a:solidFill>
                <a:latin typeface="Overpass"/>
                <a:ea typeface="Overpass"/>
                <a:cs typeface="Overpass"/>
                <a:sym typeface="Overpass"/>
              </a:defRPr>
            </a:lvl5pPr>
            <a:lvl6pPr lvl="5" rtl="0">
              <a:spcBef>
                <a:spcPts val="0"/>
              </a:spcBef>
              <a:spcAft>
                <a:spcPts val="0"/>
              </a:spcAft>
              <a:buNone/>
              <a:defRPr b="1" sz="6100">
                <a:solidFill>
                  <a:srgbClr val="EE0000"/>
                </a:solidFill>
                <a:latin typeface="Overpass"/>
                <a:ea typeface="Overpass"/>
                <a:cs typeface="Overpass"/>
                <a:sym typeface="Overpass"/>
              </a:defRPr>
            </a:lvl6pPr>
            <a:lvl7pPr lvl="6" rtl="0">
              <a:spcBef>
                <a:spcPts val="0"/>
              </a:spcBef>
              <a:spcAft>
                <a:spcPts val="0"/>
              </a:spcAft>
              <a:buNone/>
              <a:defRPr b="1" sz="6100">
                <a:solidFill>
                  <a:srgbClr val="EE0000"/>
                </a:solidFill>
                <a:latin typeface="Overpass"/>
                <a:ea typeface="Overpass"/>
                <a:cs typeface="Overpass"/>
                <a:sym typeface="Overpass"/>
              </a:defRPr>
            </a:lvl7pPr>
            <a:lvl8pPr lvl="7" rtl="0">
              <a:spcBef>
                <a:spcPts val="0"/>
              </a:spcBef>
              <a:spcAft>
                <a:spcPts val="0"/>
              </a:spcAft>
              <a:buNone/>
              <a:defRPr b="1" sz="6100">
                <a:solidFill>
                  <a:srgbClr val="EE0000"/>
                </a:solidFill>
                <a:latin typeface="Overpass"/>
                <a:ea typeface="Overpass"/>
                <a:cs typeface="Overpass"/>
                <a:sym typeface="Overpass"/>
              </a:defRPr>
            </a:lvl8pPr>
            <a:lvl9pPr lvl="8" rtl="0">
              <a:spcBef>
                <a:spcPts val="0"/>
              </a:spcBef>
              <a:spcAft>
                <a:spcPts val="0"/>
              </a:spcAft>
              <a:buNone/>
              <a:defRPr b="1" sz="6100">
                <a:solidFill>
                  <a:srgbClr val="EE0000"/>
                </a:solidFill>
                <a:latin typeface="Overpass"/>
                <a:ea typeface="Overpass"/>
                <a:cs typeface="Overpass"/>
                <a:sym typeface="Overpass"/>
              </a:defRPr>
            </a:lvl9pPr>
          </a:lstStyle>
          <a:p/>
        </p:txBody>
      </p:sp>
      <p:cxnSp>
        <p:nvCxnSpPr>
          <p:cNvPr id="379" name="Google Shape;379;p48"/>
          <p:cNvCxnSpPr/>
          <p:nvPr/>
        </p:nvCxnSpPr>
        <p:spPr>
          <a:xfrm rot="10800000">
            <a:off x="447655"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380" name="Google Shape;380;p48"/>
          <p:cNvSpPr txBox="1"/>
          <p:nvPr>
            <p:ph idx="12" type="sldNum"/>
          </p:nvPr>
        </p:nvSpPr>
        <p:spPr>
          <a:xfrm>
            <a:off x="81954" y="6169556"/>
            <a:ext cx="731400" cy="143700"/>
          </a:xfrm>
          <a:prstGeom prst="rect">
            <a:avLst/>
          </a:prstGeom>
          <a:noFill/>
          <a:ln>
            <a:noFill/>
          </a:ln>
        </p:spPr>
        <p:txBody>
          <a:bodyPr anchorCtr="0" anchor="b" bIns="0" lIns="0" spcFirstLastPara="1" rIns="0" wrap="square" tIns="0">
            <a:noAutofit/>
          </a:bodyPr>
          <a:lstStyle>
            <a:lvl1pPr lvl="0" rtl="0" algn="ctr">
              <a:buNone/>
              <a:defRPr sz="700">
                <a:latin typeface="Overpass SemiBold"/>
                <a:ea typeface="Overpass SemiBold"/>
                <a:cs typeface="Overpass SemiBold"/>
                <a:sym typeface="Overpass SemiBold"/>
              </a:defRPr>
            </a:lvl1pPr>
            <a:lvl2pPr lvl="1" rtl="0" algn="ctr">
              <a:buNone/>
              <a:defRPr sz="700">
                <a:latin typeface="Overpass SemiBold"/>
                <a:ea typeface="Overpass SemiBold"/>
                <a:cs typeface="Overpass SemiBold"/>
                <a:sym typeface="Overpass SemiBold"/>
              </a:defRPr>
            </a:lvl2pPr>
            <a:lvl3pPr lvl="2" rtl="0" algn="ctr">
              <a:buNone/>
              <a:defRPr sz="700">
                <a:latin typeface="Overpass SemiBold"/>
                <a:ea typeface="Overpass SemiBold"/>
                <a:cs typeface="Overpass SemiBold"/>
                <a:sym typeface="Overpass SemiBold"/>
              </a:defRPr>
            </a:lvl3pPr>
            <a:lvl4pPr lvl="3" rtl="0" algn="ctr">
              <a:buNone/>
              <a:defRPr sz="700">
                <a:latin typeface="Overpass SemiBold"/>
                <a:ea typeface="Overpass SemiBold"/>
                <a:cs typeface="Overpass SemiBold"/>
                <a:sym typeface="Overpass SemiBold"/>
              </a:defRPr>
            </a:lvl4pPr>
            <a:lvl5pPr lvl="4" rtl="0" algn="ctr">
              <a:buNone/>
              <a:defRPr sz="700">
                <a:latin typeface="Overpass SemiBold"/>
                <a:ea typeface="Overpass SemiBold"/>
                <a:cs typeface="Overpass SemiBold"/>
                <a:sym typeface="Overpass SemiBold"/>
              </a:defRPr>
            </a:lvl5pPr>
            <a:lvl6pPr lvl="5" rtl="0" algn="ctr">
              <a:buNone/>
              <a:defRPr sz="700">
                <a:latin typeface="Overpass SemiBold"/>
                <a:ea typeface="Overpass SemiBold"/>
                <a:cs typeface="Overpass SemiBold"/>
                <a:sym typeface="Overpass SemiBold"/>
              </a:defRPr>
            </a:lvl6pPr>
            <a:lvl7pPr lvl="6" rtl="0" algn="ctr">
              <a:buNone/>
              <a:defRPr sz="700">
                <a:latin typeface="Overpass SemiBold"/>
                <a:ea typeface="Overpass SemiBold"/>
                <a:cs typeface="Overpass SemiBold"/>
                <a:sym typeface="Overpass SemiBold"/>
              </a:defRPr>
            </a:lvl7pPr>
            <a:lvl8pPr lvl="7" rtl="0" algn="ctr">
              <a:buNone/>
              <a:defRPr sz="700">
                <a:latin typeface="Overpass SemiBold"/>
                <a:ea typeface="Overpass SemiBold"/>
                <a:cs typeface="Overpass SemiBold"/>
                <a:sym typeface="Overpass SemiBold"/>
              </a:defRPr>
            </a:lvl8pPr>
            <a:lvl9pPr lvl="8" rtl="0" algn="ctr">
              <a:buNone/>
              <a:defRPr sz="7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cxnSp>
        <p:nvCxnSpPr>
          <p:cNvPr id="381" name="Google Shape;381;p48"/>
          <p:cNvCxnSpPr/>
          <p:nvPr/>
        </p:nvCxnSpPr>
        <p:spPr>
          <a:xfrm rot="10800000">
            <a:off x="447663" y="400"/>
            <a:ext cx="0" cy="886200"/>
          </a:xfrm>
          <a:prstGeom prst="straightConnector1">
            <a:avLst/>
          </a:prstGeom>
          <a:noFill/>
          <a:ln cap="flat" cmpd="sng" w="9525">
            <a:solidFill>
              <a:srgbClr val="EE0000"/>
            </a:solidFill>
            <a:prstDash val="solid"/>
            <a:round/>
            <a:headEnd len="med" w="med" type="none"/>
            <a:tailEnd len="med" w="med" type="none"/>
          </a:ln>
        </p:spPr>
      </p:cxnSp>
      <p:sp>
        <p:nvSpPr>
          <p:cNvPr id="382" name="Google Shape;382;p48"/>
          <p:cNvSpPr txBox="1"/>
          <p:nvPr>
            <p:ph idx="1" type="subTitle"/>
          </p:nvPr>
        </p:nvSpPr>
        <p:spPr>
          <a:xfrm>
            <a:off x="447663" y="55441"/>
            <a:ext cx="5147400" cy="816600"/>
          </a:xfrm>
          <a:prstGeom prst="rect">
            <a:avLst/>
          </a:prstGeom>
        </p:spPr>
        <p:txBody>
          <a:bodyPr anchorCtr="0" anchor="ctr" bIns="91650" lIns="439925" spcFirstLastPara="1" rIns="91650" wrap="square" tIns="91650">
            <a:noAutofit/>
          </a:bodyPr>
          <a:lstStyle>
            <a:lvl1pPr lvl="0"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1pPr>
            <a:lvl2pPr lvl="1"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2pPr>
            <a:lvl3pPr lvl="2"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3pPr>
            <a:lvl4pPr lvl="3"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4pPr>
            <a:lvl5pPr lvl="4"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5pPr>
            <a:lvl6pPr lvl="5"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6pPr>
            <a:lvl7pPr lvl="6"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7pPr>
            <a:lvl8pPr lvl="7"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8pPr>
            <a:lvl9pPr lvl="8"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9pPr>
          </a:lstStyle>
          <a:p/>
        </p:txBody>
      </p:sp>
      <p:sp>
        <p:nvSpPr>
          <p:cNvPr id="383" name="Google Shape;383;p48"/>
          <p:cNvSpPr txBox="1"/>
          <p:nvPr>
            <p:ph idx="2" type="subTitle"/>
          </p:nvPr>
        </p:nvSpPr>
        <p:spPr>
          <a:xfrm>
            <a:off x="9249136" y="1743719"/>
            <a:ext cx="2124000" cy="33090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600">
                <a:solidFill>
                  <a:srgbClr val="EBEBEB"/>
                </a:solidFill>
              </a:defRPr>
            </a:lvl1pPr>
            <a:lvl2pPr lvl="1" rtl="0">
              <a:lnSpc>
                <a:spcPct val="174000"/>
              </a:lnSpc>
              <a:spcBef>
                <a:spcPts val="0"/>
              </a:spcBef>
              <a:spcAft>
                <a:spcPts val="0"/>
              </a:spcAft>
              <a:buNone/>
              <a:defRPr sz="1600">
                <a:solidFill>
                  <a:srgbClr val="EBEBEB"/>
                </a:solidFill>
              </a:defRPr>
            </a:lvl2pPr>
            <a:lvl3pPr lvl="2" rtl="0">
              <a:lnSpc>
                <a:spcPct val="174000"/>
              </a:lnSpc>
              <a:spcBef>
                <a:spcPts val="0"/>
              </a:spcBef>
              <a:spcAft>
                <a:spcPts val="0"/>
              </a:spcAft>
              <a:buNone/>
              <a:defRPr sz="1600">
                <a:solidFill>
                  <a:srgbClr val="EBEBEB"/>
                </a:solidFill>
              </a:defRPr>
            </a:lvl3pPr>
            <a:lvl4pPr lvl="3" rtl="0">
              <a:lnSpc>
                <a:spcPct val="174000"/>
              </a:lnSpc>
              <a:spcBef>
                <a:spcPts val="0"/>
              </a:spcBef>
              <a:spcAft>
                <a:spcPts val="0"/>
              </a:spcAft>
              <a:buNone/>
              <a:defRPr sz="1600">
                <a:solidFill>
                  <a:srgbClr val="EBEBEB"/>
                </a:solidFill>
              </a:defRPr>
            </a:lvl4pPr>
            <a:lvl5pPr lvl="4" rtl="0">
              <a:lnSpc>
                <a:spcPct val="174000"/>
              </a:lnSpc>
              <a:spcBef>
                <a:spcPts val="0"/>
              </a:spcBef>
              <a:spcAft>
                <a:spcPts val="0"/>
              </a:spcAft>
              <a:buNone/>
              <a:defRPr sz="1600">
                <a:solidFill>
                  <a:srgbClr val="EBEBEB"/>
                </a:solidFill>
              </a:defRPr>
            </a:lvl5pPr>
            <a:lvl6pPr lvl="5" rtl="0">
              <a:lnSpc>
                <a:spcPct val="174000"/>
              </a:lnSpc>
              <a:spcBef>
                <a:spcPts val="0"/>
              </a:spcBef>
              <a:spcAft>
                <a:spcPts val="0"/>
              </a:spcAft>
              <a:buNone/>
              <a:defRPr sz="1600">
                <a:solidFill>
                  <a:srgbClr val="EBEBEB"/>
                </a:solidFill>
              </a:defRPr>
            </a:lvl6pPr>
            <a:lvl7pPr lvl="6" rtl="0">
              <a:lnSpc>
                <a:spcPct val="174000"/>
              </a:lnSpc>
              <a:spcBef>
                <a:spcPts val="0"/>
              </a:spcBef>
              <a:spcAft>
                <a:spcPts val="0"/>
              </a:spcAft>
              <a:buNone/>
              <a:defRPr sz="1600">
                <a:solidFill>
                  <a:srgbClr val="EBEBEB"/>
                </a:solidFill>
              </a:defRPr>
            </a:lvl7pPr>
            <a:lvl8pPr lvl="7" rtl="0">
              <a:lnSpc>
                <a:spcPct val="174000"/>
              </a:lnSpc>
              <a:spcBef>
                <a:spcPts val="0"/>
              </a:spcBef>
              <a:spcAft>
                <a:spcPts val="0"/>
              </a:spcAft>
              <a:buNone/>
              <a:defRPr sz="1600">
                <a:solidFill>
                  <a:srgbClr val="EBEBEB"/>
                </a:solidFill>
              </a:defRPr>
            </a:lvl8pPr>
            <a:lvl9pPr lvl="8" rtl="0">
              <a:lnSpc>
                <a:spcPct val="174000"/>
              </a:lnSpc>
              <a:spcBef>
                <a:spcPts val="0"/>
              </a:spcBef>
              <a:spcAft>
                <a:spcPts val="0"/>
              </a:spcAft>
              <a:buNone/>
              <a:defRPr sz="1600">
                <a:solidFill>
                  <a:srgbClr val="EBEBEB"/>
                </a:solidFill>
              </a:defRPr>
            </a:lvl9pPr>
          </a:lstStyle>
          <a:p/>
        </p:txBody>
      </p:sp>
      <p:pic>
        <p:nvPicPr>
          <p:cNvPr id="384" name="Google Shape;384;p48"/>
          <p:cNvPicPr preferRelativeResize="0"/>
          <p:nvPr/>
        </p:nvPicPr>
        <p:blipFill rotWithShape="1">
          <a:blip r:embed="rId3">
            <a:alphaModFix/>
          </a:blip>
          <a:srcRect b="317" l="0" r="0" t="327"/>
          <a:stretch/>
        </p:blipFill>
        <p:spPr>
          <a:xfrm>
            <a:off x="10708600" y="6313250"/>
            <a:ext cx="878046" cy="205258"/>
          </a:xfrm>
          <a:prstGeom prst="rect">
            <a:avLst/>
          </a:prstGeom>
          <a:noFill/>
          <a:ln>
            <a:noFill/>
          </a:ln>
        </p:spPr>
      </p:pic>
      <p:sp>
        <p:nvSpPr>
          <p:cNvPr id="385" name="Google Shape;385;p48"/>
          <p:cNvSpPr txBox="1"/>
          <p:nvPr/>
        </p:nvSpPr>
        <p:spPr>
          <a:xfrm>
            <a:off x="10065512" y="269836"/>
            <a:ext cx="16188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700">
                <a:solidFill>
                  <a:srgbClr val="666666"/>
                </a:solidFill>
                <a:latin typeface="Overpass"/>
                <a:ea typeface="Overpass"/>
                <a:cs typeface="Overpass"/>
                <a:sym typeface="Overpass"/>
              </a:rPr>
              <a:t>CONFIDENTIAL </a:t>
            </a:r>
            <a:r>
              <a:rPr lang="en" sz="700">
                <a:solidFill>
                  <a:srgbClr val="666666"/>
                </a:solidFill>
                <a:latin typeface="Overpass Light"/>
                <a:ea typeface="Overpass Light"/>
                <a:cs typeface="Overpass Light"/>
                <a:sym typeface="Overpass Light"/>
              </a:rPr>
              <a:t>Designator</a:t>
            </a:r>
            <a:endParaRPr sz="700">
              <a:solidFill>
                <a:srgbClr val="666666"/>
              </a:solidFill>
              <a:latin typeface="Overpass Light"/>
              <a:ea typeface="Overpass Light"/>
              <a:cs typeface="Overpass Light"/>
              <a:sym typeface="Overpass Light"/>
            </a:endParaRPr>
          </a:p>
        </p:txBody>
      </p:sp>
      <p:sp>
        <p:nvSpPr>
          <p:cNvPr id="386" name="Google Shape;386;p48"/>
          <p:cNvSpPr txBox="1"/>
          <p:nvPr>
            <p:ph idx="3" type="subTitle"/>
          </p:nvPr>
        </p:nvSpPr>
        <p:spPr>
          <a:xfrm>
            <a:off x="9249136" y="1743719"/>
            <a:ext cx="2124000" cy="33090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600"/>
            </a:lvl1pPr>
            <a:lvl2pPr lvl="1" rtl="0">
              <a:lnSpc>
                <a:spcPct val="174000"/>
              </a:lnSpc>
              <a:spcBef>
                <a:spcPts val="0"/>
              </a:spcBef>
              <a:spcAft>
                <a:spcPts val="0"/>
              </a:spcAft>
              <a:buNone/>
              <a:defRPr sz="1600"/>
            </a:lvl2pPr>
            <a:lvl3pPr lvl="2" rtl="0">
              <a:lnSpc>
                <a:spcPct val="174000"/>
              </a:lnSpc>
              <a:spcBef>
                <a:spcPts val="0"/>
              </a:spcBef>
              <a:spcAft>
                <a:spcPts val="0"/>
              </a:spcAft>
              <a:buNone/>
              <a:defRPr sz="1600"/>
            </a:lvl3pPr>
            <a:lvl4pPr lvl="3" rtl="0">
              <a:lnSpc>
                <a:spcPct val="174000"/>
              </a:lnSpc>
              <a:spcBef>
                <a:spcPts val="0"/>
              </a:spcBef>
              <a:spcAft>
                <a:spcPts val="0"/>
              </a:spcAft>
              <a:buNone/>
              <a:defRPr sz="1600"/>
            </a:lvl4pPr>
            <a:lvl5pPr lvl="4" rtl="0">
              <a:lnSpc>
                <a:spcPct val="174000"/>
              </a:lnSpc>
              <a:spcBef>
                <a:spcPts val="0"/>
              </a:spcBef>
              <a:spcAft>
                <a:spcPts val="0"/>
              </a:spcAft>
              <a:buNone/>
              <a:defRPr sz="1600"/>
            </a:lvl5pPr>
            <a:lvl6pPr lvl="5" rtl="0">
              <a:lnSpc>
                <a:spcPct val="174000"/>
              </a:lnSpc>
              <a:spcBef>
                <a:spcPts val="0"/>
              </a:spcBef>
              <a:spcAft>
                <a:spcPts val="0"/>
              </a:spcAft>
              <a:buNone/>
              <a:defRPr sz="1600"/>
            </a:lvl6pPr>
            <a:lvl7pPr lvl="6" rtl="0">
              <a:lnSpc>
                <a:spcPct val="174000"/>
              </a:lnSpc>
              <a:spcBef>
                <a:spcPts val="0"/>
              </a:spcBef>
              <a:spcAft>
                <a:spcPts val="0"/>
              </a:spcAft>
              <a:buNone/>
              <a:defRPr sz="1600"/>
            </a:lvl7pPr>
            <a:lvl8pPr lvl="7" rtl="0">
              <a:lnSpc>
                <a:spcPct val="174000"/>
              </a:lnSpc>
              <a:spcBef>
                <a:spcPts val="0"/>
              </a:spcBef>
              <a:spcAft>
                <a:spcPts val="0"/>
              </a:spcAft>
              <a:buNone/>
              <a:defRPr sz="1600"/>
            </a:lvl8pPr>
            <a:lvl9pPr lvl="8" rtl="0">
              <a:lnSpc>
                <a:spcPct val="174000"/>
              </a:lnSpc>
              <a:spcBef>
                <a:spcPts val="0"/>
              </a:spcBef>
              <a:spcAft>
                <a:spcPts val="0"/>
              </a:spcAft>
              <a:buNone/>
              <a:defRPr sz="1600"/>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ider large quote white">
  <p:cSld name="CUSTOM_3">
    <p:bg>
      <p:bgPr>
        <a:blipFill>
          <a:blip r:embed="rId2">
            <a:alphaModFix/>
          </a:blip>
          <a:stretch>
            <a:fillRect/>
          </a:stretch>
        </a:blipFill>
      </p:bgPr>
    </p:bg>
    <p:spTree>
      <p:nvGrpSpPr>
        <p:cNvPr id="387" name="Shape 387"/>
        <p:cNvGrpSpPr/>
        <p:nvPr/>
      </p:nvGrpSpPr>
      <p:grpSpPr>
        <a:xfrm>
          <a:off x="0" y="0"/>
          <a:ext cx="0" cy="0"/>
          <a:chOff x="0" y="0"/>
          <a:chExt cx="0" cy="0"/>
        </a:xfrm>
      </p:grpSpPr>
      <p:sp>
        <p:nvSpPr>
          <p:cNvPr id="388" name="Google Shape;388;p49"/>
          <p:cNvSpPr txBox="1"/>
          <p:nvPr>
            <p:ph type="title"/>
          </p:nvPr>
        </p:nvSpPr>
        <p:spPr>
          <a:xfrm>
            <a:off x="2075506" y="1883250"/>
            <a:ext cx="7989900" cy="3071100"/>
          </a:xfrm>
          <a:prstGeom prst="rect">
            <a:avLst/>
          </a:prstGeom>
        </p:spPr>
        <p:txBody>
          <a:bodyPr anchorCtr="0" anchor="t" bIns="0" lIns="0" spcFirstLastPara="1" rIns="0" wrap="square" tIns="0">
            <a:noAutofit/>
          </a:bodyPr>
          <a:lstStyle>
            <a:lvl1pPr lvl="0" rtl="0">
              <a:lnSpc>
                <a:spcPct val="108000"/>
              </a:lnSpc>
              <a:spcBef>
                <a:spcPts val="0"/>
              </a:spcBef>
              <a:spcAft>
                <a:spcPts val="0"/>
              </a:spcAft>
              <a:buNone/>
              <a:defRPr sz="5600">
                <a:solidFill>
                  <a:srgbClr val="EE0000"/>
                </a:solidFill>
              </a:defRPr>
            </a:lvl1pPr>
            <a:lvl2pPr lvl="1" rtl="0">
              <a:lnSpc>
                <a:spcPct val="108000"/>
              </a:lnSpc>
              <a:spcBef>
                <a:spcPts val="0"/>
              </a:spcBef>
              <a:spcAft>
                <a:spcPts val="0"/>
              </a:spcAft>
              <a:buNone/>
              <a:defRPr sz="5600">
                <a:solidFill>
                  <a:srgbClr val="EE0000"/>
                </a:solidFill>
              </a:defRPr>
            </a:lvl2pPr>
            <a:lvl3pPr lvl="2" rtl="0">
              <a:lnSpc>
                <a:spcPct val="108000"/>
              </a:lnSpc>
              <a:spcBef>
                <a:spcPts val="0"/>
              </a:spcBef>
              <a:spcAft>
                <a:spcPts val="0"/>
              </a:spcAft>
              <a:buNone/>
              <a:defRPr sz="5600">
                <a:solidFill>
                  <a:srgbClr val="EE0000"/>
                </a:solidFill>
              </a:defRPr>
            </a:lvl3pPr>
            <a:lvl4pPr lvl="3" rtl="0">
              <a:lnSpc>
                <a:spcPct val="108000"/>
              </a:lnSpc>
              <a:spcBef>
                <a:spcPts val="0"/>
              </a:spcBef>
              <a:spcAft>
                <a:spcPts val="0"/>
              </a:spcAft>
              <a:buNone/>
              <a:defRPr sz="5600">
                <a:solidFill>
                  <a:srgbClr val="EE0000"/>
                </a:solidFill>
              </a:defRPr>
            </a:lvl4pPr>
            <a:lvl5pPr lvl="4" rtl="0">
              <a:lnSpc>
                <a:spcPct val="108000"/>
              </a:lnSpc>
              <a:spcBef>
                <a:spcPts val="0"/>
              </a:spcBef>
              <a:spcAft>
                <a:spcPts val="0"/>
              </a:spcAft>
              <a:buNone/>
              <a:defRPr sz="5600">
                <a:solidFill>
                  <a:srgbClr val="EE0000"/>
                </a:solidFill>
              </a:defRPr>
            </a:lvl5pPr>
            <a:lvl6pPr lvl="5" rtl="0">
              <a:lnSpc>
                <a:spcPct val="108000"/>
              </a:lnSpc>
              <a:spcBef>
                <a:spcPts val="0"/>
              </a:spcBef>
              <a:spcAft>
                <a:spcPts val="0"/>
              </a:spcAft>
              <a:buNone/>
              <a:defRPr sz="5600">
                <a:solidFill>
                  <a:srgbClr val="EE0000"/>
                </a:solidFill>
              </a:defRPr>
            </a:lvl6pPr>
            <a:lvl7pPr lvl="6" rtl="0">
              <a:lnSpc>
                <a:spcPct val="108000"/>
              </a:lnSpc>
              <a:spcBef>
                <a:spcPts val="0"/>
              </a:spcBef>
              <a:spcAft>
                <a:spcPts val="0"/>
              </a:spcAft>
              <a:buNone/>
              <a:defRPr sz="5600">
                <a:solidFill>
                  <a:srgbClr val="EE0000"/>
                </a:solidFill>
              </a:defRPr>
            </a:lvl7pPr>
            <a:lvl8pPr lvl="7" rtl="0">
              <a:lnSpc>
                <a:spcPct val="108000"/>
              </a:lnSpc>
              <a:spcBef>
                <a:spcPts val="0"/>
              </a:spcBef>
              <a:spcAft>
                <a:spcPts val="0"/>
              </a:spcAft>
              <a:buNone/>
              <a:defRPr sz="5600">
                <a:solidFill>
                  <a:srgbClr val="EE0000"/>
                </a:solidFill>
              </a:defRPr>
            </a:lvl8pPr>
            <a:lvl9pPr lvl="8" rtl="0">
              <a:lnSpc>
                <a:spcPct val="108000"/>
              </a:lnSpc>
              <a:spcBef>
                <a:spcPts val="0"/>
              </a:spcBef>
              <a:spcAft>
                <a:spcPts val="0"/>
              </a:spcAft>
              <a:buNone/>
              <a:defRPr sz="5600">
                <a:solidFill>
                  <a:srgbClr val="EE0000"/>
                </a:solidFill>
              </a:defRPr>
            </a:lvl9pPr>
          </a:lstStyle>
          <a:p/>
        </p:txBody>
      </p:sp>
      <p:cxnSp>
        <p:nvCxnSpPr>
          <p:cNvPr id="389" name="Google Shape;389;p49"/>
          <p:cNvCxnSpPr/>
          <p:nvPr/>
        </p:nvCxnSpPr>
        <p:spPr>
          <a:xfrm rot="10800000">
            <a:off x="447655"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390" name="Google Shape;390;p49"/>
          <p:cNvSpPr txBox="1"/>
          <p:nvPr>
            <p:ph idx="12" type="sldNum"/>
          </p:nvPr>
        </p:nvSpPr>
        <p:spPr>
          <a:xfrm>
            <a:off x="81954" y="6169556"/>
            <a:ext cx="731400" cy="143700"/>
          </a:xfrm>
          <a:prstGeom prst="rect">
            <a:avLst/>
          </a:prstGeom>
          <a:noFill/>
          <a:ln>
            <a:noFill/>
          </a:ln>
        </p:spPr>
        <p:txBody>
          <a:bodyPr anchorCtr="0" anchor="b" bIns="0" lIns="0" spcFirstLastPara="1" rIns="0" wrap="square" tIns="0">
            <a:noAutofit/>
          </a:bodyPr>
          <a:lstStyle>
            <a:lvl1pPr lvl="0" rtl="0" algn="ctr">
              <a:buNone/>
              <a:defRPr sz="700">
                <a:solidFill>
                  <a:srgbClr val="EBEBEB"/>
                </a:solidFill>
                <a:latin typeface="Overpass SemiBold"/>
                <a:ea typeface="Overpass SemiBold"/>
                <a:cs typeface="Overpass SemiBold"/>
                <a:sym typeface="Overpass SemiBold"/>
              </a:defRPr>
            </a:lvl1pPr>
            <a:lvl2pPr lvl="1" rtl="0" algn="ctr">
              <a:buNone/>
              <a:defRPr sz="700">
                <a:solidFill>
                  <a:srgbClr val="EBEBEB"/>
                </a:solidFill>
                <a:latin typeface="Overpass SemiBold"/>
                <a:ea typeface="Overpass SemiBold"/>
                <a:cs typeface="Overpass SemiBold"/>
                <a:sym typeface="Overpass SemiBold"/>
              </a:defRPr>
            </a:lvl2pPr>
            <a:lvl3pPr lvl="2" rtl="0" algn="ctr">
              <a:buNone/>
              <a:defRPr sz="700">
                <a:solidFill>
                  <a:srgbClr val="EBEBEB"/>
                </a:solidFill>
                <a:latin typeface="Overpass SemiBold"/>
                <a:ea typeface="Overpass SemiBold"/>
                <a:cs typeface="Overpass SemiBold"/>
                <a:sym typeface="Overpass SemiBold"/>
              </a:defRPr>
            </a:lvl3pPr>
            <a:lvl4pPr lvl="3" rtl="0" algn="ctr">
              <a:buNone/>
              <a:defRPr sz="700">
                <a:solidFill>
                  <a:srgbClr val="EBEBEB"/>
                </a:solidFill>
                <a:latin typeface="Overpass SemiBold"/>
                <a:ea typeface="Overpass SemiBold"/>
                <a:cs typeface="Overpass SemiBold"/>
                <a:sym typeface="Overpass SemiBold"/>
              </a:defRPr>
            </a:lvl4pPr>
            <a:lvl5pPr lvl="4" rtl="0" algn="ctr">
              <a:buNone/>
              <a:defRPr sz="700">
                <a:solidFill>
                  <a:srgbClr val="EBEBEB"/>
                </a:solidFill>
                <a:latin typeface="Overpass SemiBold"/>
                <a:ea typeface="Overpass SemiBold"/>
                <a:cs typeface="Overpass SemiBold"/>
                <a:sym typeface="Overpass SemiBold"/>
              </a:defRPr>
            </a:lvl5pPr>
            <a:lvl6pPr lvl="5" rtl="0" algn="ctr">
              <a:buNone/>
              <a:defRPr sz="700">
                <a:solidFill>
                  <a:srgbClr val="EBEBEB"/>
                </a:solidFill>
                <a:latin typeface="Overpass SemiBold"/>
                <a:ea typeface="Overpass SemiBold"/>
                <a:cs typeface="Overpass SemiBold"/>
                <a:sym typeface="Overpass SemiBold"/>
              </a:defRPr>
            </a:lvl6pPr>
            <a:lvl7pPr lvl="6" rtl="0" algn="ctr">
              <a:buNone/>
              <a:defRPr sz="700">
                <a:solidFill>
                  <a:srgbClr val="EBEBEB"/>
                </a:solidFill>
                <a:latin typeface="Overpass SemiBold"/>
                <a:ea typeface="Overpass SemiBold"/>
                <a:cs typeface="Overpass SemiBold"/>
                <a:sym typeface="Overpass SemiBold"/>
              </a:defRPr>
            </a:lvl7pPr>
            <a:lvl8pPr lvl="7" rtl="0" algn="ctr">
              <a:buNone/>
              <a:defRPr sz="700">
                <a:solidFill>
                  <a:srgbClr val="EBEBEB"/>
                </a:solidFill>
                <a:latin typeface="Overpass SemiBold"/>
                <a:ea typeface="Overpass SemiBold"/>
                <a:cs typeface="Overpass SemiBold"/>
                <a:sym typeface="Overpass SemiBold"/>
              </a:defRPr>
            </a:lvl8pPr>
            <a:lvl9pPr lvl="8" rtl="0" algn="ctr">
              <a:buNone/>
              <a:defRPr sz="700">
                <a:solidFill>
                  <a:srgbClr val="EBEBEB"/>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391" name="Google Shape;391;p49"/>
          <p:cNvSpPr txBox="1"/>
          <p:nvPr>
            <p:ph idx="1" type="subTitle"/>
          </p:nvPr>
        </p:nvSpPr>
        <p:spPr>
          <a:xfrm rot="5400000">
            <a:off x="-2138518" y="2138550"/>
            <a:ext cx="5148900" cy="871800"/>
          </a:xfrm>
          <a:prstGeom prst="rect">
            <a:avLst/>
          </a:prstGeom>
        </p:spPr>
        <p:txBody>
          <a:bodyPr anchorCtr="0" anchor="ctr" bIns="91650" lIns="504050" spcFirstLastPara="1" rIns="91650" wrap="square" tIns="91650">
            <a:noAutofit/>
          </a:bodyPr>
          <a:lstStyle>
            <a:lvl1pPr lvl="0"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1pPr>
            <a:lvl2pPr lvl="1"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2pPr>
            <a:lvl3pPr lvl="2"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3pPr>
            <a:lvl4pPr lvl="3"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4pPr>
            <a:lvl5pPr lvl="4"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5pPr>
            <a:lvl6pPr lvl="5"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6pPr>
            <a:lvl7pPr lvl="6"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7pPr>
            <a:lvl8pPr lvl="7"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8pPr>
            <a:lvl9pPr lvl="8"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9pPr>
          </a:lstStyle>
          <a:p/>
        </p:txBody>
      </p:sp>
      <p:pic>
        <p:nvPicPr>
          <p:cNvPr id="392" name="Google Shape;392;p49"/>
          <p:cNvPicPr preferRelativeResize="0"/>
          <p:nvPr/>
        </p:nvPicPr>
        <p:blipFill rotWithShape="1">
          <a:blip r:embed="rId3">
            <a:alphaModFix/>
          </a:blip>
          <a:srcRect b="317" l="0" r="0" t="327"/>
          <a:stretch/>
        </p:blipFill>
        <p:spPr>
          <a:xfrm>
            <a:off x="10708600" y="6313250"/>
            <a:ext cx="878046" cy="205258"/>
          </a:xfrm>
          <a:prstGeom prst="rect">
            <a:avLst/>
          </a:prstGeom>
          <a:noFill/>
          <a:ln>
            <a:noFill/>
          </a:ln>
        </p:spPr>
      </p:pic>
      <p:sp>
        <p:nvSpPr>
          <p:cNvPr id="393" name="Google Shape;393;p49"/>
          <p:cNvSpPr txBox="1"/>
          <p:nvPr/>
        </p:nvSpPr>
        <p:spPr>
          <a:xfrm>
            <a:off x="10065512" y="269836"/>
            <a:ext cx="16188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700">
                <a:solidFill>
                  <a:srgbClr val="666666"/>
                </a:solidFill>
                <a:latin typeface="Overpass"/>
                <a:ea typeface="Overpass"/>
                <a:cs typeface="Overpass"/>
                <a:sym typeface="Overpass"/>
              </a:rPr>
              <a:t>CONFIDENTIAL </a:t>
            </a:r>
            <a:r>
              <a:rPr lang="en" sz="700">
                <a:solidFill>
                  <a:srgbClr val="666666"/>
                </a:solidFill>
                <a:latin typeface="Overpass Light"/>
                <a:ea typeface="Overpass Light"/>
                <a:cs typeface="Overpass Light"/>
                <a:sym typeface="Overpass Light"/>
              </a:rPr>
              <a:t>Designator</a:t>
            </a:r>
            <a:endParaRPr sz="700">
              <a:solidFill>
                <a:srgbClr val="666666"/>
              </a:solidFill>
              <a:latin typeface="Overpass Light"/>
              <a:ea typeface="Overpass Light"/>
              <a:cs typeface="Overpass Light"/>
              <a:sym typeface="Overpass Light"/>
            </a:endParaRPr>
          </a:p>
        </p:txBody>
      </p:sp>
      <p:cxnSp>
        <p:nvCxnSpPr>
          <p:cNvPr id="394" name="Google Shape;394;p49"/>
          <p:cNvCxnSpPr/>
          <p:nvPr/>
        </p:nvCxnSpPr>
        <p:spPr>
          <a:xfrm>
            <a:off x="2075506" y="1653700"/>
            <a:ext cx="1390500" cy="0"/>
          </a:xfrm>
          <a:prstGeom prst="straightConnector1">
            <a:avLst/>
          </a:prstGeom>
          <a:noFill/>
          <a:ln cap="flat" cmpd="sng" w="9525">
            <a:solidFill>
              <a:srgbClr val="EE0000"/>
            </a:solidFill>
            <a:prstDash val="solid"/>
            <a:round/>
            <a:headEnd len="med" w="med" type="none"/>
            <a:tailEnd len="med" w="med" type="none"/>
          </a:ln>
        </p:spPr>
      </p:cxn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ider large quote red">
  <p:cSld name="CUSTOM_3_1">
    <p:bg>
      <p:bgPr>
        <a:blipFill>
          <a:blip r:embed="rId2">
            <a:alphaModFix/>
          </a:blip>
          <a:stretch>
            <a:fillRect/>
          </a:stretch>
        </a:blipFill>
      </p:bgPr>
    </p:bg>
    <p:spTree>
      <p:nvGrpSpPr>
        <p:cNvPr id="395" name="Shape 395"/>
        <p:cNvGrpSpPr/>
        <p:nvPr/>
      </p:nvGrpSpPr>
      <p:grpSpPr>
        <a:xfrm>
          <a:off x="0" y="0"/>
          <a:ext cx="0" cy="0"/>
          <a:chOff x="0" y="0"/>
          <a:chExt cx="0" cy="0"/>
        </a:xfrm>
      </p:grpSpPr>
      <p:sp>
        <p:nvSpPr>
          <p:cNvPr id="396" name="Google Shape;396;p50"/>
          <p:cNvSpPr txBox="1"/>
          <p:nvPr>
            <p:ph type="title"/>
          </p:nvPr>
        </p:nvSpPr>
        <p:spPr>
          <a:xfrm>
            <a:off x="2075506" y="1883250"/>
            <a:ext cx="7989900" cy="3071100"/>
          </a:xfrm>
          <a:prstGeom prst="rect">
            <a:avLst/>
          </a:prstGeom>
        </p:spPr>
        <p:txBody>
          <a:bodyPr anchorCtr="0" anchor="t" bIns="0" lIns="0" spcFirstLastPara="1" rIns="0" wrap="square" tIns="0">
            <a:noAutofit/>
          </a:bodyPr>
          <a:lstStyle>
            <a:lvl1pPr lvl="0" rtl="0">
              <a:lnSpc>
                <a:spcPct val="108000"/>
              </a:lnSpc>
              <a:spcBef>
                <a:spcPts val="0"/>
              </a:spcBef>
              <a:spcAft>
                <a:spcPts val="0"/>
              </a:spcAft>
              <a:buNone/>
              <a:defRPr sz="5600">
                <a:solidFill>
                  <a:schemeClr val="lt1"/>
                </a:solidFill>
              </a:defRPr>
            </a:lvl1pPr>
            <a:lvl2pPr lvl="1" rtl="0">
              <a:lnSpc>
                <a:spcPct val="108000"/>
              </a:lnSpc>
              <a:spcBef>
                <a:spcPts val="0"/>
              </a:spcBef>
              <a:spcAft>
                <a:spcPts val="0"/>
              </a:spcAft>
              <a:buNone/>
              <a:defRPr sz="5600">
                <a:solidFill>
                  <a:schemeClr val="lt1"/>
                </a:solidFill>
              </a:defRPr>
            </a:lvl2pPr>
            <a:lvl3pPr lvl="2" rtl="0">
              <a:lnSpc>
                <a:spcPct val="108000"/>
              </a:lnSpc>
              <a:spcBef>
                <a:spcPts val="0"/>
              </a:spcBef>
              <a:spcAft>
                <a:spcPts val="0"/>
              </a:spcAft>
              <a:buNone/>
              <a:defRPr sz="5600">
                <a:solidFill>
                  <a:schemeClr val="lt1"/>
                </a:solidFill>
              </a:defRPr>
            </a:lvl3pPr>
            <a:lvl4pPr lvl="3" rtl="0">
              <a:lnSpc>
                <a:spcPct val="108000"/>
              </a:lnSpc>
              <a:spcBef>
                <a:spcPts val="0"/>
              </a:spcBef>
              <a:spcAft>
                <a:spcPts val="0"/>
              </a:spcAft>
              <a:buNone/>
              <a:defRPr sz="5600">
                <a:solidFill>
                  <a:schemeClr val="lt1"/>
                </a:solidFill>
              </a:defRPr>
            </a:lvl4pPr>
            <a:lvl5pPr lvl="4" rtl="0">
              <a:lnSpc>
                <a:spcPct val="108000"/>
              </a:lnSpc>
              <a:spcBef>
                <a:spcPts val="0"/>
              </a:spcBef>
              <a:spcAft>
                <a:spcPts val="0"/>
              </a:spcAft>
              <a:buNone/>
              <a:defRPr sz="5600">
                <a:solidFill>
                  <a:schemeClr val="lt1"/>
                </a:solidFill>
              </a:defRPr>
            </a:lvl5pPr>
            <a:lvl6pPr lvl="5" rtl="0">
              <a:lnSpc>
                <a:spcPct val="108000"/>
              </a:lnSpc>
              <a:spcBef>
                <a:spcPts val="0"/>
              </a:spcBef>
              <a:spcAft>
                <a:spcPts val="0"/>
              </a:spcAft>
              <a:buNone/>
              <a:defRPr sz="5600">
                <a:solidFill>
                  <a:schemeClr val="lt1"/>
                </a:solidFill>
              </a:defRPr>
            </a:lvl6pPr>
            <a:lvl7pPr lvl="6" rtl="0">
              <a:lnSpc>
                <a:spcPct val="108000"/>
              </a:lnSpc>
              <a:spcBef>
                <a:spcPts val="0"/>
              </a:spcBef>
              <a:spcAft>
                <a:spcPts val="0"/>
              </a:spcAft>
              <a:buNone/>
              <a:defRPr sz="5600">
                <a:solidFill>
                  <a:schemeClr val="lt1"/>
                </a:solidFill>
              </a:defRPr>
            </a:lvl7pPr>
            <a:lvl8pPr lvl="7" rtl="0">
              <a:lnSpc>
                <a:spcPct val="108000"/>
              </a:lnSpc>
              <a:spcBef>
                <a:spcPts val="0"/>
              </a:spcBef>
              <a:spcAft>
                <a:spcPts val="0"/>
              </a:spcAft>
              <a:buNone/>
              <a:defRPr sz="5600">
                <a:solidFill>
                  <a:schemeClr val="lt1"/>
                </a:solidFill>
              </a:defRPr>
            </a:lvl8pPr>
            <a:lvl9pPr lvl="8" rtl="0">
              <a:lnSpc>
                <a:spcPct val="108000"/>
              </a:lnSpc>
              <a:spcBef>
                <a:spcPts val="0"/>
              </a:spcBef>
              <a:spcAft>
                <a:spcPts val="0"/>
              </a:spcAft>
              <a:buNone/>
              <a:defRPr sz="5600">
                <a:solidFill>
                  <a:schemeClr val="lt1"/>
                </a:solidFill>
              </a:defRPr>
            </a:lvl9pPr>
          </a:lstStyle>
          <a:p/>
        </p:txBody>
      </p:sp>
      <p:cxnSp>
        <p:nvCxnSpPr>
          <p:cNvPr id="397" name="Google Shape;397;p50"/>
          <p:cNvCxnSpPr/>
          <p:nvPr/>
        </p:nvCxnSpPr>
        <p:spPr>
          <a:xfrm rot="10800000">
            <a:off x="447655"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398" name="Google Shape;398;p50"/>
          <p:cNvSpPr txBox="1"/>
          <p:nvPr>
            <p:ph idx="12" type="sldNum"/>
          </p:nvPr>
        </p:nvSpPr>
        <p:spPr>
          <a:xfrm>
            <a:off x="81954" y="6169556"/>
            <a:ext cx="731400" cy="143700"/>
          </a:xfrm>
          <a:prstGeom prst="rect">
            <a:avLst/>
          </a:prstGeom>
          <a:noFill/>
          <a:ln>
            <a:noFill/>
          </a:ln>
        </p:spPr>
        <p:txBody>
          <a:bodyPr anchorCtr="0" anchor="b" bIns="0" lIns="0" spcFirstLastPara="1" rIns="0" wrap="square" tIns="0">
            <a:noAutofit/>
          </a:bodyPr>
          <a:lstStyle>
            <a:lvl1pPr lvl="0" rtl="0" algn="ctr">
              <a:buNone/>
              <a:defRPr sz="700">
                <a:latin typeface="Overpass SemiBold"/>
                <a:ea typeface="Overpass SemiBold"/>
                <a:cs typeface="Overpass SemiBold"/>
                <a:sym typeface="Overpass SemiBold"/>
              </a:defRPr>
            </a:lvl1pPr>
            <a:lvl2pPr lvl="1" rtl="0" algn="ctr">
              <a:buNone/>
              <a:defRPr sz="700">
                <a:latin typeface="Overpass SemiBold"/>
                <a:ea typeface="Overpass SemiBold"/>
                <a:cs typeface="Overpass SemiBold"/>
                <a:sym typeface="Overpass SemiBold"/>
              </a:defRPr>
            </a:lvl2pPr>
            <a:lvl3pPr lvl="2" rtl="0" algn="ctr">
              <a:buNone/>
              <a:defRPr sz="700">
                <a:latin typeface="Overpass SemiBold"/>
                <a:ea typeface="Overpass SemiBold"/>
                <a:cs typeface="Overpass SemiBold"/>
                <a:sym typeface="Overpass SemiBold"/>
              </a:defRPr>
            </a:lvl3pPr>
            <a:lvl4pPr lvl="3" rtl="0" algn="ctr">
              <a:buNone/>
              <a:defRPr sz="700">
                <a:latin typeface="Overpass SemiBold"/>
                <a:ea typeface="Overpass SemiBold"/>
                <a:cs typeface="Overpass SemiBold"/>
                <a:sym typeface="Overpass SemiBold"/>
              </a:defRPr>
            </a:lvl4pPr>
            <a:lvl5pPr lvl="4" rtl="0" algn="ctr">
              <a:buNone/>
              <a:defRPr sz="700">
                <a:latin typeface="Overpass SemiBold"/>
                <a:ea typeface="Overpass SemiBold"/>
                <a:cs typeface="Overpass SemiBold"/>
                <a:sym typeface="Overpass SemiBold"/>
              </a:defRPr>
            </a:lvl5pPr>
            <a:lvl6pPr lvl="5" rtl="0" algn="ctr">
              <a:buNone/>
              <a:defRPr sz="700">
                <a:latin typeface="Overpass SemiBold"/>
                <a:ea typeface="Overpass SemiBold"/>
                <a:cs typeface="Overpass SemiBold"/>
                <a:sym typeface="Overpass SemiBold"/>
              </a:defRPr>
            </a:lvl6pPr>
            <a:lvl7pPr lvl="6" rtl="0" algn="ctr">
              <a:buNone/>
              <a:defRPr sz="700">
                <a:latin typeface="Overpass SemiBold"/>
                <a:ea typeface="Overpass SemiBold"/>
                <a:cs typeface="Overpass SemiBold"/>
                <a:sym typeface="Overpass SemiBold"/>
              </a:defRPr>
            </a:lvl7pPr>
            <a:lvl8pPr lvl="7" rtl="0" algn="ctr">
              <a:buNone/>
              <a:defRPr sz="700">
                <a:latin typeface="Overpass SemiBold"/>
                <a:ea typeface="Overpass SemiBold"/>
                <a:cs typeface="Overpass SemiBold"/>
                <a:sym typeface="Overpass SemiBold"/>
              </a:defRPr>
            </a:lvl8pPr>
            <a:lvl9pPr lvl="8" rtl="0" algn="ctr">
              <a:buNone/>
              <a:defRPr sz="7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399" name="Google Shape;399;p50"/>
          <p:cNvPicPr preferRelativeResize="0"/>
          <p:nvPr/>
        </p:nvPicPr>
        <p:blipFill rotWithShape="1">
          <a:blip r:embed="rId3">
            <a:alphaModFix/>
          </a:blip>
          <a:srcRect b="317" l="0" r="0" t="327"/>
          <a:stretch/>
        </p:blipFill>
        <p:spPr>
          <a:xfrm>
            <a:off x="10708600" y="6313250"/>
            <a:ext cx="878046" cy="205258"/>
          </a:xfrm>
          <a:prstGeom prst="rect">
            <a:avLst/>
          </a:prstGeom>
          <a:noFill/>
          <a:ln>
            <a:noFill/>
          </a:ln>
        </p:spPr>
      </p:pic>
      <p:sp>
        <p:nvSpPr>
          <p:cNvPr id="400" name="Google Shape;400;p50"/>
          <p:cNvSpPr txBox="1"/>
          <p:nvPr/>
        </p:nvSpPr>
        <p:spPr>
          <a:xfrm>
            <a:off x="10065512" y="269836"/>
            <a:ext cx="16188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700">
                <a:solidFill>
                  <a:schemeClr val="lt1"/>
                </a:solidFill>
                <a:latin typeface="Overpass"/>
                <a:ea typeface="Overpass"/>
                <a:cs typeface="Overpass"/>
                <a:sym typeface="Overpass"/>
              </a:rPr>
              <a:t>CONFIDENTIAL </a:t>
            </a:r>
            <a:r>
              <a:rPr lang="en" sz="700">
                <a:solidFill>
                  <a:schemeClr val="lt1"/>
                </a:solidFill>
                <a:latin typeface="Overpass Light"/>
                <a:ea typeface="Overpass Light"/>
                <a:cs typeface="Overpass Light"/>
                <a:sym typeface="Overpass Light"/>
              </a:rPr>
              <a:t>Designator</a:t>
            </a:r>
            <a:endParaRPr sz="700">
              <a:solidFill>
                <a:schemeClr val="lt1"/>
              </a:solidFill>
              <a:latin typeface="Overpass Light"/>
              <a:ea typeface="Overpass Light"/>
              <a:cs typeface="Overpass Light"/>
              <a:sym typeface="Overpass Light"/>
            </a:endParaRPr>
          </a:p>
        </p:txBody>
      </p:sp>
      <p:cxnSp>
        <p:nvCxnSpPr>
          <p:cNvPr id="401" name="Google Shape;401;p50"/>
          <p:cNvCxnSpPr/>
          <p:nvPr/>
        </p:nvCxnSpPr>
        <p:spPr>
          <a:xfrm>
            <a:off x="2075506" y="1653700"/>
            <a:ext cx="1390500" cy="0"/>
          </a:xfrm>
          <a:prstGeom prst="straightConnector1">
            <a:avLst/>
          </a:prstGeom>
          <a:noFill/>
          <a:ln cap="flat" cmpd="sng" w="9525">
            <a:solidFill>
              <a:srgbClr val="EE0000"/>
            </a:solidFill>
            <a:prstDash val="solid"/>
            <a:round/>
            <a:headEnd len="med" w="med" type="none"/>
            <a:tailEnd len="med" w="med" type="none"/>
          </a:ln>
        </p:spPr>
      </p:cxnSp>
      <p:cxnSp>
        <p:nvCxnSpPr>
          <p:cNvPr id="402" name="Google Shape;402;p50"/>
          <p:cNvCxnSpPr/>
          <p:nvPr/>
        </p:nvCxnSpPr>
        <p:spPr>
          <a:xfrm rot="10800000">
            <a:off x="447663" y="400"/>
            <a:ext cx="0" cy="886200"/>
          </a:xfrm>
          <a:prstGeom prst="straightConnector1">
            <a:avLst/>
          </a:prstGeom>
          <a:noFill/>
          <a:ln cap="flat" cmpd="sng" w="9525">
            <a:solidFill>
              <a:srgbClr val="EE0000"/>
            </a:solidFill>
            <a:prstDash val="solid"/>
            <a:round/>
            <a:headEnd len="med" w="med" type="none"/>
            <a:tailEnd len="med" w="med" type="none"/>
          </a:ln>
        </p:spPr>
      </p:cxnSp>
      <p:sp>
        <p:nvSpPr>
          <p:cNvPr id="403" name="Google Shape;403;p50"/>
          <p:cNvSpPr txBox="1"/>
          <p:nvPr>
            <p:ph idx="1" type="subTitle"/>
          </p:nvPr>
        </p:nvSpPr>
        <p:spPr>
          <a:xfrm>
            <a:off x="447663" y="55441"/>
            <a:ext cx="5147400" cy="816600"/>
          </a:xfrm>
          <a:prstGeom prst="rect">
            <a:avLst/>
          </a:prstGeom>
        </p:spPr>
        <p:txBody>
          <a:bodyPr anchorCtr="0" anchor="ctr" bIns="91650" lIns="439925" spcFirstLastPara="1" rIns="91650" wrap="square" tIns="91650">
            <a:noAutofit/>
          </a:bodyPr>
          <a:lstStyle>
            <a:lvl1pPr lvl="0"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1pPr>
            <a:lvl2pPr lvl="1"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2pPr>
            <a:lvl3pPr lvl="2"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3pPr>
            <a:lvl4pPr lvl="3"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4pPr>
            <a:lvl5pPr lvl="4"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5pPr>
            <a:lvl6pPr lvl="5"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6pPr>
            <a:lvl7pPr lvl="6"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7pPr>
            <a:lvl8pPr lvl="7"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8pPr>
            <a:lvl9pPr lvl="8"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ider large quote illustrated">
  <p:cSld name="CUSTOM_3_1_1">
    <p:bg>
      <p:bgPr>
        <a:blipFill>
          <a:blip r:embed="rId2">
            <a:alphaModFix/>
          </a:blip>
          <a:stretch>
            <a:fillRect/>
          </a:stretch>
        </a:blipFill>
      </p:bgPr>
    </p:bg>
    <p:spTree>
      <p:nvGrpSpPr>
        <p:cNvPr id="404" name="Shape 404"/>
        <p:cNvGrpSpPr/>
        <p:nvPr/>
      </p:nvGrpSpPr>
      <p:grpSpPr>
        <a:xfrm>
          <a:off x="0" y="0"/>
          <a:ext cx="0" cy="0"/>
          <a:chOff x="0" y="0"/>
          <a:chExt cx="0" cy="0"/>
        </a:xfrm>
      </p:grpSpPr>
      <p:sp>
        <p:nvSpPr>
          <p:cNvPr id="405" name="Google Shape;405;p51"/>
          <p:cNvSpPr txBox="1"/>
          <p:nvPr>
            <p:ph type="title"/>
          </p:nvPr>
        </p:nvSpPr>
        <p:spPr>
          <a:xfrm>
            <a:off x="5672681" y="1632950"/>
            <a:ext cx="5036100" cy="3882600"/>
          </a:xfrm>
          <a:prstGeom prst="rect">
            <a:avLst/>
          </a:prstGeom>
        </p:spPr>
        <p:txBody>
          <a:bodyPr anchorCtr="0" anchor="t" bIns="0" lIns="0" spcFirstLastPara="1" rIns="0" wrap="square" tIns="0">
            <a:noAutofit/>
          </a:bodyPr>
          <a:lstStyle>
            <a:lvl1pPr lvl="0" rtl="0">
              <a:lnSpc>
                <a:spcPct val="108000"/>
              </a:lnSpc>
              <a:spcBef>
                <a:spcPts val="0"/>
              </a:spcBef>
              <a:spcAft>
                <a:spcPts val="0"/>
              </a:spcAft>
              <a:buNone/>
              <a:defRPr sz="5600">
                <a:solidFill>
                  <a:schemeClr val="lt1"/>
                </a:solidFill>
              </a:defRPr>
            </a:lvl1pPr>
            <a:lvl2pPr lvl="1" rtl="0">
              <a:lnSpc>
                <a:spcPct val="108000"/>
              </a:lnSpc>
              <a:spcBef>
                <a:spcPts val="0"/>
              </a:spcBef>
              <a:spcAft>
                <a:spcPts val="0"/>
              </a:spcAft>
              <a:buNone/>
              <a:defRPr sz="5600">
                <a:solidFill>
                  <a:schemeClr val="lt1"/>
                </a:solidFill>
              </a:defRPr>
            </a:lvl2pPr>
            <a:lvl3pPr lvl="2" rtl="0">
              <a:lnSpc>
                <a:spcPct val="108000"/>
              </a:lnSpc>
              <a:spcBef>
                <a:spcPts val="0"/>
              </a:spcBef>
              <a:spcAft>
                <a:spcPts val="0"/>
              </a:spcAft>
              <a:buNone/>
              <a:defRPr sz="5600">
                <a:solidFill>
                  <a:schemeClr val="lt1"/>
                </a:solidFill>
              </a:defRPr>
            </a:lvl3pPr>
            <a:lvl4pPr lvl="3" rtl="0">
              <a:lnSpc>
                <a:spcPct val="108000"/>
              </a:lnSpc>
              <a:spcBef>
                <a:spcPts val="0"/>
              </a:spcBef>
              <a:spcAft>
                <a:spcPts val="0"/>
              </a:spcAft>
              <a:buNone/>
              <a:defRPr sz="5600">
                <a:solidFill>
                  <a:schemeClr val="lt1"/>
                </a:solidFill>
              </a:defRPr>
            </a:lvl4pPr>
            <a:lvl5pPr lvl="4" rtl="0">
              <a:lnSpc>
                <a:spcPct val="108000"/>
              </a:lnSpc>
              <a:spcBef>
                <a:spcPts val="0"/>
              </a:spcBef>
              <a:spcAft>
                <a:spcPts val="0"/>
              </a:spcAft>
              <a:buNone/>
              <a:defRPr sz="5600">
                <a:solidFill>
                  <a:schemeClr val="lt1"/>
                </a:solidFill>
              </a:defRPr>
            </a:lvl5pPr>
            <a:lvl6pPr lvl="5" rtl="0">
              <a:lnSpc>
                <a:spcPct val="108000"/>
              </a:lnSpc>
              <a:spcBef>
                <a:spcPts val="0"/>
              </a:spcBef>
              <a:spcAft>
                <a:spcPts val="0"/>
              </a:spcAft>
              <a:buNone/>
              <a:defRPr sz="5600">
                <a:solidFill>
                  <a:schemeClr val="lt1"/>
                </a:solidFill>
              </a:defRPr>
            </a:lvl6pPr>
            <a:lvl7pPr lvl="6" rtl="0">
              <a:lnSpc>
                <a:spcPct val="108000"/>
              </a:lnSpc>
              <a:spcBef>
                <a:spcPts val="0"/>
              </a:spcBef>
              <a:spcAft>
                <a:spcPts val="0"/>
              </a:spcAft>
              <a:buNone/>
              <a:defRPr sz="5600">
                <a:solidFill>
                  <a:schemeClr val="lt1"/>
                </a:solidFill>
              </a:defRPr>
            </a:lvl7pPr>
            <a:lvl8pPr lvl="7" rtl="0">
              <a:lnSpc>
                <a:spcPct val="108000"/>
              </a:lnSpc>
              <a:spcBef>
                <a:spcPts val="0"/>
              </a:spcBef>
              <a:spcAft>
                <a:spcPts val="0"/>
              </a:spcAft>
              <a:buNone/>
              <a:defRPr sz="5600">
                <a:solidFill>
                  <a:schemeClr val="lt1"/>
                </a:solidFill>
              </a:defRPr>
            </a:lvl8pPr>
            <a:lvl9pPr lvl="8" rtl="0">
              <a:lnSpc>
                <a:spcPct val="108000"/>
              </a:lnSpc>
              <a:spcBef>
                <a:spcPts val="0"/>
              </a:spcBef>
              <a:spcAft>
                <a:spcPts val="0"/>
              </a:spcAft>
              <a:buNone/>
              <a:defRPr sz="5600">
                <a:solidFill>
                  <a:schemeClr val="lt1"/>
                </a:solidFill>
              </a:defRPr>
            </a:lvl9pPr>
          </a:lstStyle>
          <a:p/>
        </p:txBody>
      </p:sp>
      <p:cxnSp>
        <p:nvCxnSpPr>
          <p:cNvPr id="406" name="Google Shape;406;p51"/>
          <p:cNvCxnSpPr/>
          <p:nvPr/>
        </p:nvCxnSpPr>
        <p:spPr>
          <a:xfrm rot="10800000">
            <a:off x="447655" y="6401400"/>
            <a:ext cx="0" cy="456600"/>
          </a:xfrm>
          <a:prstGeom prst="straightConnector1">
            <a:avLst/>
          </a:prstGeom>
          <a:noFill/>
          <a:ln cap="flat" cmpd="sng" w="9525">
            <a:solidFill>
              <a:schemeClr val="lt1"/>
            </a:solidFill>
            <a:prstDash val="solid"/>
            <a:round/>
            <a:headEnd len="med" w="med" type="none"/>
            <a:tailEnd len="med" w="med" type="none"/>
          </a:ln>
        </p:spPr>
      </p:cxnSp>
      <p:sp>
        <p:nvSpPr>
          <p:cNvPr id="407" name="Google Shape;407;p51"/>
          <p:cNvSpPr txBox="1"/>
          <p:nvPr>
            <p:ph idx="12" type="sldNum"/>
          </p:nvPr>
        </p:nvSpPr>
        <p:spPr>
          <a:xfrm>
            <a:off x="81954" y="6169556"/>
            <a:ext cx="731400" cy="143700"/>
          </a:xfrm>
          <a:prstGeom prst="rect">
            <a:avLst/>
          </a:prstGeom>
          <a:noFill/>
          <a:ln>
            <a:noFill/>
          </a:ln>
        </p:spPr>
        <p:txBody>
          <a:bodyPr anchorCtr="0" anchor="b" bIns="0" lIns="0" spcFirstLastPara="1" rIns="0" wrap="square" tIns="0">
            <a:noAutofit/>
          </a:bodyPr>
          <a:lstStyle>
            <a:lvl1pPr lvl="0" rtl="0" algn="ctr">
              <a:buNone/>
              <a:defRPr sz="700">
                <a:solidFill>
                  <a:schemeClr val="lt1"/>
                </a:solidFill>
                <a:latin typeface="Overpass SemiBold"/>
                <a:ea typeface="Overpass SemiBold"/>
                <a:cs typeface="Overpass SemiBold"/>
                <a:sym typeface="Overpass SemiBold"/>
              </a:defRPr>
            </a:lvl1pPr>
            <a:lvl2pPr lvl="1" rtl="0" algn="ctr">
              <a:buNone/>
              <a:defRPr sz="700">
                <a:solidFill>
                  <a:schemeClr val="lt1"/>
                </a:solidFill>
                <a:latin typeface="Overpass SemiBold"/>
                <a:ea typeface="Overpass SemiBold"/>
                <a:cs typeface="Overpass SemiBold"/>
                <a:sym typeface="Overpass SemiBold"/>
              </a:defRPr>
            </a:lvl2pPr>
            <a:lvl3pPr lvl="2" rtl="0" algn="ctr">
              <a:buNone/>
              <a:defRPr sz="700">
                <a:solidFill>
                  <a:schemeClr val="lt1"/>
                </a:solidFill>
                <a:latin typeface="Overpass SemiBold"/>
                <a:ea typeface="Overpass SemiBold"/>
                <a:cs typeface="Overpass SemiBold"/>
                <a:sym typeface="Overpass SemiBold"/>
              </a:defRPr>
            </a:lvl3pPr>
            <a:lvl4pPr lvl="3" rtl="0" algn="ctr">
              <a:buNone/>
              <a:defRPr sz="700">
                <a:solidFill>
                  <a:schemeClr val="lt1"/>
                </a:solidFill>
                <a:latin typeface="Overpass SemiBold"/>
                <a:ea typeface="Overpass SemiBold"/>
                <a:cs typeface="Overpass SemiBold"/>
                <a:sym typeface="Overpass SemiBold"/>
              </a:defRPr>
            </a:lvl4pPr>
            <a:lvl5pPr lvl="4" rtl="0" algn="ctr">
              <a:buNone/>
              <a:defRPr sz="700">
                <a:solidFill>
                  <a:schemeClr val="lt1"/>
                </a:solidFill>
                <a:latin typeface="Overpass SemiBold"/>
                <a:ea typeface="Overpass SemiBold"/>
                <a:cs typeface="Overpass SemiBold"/>
                <a:sym typeface="Overpass SemiBold"/>
              </a:defRPr>
            </a:lvl5pPr>
            <a:lvl6pPr lvl="5" rtl="0" algn="ctr">
              <a:buNone/>
              <a:defRPr sz="700">
                <a:solidFill>
                  <a:schemeClr val="lt1"/>
                </a:solidFill>
                <a:latin typeface="Overpass SemiBold"/>
                <a:ea typeface="Overpass SemiBold"/>
                <a:cs typeface="Overpass SemiBold"/>
                <a:sym typeface="Overpass SemiBold"/>
              </a:defRPr>
            </a:lvl6pPr>
            <a:lvl7pPr lvl="6" rtl="0" algn="ctr">
              <a:buNone/>
              <a:defRPr sz="700">
                <a:solidFill>
                  <a:schemeClr val="lt1"/>
                </a:solidFill>
                <a:latin typeface="Overpass SemiBold"/>
                <a:ea typeface="Overpass SemiBold"/>
                <a:cs typeface="Overpass SemiBold"/>
                <a:sym typeface="Overpass SemiBold"/>
              </a:defRPr>
            </a:lvl7pPr>
            <a:lvl8pPr lvl="7" rtl="0" algn="ctr">
              <a:buNone/>
              <a:defRPr sz="700">
                <a:solidFill>
                  <a:schemeClr val="lt1"/>
                </a:solidFill>
                <a:latin typeface="Overpass SemiBold"/>
                <a:ea typeface="Overpass SemiBold"/>
                <a:cs typeface="Overpass SemiBold"/>
                <a:sym typeface="Overpass SemiBold"/>
              </a:defRPr>
            </a:lvl8pPr>
            <a:lvl9pPr lvl="8" rtl="0" algn="ctr">
              <a:buNone/>
              <a:defRPr sz="700">
                <a:solidFill>
                  <a:schemeClr val="lt1"/>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408" name="Google Shape;408;p51"/>
          <p:cNvSpPr txBox="1"/>
          <p:nvPr/>
        </p:nvSpPr>
        <p:spPr>
          <a:xfrm>
            <a:off x="10065512" y="269836"/>
            <a:ext cx="16188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700">
                <a:solidFill>
                  <a:schemeClr val="lt1"/>
                </a:solidFill>
                <a:latin typeface="Overpass"/>
                <a:ea typeface="Overpass"/>
                <a:cs typeface="Overpass"/>
                <a:sym typeface="Overpass"/>
              </a:rPr>
              <a:t>CONFIDENTIAL </a:t>
            </a:r>
            <a:r>
              <a:rPr lang="en" sz="700">
                <a:solidFill>
                  <a:schemeClr val="lt1"/>
                </a:solidFill>
                <a:latin typeface="Overpass Light"/>
                <a:ea typeface="Overpass Light"/>
                <a:cs typeface="Overpass Light"/>
                <a:sym typeface="Overpass Light"/>
              </a:rPr>
              <a:t>Designator</a:t>
            </a:r>
            <a:endParaRPr sz="700">
              <a:solidFill>
                <a:schemeClr val="lt1"/>
              </a:solidFill>
              <a:latin typeface="Overpass Light"/>
              <a:ea typeface="Overpass Light"/>
              <a:cs typeface="Overpass Light"/>
              <a:sym typeface="Overpass Light"/>
            </a:endParaRPr>
          </a:p>
        </p:txBody>
      </p:sp>
      <p:sp>
        <p:nvSpPr>
          <p:cNvPr id="409" name="Google Shape;409;p51"/>
          <p:cNvSpPr txBox="1"/>
          <p:nvPr>
            <p:ph idx="1" type="subTitle"/>
          </p:nvPr>
        </p:nvSpPr>
        <p:spPr>
          <a:xfrm rot="5400000">
            <a:off x="-2138518" y="2138550"/>
            <a:ext cx="5148900" cy="871800"/>
          </a:xfrm>
          <a:prstGeom prst="rect">
            <a:avLst/>
          </a:prstGeom>
        </p:spPr>
        <p:txBody>
          <a:bodyPr anchorCtr="0" anchor="ctr" bIns="91650" lIns="504050" spcFirstLastPara="1" rIns="91650" wrap="square" tIns="91650">
            <a:noAutofit/>
          </a:bodyPr>
          <a:lstStyle>
            <a:lvl1pPr lvl="0"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1pPr>
            <a:lvl2pPr lvl="1"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2pPr>
            <a:lvl3pPr lvl="2"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3pPr>
            <a:lvl4pPr lvl="3"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4pPr>
            <a:lvl5pPr lvl="4"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5pPr>
            <a:lvl6pPr lvl="5"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6pPr>
            <a:lvl7pPr lvl="6"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7pPr>
            <a:lvl8pPr lvl="7"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8pPr>
            <a:lvl9pPr lvl="8"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9pPr>
          </a:lstStyle>
          <a:p/>
        </p:txBody>
      </p:sp>
      <p:pic>
        <p:nvPicPr>
          <p:cNvPr id="410" name="Google Shape;410;p51"/>
          <p:cNvPicPr preferRelativeResize="0"/>
          <p:nvPr/>
        </p:nvPicPr>
        <p:blipFill>
          <a:blip r:embed="rId3">
            <a:alphaModFix/>
          </a:blip>
          <a:stretch>
            <a:fillRect/>
          </a:stretch>
        </p:blipFill>
        <p:spPr>
          <a:xfrm>
            <a:off x="10708600" y="6312505"/>
            <a:ext cx="878046" cy="206599"/>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nterior white">
  <p:cSld name="CUSTOM_4">
    <p:spTree>
      <p:nvGrpSpPr>
        <p:cNvPr id="411" name="Shape 411"/>
        <p:cNvGrpSpPr/>
        <p:nvPr/>
      </p:nvGrpSpPr>
      <p:grpSpPr>
        <a:xfrm>
          <a:off x="0" y="0"/>
          <a:ext cx="0" cy="0"/>
          <a:chOff x="0" y="0"/>
          <a:chExt cx="0" cy="0"/>
        </a:xfrm>
      </p:grpSpPr>
      <p:sp>
        <p:nvSpPr>
          <p:cNvPr id="412" name="Google Shape;412;p52"/>
          <p:cNvSpPr txBox="1"/>
          <p:nvPr>
            <p:ph type="title"/>
          </p:nvPr>
        </p:nvSpPr>
        <p:spPr>
          <a:xfrm>
            <a:off x="1752162" y="946000"/>
            <a:ext cx="8684700" cy="967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700">
                <a:solidFill>
                  <a:srgbClr val="000000"/>
                </a:solidFill>
              </a:defRPr>
            </a:lvl1pPr>
            <a:lvl2pPr lvl="1" rtl="0" algn="ctr">
              <a:lnSpc>
                <a:spcPct val="130000"/>
              </a:lnSpc>
              <a:spcBef>
                <a:spcPts val="0"/>
              </a:spcBef>
              <a:spcAft>
                <a:spcPts val="0"/>
              </a:spcAft>
              <a:buNone/>
              <a:defRPr sz="2700">
                <a:solidFill>
                  <a:srgbClr val="000000"/>
                </a:solidFill>
              </a:defRPr>
            </a:lvl2pPr>
            <a:lvl3pPr lvl="2" rtl="0" algn="ctr">
              <a:lnSpc>
                <a:spcPct val="130000"/>
              </a:lnSpc>
              <a:spcBef>
                <a:spcPts val="0"/>
              </a:spcBef>
              <a:spcAft>
                <a:spcPts val="0"/>
              </a:spcAft>
              <a:buNone/>
              <a:defRPr sz="2700">
                <a:solidFill>
                  <a:srgbClr val="000000"/>
                </a:solidFill>
              </a:defRPr>
            </a:lvl3pPr>
            <a:lvl4pPr lvl="3" rtl="0" algn="ctr">
              <a:lnSpc>
                <a:spcPct val="130000"/>
              </a:lnSpc>
              <a:spcBef>
                <a:spcPts val="0"/>
              </a:spcBef>
              <a:spcAft>
                <a:spcPts val="0"/>
              </a:spcAft>
              <a:buNone/>
              <a:defRPr sz="2700">
                <a:solidFill>
                  <a:srgbClr val="000000"/>
                </a:solidFill>
              </a:defRPr>
            </a:lvl4pPr>
            <a:lvl5pPr lvl="4" rtl="0" algn="ctr">
              <a:lnSpc>
                <a:spcPct val="130000"/>
              </a:lnSpc>
              <a:spcBef>
                <a:spcPts val="0"/>
              </a:spcBef>
              <a:spcAft>
                <a:spcPts val="0"/>
              </a:spcAft>
              <a:buNone/>
              <a:defRPr sz="2700">
                <a:solidFill>
                  <a:srgbClr val="000000"/>
                </a:solidFill>
              </a:defRPr>
            </a:lvl5pPr>
            <a:lvl6pPr lvl="5" rtl="0" algn="ctr">
              <a:lnSpc>
                <a:spcPct val="130000"/>
              </a:lnSpc>
              <a:spcBef>
                <a:spcPts val="0"/>
              </a:spcBef>
              <a:spcAft>
                <a:spcPts val="0"/>
              </a:spcAft>
              <a:buNone/>
              <a:defRPr sz="2700">
                <a:solidFill>
                  <a:srgbClr val="000000"/>
                </a:solidFill>
              </a:defRPr>
            </a:lvl6pPr>
            <a:lvl7pPr lvl="6" rtl="0" algn="ctr">
              <a:lnSpc>
                <a:spcPct val="130000"/>
              </a:lnSpc>
              <a:spcBef>
                <a:spcPts val="0"/>
              </a:spcBef>
              <a:spcAft>
                <a:spcPts val="0"/>
              </a:spcAft>
              <a:buNone/>
              <a:defRPr sz="2700">
                <a:solidFill>
                  <a:srgbClr val="000000"/>
                </a:solidFill>
              </a:defRPr>
            </a:lvl7pPr>
            <a:lvl8pPr lvl="7" rtl="0" algn="ctr">
              <a:lnSpc>
                <a:spcPct val="130000"/>
              </a:lnSpc>
              <a:spcBef>
                <a:spcPts val="0"/>
              </a:spcBef>
              <a:spcAft>
                <a:spcPts val="0"/>
              </a:spcAft>
              <a:buNone/>
              <a:defRPr sz="2700">
                <a:solidFill>
                  <a:srgbClr val="000000"/>
                </a:solidFill>
              </a:defRPr>
            </a:lvl8pPr>
            <a:lvl9pPr lvl="8" rtl="0" algn="ctr">
              <a:lnSpc>
                <a:spcPct val="130000"/>
              </a:lnSpc>
              <a:spcBef>
                <a:spcPts val="0"/>
              </a:spcBef>
              <a:spcAft>
                <a:spcPts val="0"/>
              </a:spcAft>
              <a:buNone/>
              <a:defRPr sz="2700">
                <a:solidFill>
                  <a:srgbClr val="000000"/>
                </a:solidFill>
              </a:defRPr>
            </a:lvl9pPr>
          </a:lstStyle>
          <a:p/>
        </p:txBody>
      </p:sp>
      <p:cxnSp>
        <p:nvCxnSpPr>
          <p:cNvPr id="413" name="Google Shape;413;p52"/>
          <p:cNvCxnSpPr/>
          <p:nvPr/>
        </p:nvCxnSpPr>
        <p:spPr>
          <a:xfrm rot="10800000">
            <a:off x="447663" y="400"/>
            <a:ext cx="0" cy="886200"/>
          </a:xfrm>
          <a:prstGeom prst="straightConnector1">
            <a:avLst/>
          </a:prstGeom>
          <a:noFill/>
          <a:ln cap="flat" cmpd="sng" w="9525">
            <a:solidFill>
              <a:srgbClr val="EE0000"/>
            </a:solidFill>
            <a:prstDash val="solid"/>
            <a:round/>
            <a:headEnd len="med" w="med" type="none"/>
            <a:tailEnd len="med" w="med" type="none"/>
          </a:ln>
        </p:spPr>
      </p:cxnSp>
      <p:sp>
        <p:nvSpPr>
          <p:cNvPr id="414" name="Google Shape;414;p52"/>
          <p:cNvSpPr txBox="1"/>
          <p:nvPr>
            <p:ph idx="1" type="subTitle"/>
          </p:nvPr>
        </p:nvSpPr>
        <p:spPr>
          <a:xfrm>
            <a:off x="447663" y="55441"/>
            <a:ext cx="5147400" cy="816600"/>
          </a:xfrm>
          <a:prstGeom prst="rect">
            <a:avLst/>
          </a:prstGeom>
        </p:spPr>
        <p:txBody>
          <a:bodyPr anchorCtr="0" anchor="ctr" bIns="91650" lIns="439925" spcFirstLastPara="1" rIns="91650" wrap="square" tIns="91650">
            <a:noAutofit/>
          </a:bodyPr>
          <a:lstStyle>
            <a:lvl1pPr lvl="0"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p:txBody>
      </p:sp>
      <p:cxnSp>
        <p:nvCxnSpPr>
          <p:cNvPr id="415" name="Google Shape;415;p52"/>
          <p:cNvCxnSpPr/>
          <p:nvPr/>
        </p:nvCxnSpPr>
        <p:spPr>
          <a:xfrm rot="10800000">
            <a:off x="447655"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416" name="Google Shape;416;p52"/>
          <p:cNvSpPr txBox="1"/>
          <p:nvPr>
            <p:ph idx="12" type="sldNum"/>
          </p:nvPr>
        </p:nvSpPr>
        <p:spPr>
          <a:xfrm>
            <a:off x="81954" y="6169556"/>
            <a:ext cx="731400" cy="143700"/>
          </a:xfrm>
          <a:prstGeom prst="rect">
            <a:avLst/>
          </a:prstGeom>
          <a:noFill/>
          <a:ln>
            <a:noFill/>
          </a:ln>
        </p:spPr>
        <p:txBody>
          <a:bodyPr anchorCtr="0" anchor="b" bIns="0" lIns="0" spcFirstLastPara="1" rIns="0" wrap="square" tIns="0">
            <a:noAutofit/>
          </a:bodyPr>
          <a:lstStyle>
            <a:lvl1pPr lvl="0" rtl="0" algn="ctr">
              <a:buNone/>
              <a:defRPr sz="700">
                <a:latin typeface="Overpass SemiBold"/>
                <a:ea typeface="Overpass SemiBold"/>
                <a:cs typeface="Overpass SemiBold"/>
                <a:sym typeface="Overpass SemiBold"/>
              </a:defRPr>
            </a:lvl1pPr>
            <a:lvl2pPr lvl="1" rtl="0" algn="ctr">
              <a:buNone/>
              <a:defRPr sz="700">
                <a:latin typeface="Overpass SemiBold"/>
                <a:ea typeface="Overpass SemiBold"/>
                <a:cs typeface="Overpass SemiBold"/>
                <a:sym typeface="Overpass SemiBold"/>
              </a:defRPr>
            </a:lvl2pPr>
            <a:lvl3pPr lvl="2" rtl="0" algn="ctr">
              <a:buNone/>
              <a:defRPr sz="700">
                <a:latin typeface="Overpass SemiBold"/>
                <a:ea typeface="Overpass SemiBold"/>
                <a:cs typeface="Overpass SemiBold"/>
                <a:sym typeface="Overpass SemiBold"/>
              </a:defRPr>
            </a:lvl3pPr>
            <a:lvl4pPr lvl="3" rtl="0" algn="ctr">
              <a:buNone/>
              <a:defRPr sz="700">
                <a:latin typeface="Overpass SemiBold"/>
                <a:ea typeface="Overpass SemiBold"/>
                <a:cs typeface="Overpass SemiBold"/>
                <a:sym typeface="Overpass SemiBold"/>
              </a:defRPr>
            </a:lvl4pPr>
            <a:lvl5pPr lvl="4" rtl="0" algn="ctr">
              <a:buNone/>
              <a:defRPr sz="700">
                <a:latin typeface="Overpass SemiBold"/>
                <a:ea typeface="Overpass SemiBold"/>
                <a:cs typeface="Overpass SemiBold"/>
                <a:sym typeface="Overpass SemiBold"/>
              </a:defRPr>
            </a:lvl5pPr>
            <a:lvl6pPr lvl="5" rtl="0" algn="ctr">
              <a:buNone/>
              <a:defRPr sz="700">
                <a:latin typeface="Overpass SemiBold"/>
                <a:ea typeface="Overpass SemiBold"/>
                <a:cs typeface="Overpass SemiBold"/>
                <a:sym typeface="Overpass SemiBold"/>
              </a:defRPr>
            </a:lvl6pPr>
            <a:lvl7pPr lvl="6" rtl="0" algn="ctr">
              <a:buNone/>
              <a:defRPr sz="700">
                <a:latin typeface="Overpass SemiBold"/>
                <a:ea typeface="Overpass SemiBold"/>
                <a:cs typeface="Overpass SemiBold"/>
                <a:sym typeface="Overpass SemiBold"/>
              </a:defRPr>
            </a:lvl7pPr>
            <a:lvl8pPr lvl="7" rtl="0" algn="ctr">
              <a:buNone/>
              <a:defRPr sz="700">
                <a:latin typeface="Overpass SemiBold"/>
                <a:ea typeface="Overpass SemiBold"/>
                <a:cs typeface="Overpass SemiBold"/>
                <a:sym typeface="Overpass SemiBold"/>
              </a:defRPr>
            </a:lvl8pPr>
            <a:lvl9pPr lvl="8" rtl="0" algn="ctr">
              <a:buNone/>
              <a:defRPr sz="7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417" name="Google Shape;417;p52"/>
          <p:cNvPicPr preferRelativeResize="0"/>
          <p:nvPr/>
        </p:nvPicPr>
        <p:blipFill rotWithShape="1">
          <a:blip r:embed="rId2">
            <a:alphaModFix/>
          </a:blip>
          <a:srcRect b="317" l="0" r="0" t="327"/>
          <a:stretch/>
        </p:blipFill>
        <p:spPr>
          <a:xfrm>
            <a:off x="10708600" y="6313250"/>
            <a:ext cx="878046" cy="205258"/>
          </a:xfrm>
          <a:prstGeom prst="rect">
            <a:avLst/>
          </a:prstGeom>
          <a:noFill/>
          <a:ln>
            <a:noFill/>
          </a:ln>
        </p:spPr>
      </p:pic>
      <p:sp>
        <p:nvSpPr>
          <p:cNvPr id="418" name="Google Shape;418;p52"/>
          <p:cNvSpPr txBox="1"/>
          <p:nvPr>
            <p:ph idx="2" type="subTitle"/>
          </p:nvPr>
        </p:nvSpPr>
        <p:spPr>
          <a:xfrm>
            <a:off x="884829" y="6169550"/>
            <a:ext cx="9180600" cy="5595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700">
                <a:solidFill>
                  <a:srgbClr val="4D4D4F"/>
                </a:solidFill>
              </a:defRPr>
            </a:lvl1pPr>
            <a:lvl2pPr lvl="1" rtl="0">
              <a:lnSpc>
                <a:spcPct val="142000"/>
              </a:lnSpc>
              <a:spcBef>
                <a:spcPts val="0"/>
              </a:spcBef>
              <a:spcAft>
                <a:spcPts val="0"/>
              </a:spcAft>
              <a:buNone/>
              <a:defRPr sz="700">
                <a:solidFill>
                  <a:srgbClr val="4D4D4F"/>
                </a:solidFill>
              </a:defRPr>
            </a:lvl2pPr>
            <a:lvl3pPr lvl="2" rtl="0">
              <a:lnSpc>
                <a:spcPct val="142000"/>
              </a:lnSpc>
              <a:spcBef>
                <a:spcPts val="0"/>
              </a:spcBef>
              <a:spcAft>
                <a:spcPts val="0"/>
              </a:spcAft>
              <a:buNone/>
              <a:defRPr sz="700">
                <a:solidFill>
                  <a:srgbClr val="4D4D4F"/>
                </a:solidFill>
              </a:defRPr>
            </a:lvl3pPr>
            <a:lvl4pPr lvl="3" rtl="0">
              <a:lnSpc>
                <a:spcPct val="142000"/>
              </a:lnSpc>
              <a:spcBef>
                <a:spcPts val="0"/>
              </a:spcBef>
              <a:spcAft>
                <a:spcPts val="0"/>
              </a:spcAft>
              <a:buNone/>
              <a:defRPr sz="700">
                <a:solidFill>
                  <a:srgbClr val="4D4D4F"/>
                </a:solidFill>
              </a:defRPr>
            </a:lvl4pPr>
            <a:lvl5pPr lvl="4" rtl="0">
              <a:lnSpc>
                <a:spcPct val="142000"/>
              </a:lnSpc>
              <a:spcBef>
                <a:spcPts val="0"/>
              </a:spcBef>
              <a:spcAft>
                <a:spcPts val="0"/>
              </a:spcAft>
              <a:buNone/>
              <a:defRPr sz="700">
                <a:solidFill>
                  <a:srgbClr val="4D4D4F"/>
                </a:solidFill>
              </a:defRPr>
            </a:lvl5pPr>
            <a:lvl6pPr lvl="5" rtl="0">
              <a:lnSpc>
                <a:spcPct val="142000"/>
              </a:lnSpc>
              <a:spcBef>
                <a:spcPts val="0"/>
              </a:spcBef>
              <a:spcAft>
                <a:spcPts val="0"/>
              </a:spcAft>
              <a:buNone/>
              <a:defRPr sz="700">
                <a:solidFill>
                  <a:srgbClr val="4D4D4F"/>
                </a:solidFill>
              </a:defRPr>
            </a:lvl6pPr>
            <a:lvl7pPr lvl="6" rtl="0">
              <a:lnSpc>
                <a:spcPct val="142000"/>
              </a:lnSpc>
              <a:spcBef>
                <a:spcPts val="0"/>
              </a:spcBef>
              <a:spcAft>
                <a:spcPts val="0"/>
              </a:spcAft>
              <a:buNone/>
              <a:defRPr sz="700">
                <a:solidFill>
                  <a:srgbClr val="4D4D4F"/>
                </a:solidFill>
              </a:defRPr>
            </a:lvl7pPr>
            <a:lvl8pPr lvl="7" rtl="0">
              <a:lnSpc>
                <a:spcPct val="142000"/>
              </a:lnSpc>
              <a:spcBef>
                <a:spcPts val="0"/>
              </a:spcBef>
              <a:spcAft>
                <a:spcPts val="0"/>
              </a:spcAft>
              <a:buNone/>
              <a:defRPr sz="700">
                <a:solidFill>
                  <a:srgbClr val="4D4D4F"/>
                </a:solidFill>
              </a:defRPr>
            </a:lvl8pPr>
            <a:lvl9pPr lvl="8" rtl="0">
              <a:lnSpc>
                <a:spcPct val="142000"/>
              </a:lnSpc>
              <a:spcBef>
                <a:spcPts val="0"/>
              </a:spcBef>
              <a:spcAft>
                <a:spcPts val="0"/>
              </a:spcAft>
              <a:buNone/>
              <a:defRPr sz="700">
                <a:solidFill>
                  <a:srgbClr val="4D4D4F"/>
                </a:solidFil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left, graphic right">
  <p:cSld name="CUSTOM_1_1">
    <p:spTree>
      <p:nvGrpSpPr>
        <p:cNvPr id="39" name="Shape 39"/>
        <p:cNvGrpSpPr/>
        <p:nvPr/>
      </p:nvGrpSpPr>
      <p:grpSpPr>
        <a:xfrm>
          <a:off x="0" y="0"/>
          <a:ext cx="0" cy="0"/>
          <a:chOff x="0" y="0"/>
          <a:chExt cx="0" cy="0"/>
        </a:xfrm>
      </p:grpSpPr>
      <p:sp>
        <p:nvSpPr>
          <p:cNvPr id="40" name="Google Shape;40;p6"/>
          <p:cNvSpPr txBox="1"/>
          <p:nvPr>
            <p:ph idx="12" type="sldNum"/>
          </p:nvPr>
        </p:nvSpPr>
        <p:spPr>
          <a:xfrm>
            <a:off x="137736" y="6311925"/>
            <a:ext cx="480600" cy="525000"/>
          </a:xfrm>
          <a:prstGeom prst="rect">
            <a:avLst/>
          </a:prstGeom>
          <a:noFill/>
          <a:ln>
            <a:noFill/>
          </a:ln>
        </p:spPr>
        <p:txBody>
          <a:bodyPr anchorCtr="0" anchor="ctr" bIns="122175" lIns="122175" spcFirstLastPara="1" rIns="122175" wrap="square" tIns="122175">
            <a:noAutofit/>
          </a:bodyPr>
          <a:lstStyle>
            <a:lvl1pPr lvl="0" rtl="0">
              <a:buNone/>
              <a:defRPr sz="1800"/>
            </a:lvl1pPr>
            <a:lvl2pPr lvl="1" rtl="0">
              <a:buNone/>
              <a:defRPr sz="1800"/>
            </a:lvl2pPr>
            <a:lvl3pPr lvl="2" rtl="0">
              <a:buNone/>
              <a:defRPr sz="1800"/>
            </a:lvl3pPr>
            <a:lvl4pPr lvl="3" rtl="0">
              <a:buNone/>
              <a:defRPr sz="1800"/>
            </a:lvl4pPr>
            <a:lvl5pPr lvl="4" rtl="0">
              <a:buNone/>
              <a:defRPr sz="1800"/>
            </a:lvl5pPr>
            <a:lvl6pPr lvl="5" rtl="0">
              <a:buNone/>
              <a:defRPr sz="1800"/>
            </a:lvl6pPr>
            <a:lvl7pPr lvl="6" rtl="0">
              <a:buNone/>
              <a:defRPr sz="1800"/>
            </a:lvl7pPr>
            <a:lvl8pPr lvl="7" rtl="0">
              <a:buNone/>
              <a:defRPr sz="1800"/>
            </a:lvl8pPr>
            <a:lvl9pPr lvl="8" rtl="0">
              <a:buNone/>
              <a:defRPr sz="1800"/>
            </a:lvl9pPr>
          </a:lstStyle>
          <a:p>
            <a:pPr indent="0" lvl="0" marL="0" rtl="0" algn="l">
              <a:spcBef>
                <a:spcPts val="0"/>
              </a:spcBef>
              <a:spcAft>
                <a:spcPts val="0"/>
              </a:spcAft>
              <a:buNone/>
            </a:pPr>
            <a:fld id="{00000000-1234-1234-1234-123412341234}" type="slidenum">
              <a:rPr lang="en"/>
              <a:t>‹#›</a:t>
            </a:fld>
            <a:endParaRPr/>
          </a:p>
        </p:txBody>
      </p:sp>
      <p:sp>
        <p:nvSpPr>
          <p:cNvPr id="41" name="Google Shape;41;p6"/>
          <p:cNvSpPr txBox="1"/>
          <p:nvPr>
            <p:ph idx="1" type="body"/>
          </p:nvPr>
        </p:nvSpPr>
        <p:spPr>
          <a:xfrm>
            <a:off x="1101991" y="2167900"/>
            <a:ext cx="4778700" cy="3526500"/>
          </a:xfrm>
          <a:prstGeom prst="rect">
            <a:avLst/>
          </a:prstGeom>
        </p:spPr>
        <p:txBody>
          <a:bodyPr anchorCtr="0" anchor="t" bIns="122175" lIns="122175" spcFirstLastPara="1" rIns="122175" wrap="square" tIns="122175">
            <a:noAutofit/>
          </a:bodyPr>
          <a:lstStyle>
            <a:lvl1pPr indent="-304800" lvl="0" marL="457200" rtl="0">
              <a:spcBef>
                <a:spcPts val="700"/>
              </a:spcBef>
              <a:spcAft>
                <a:spcPts val="0"/>
              </a:spcAft>
              <a:buSzPts val="1200"/>
              <a:buChar char="●"/>
              <a:defRPr/>
            </a:lvl1pPr>
            <a:lvl2pPr indent="-304800" lvl="1" marL="914400" rtl="0">
              <a:spcBef>
                <a:spcPts val="0"/>
              </a:spcBef>
              <a:spcAft>
                <a:spcPts val="0"/>
              </a:spcAft>
              <a:buSzPts val="1200"/>
              <a:buChar char="○"/>
              <a:defRPr/>
            </a:lvl2pPr>
            <a:lvl3pPr indent="-304800" lvl="2" marL="1371600" rtl="0">
              <a:spcBef>
                <a:spcPts val="0"/>
              </a:spcBef>
              <a:spcAft>
                <a:spcPts val="0"/>
              </a:spcAft>
              <a:buSzPts val="1200"/>
              <a:buChar char="■"/>
              <a:defRPr/>
            </a:lvl3pPr>
            <a:lvl4pPr indent="-304800" lvl="3" marL="1828800" rtl="0">
              <a:spcBef>
                <a:spcPts val="0"/>
              </a:spcBef>
              <a:spcAft>
                <a:spcPts val="0"/>
              </a:spcAft>
              <a:buSzPts val="1200"/>
              <a:buChar char="●"/>
              <a:defRPr/>
            </a:lvl4pPr>
            <a:lvl5pPr indent="-304800" lvl="4" marL="2286000" rtl="0">
              <a:spcBef>
                <a:spcPts val="0"/>
              </a:spcBef>
              <a:spcAft>
                <a:spcPts val="0"/>
              </a:spcAft>
              <a:buSzPts val="1200"/>
              <a:buChar char="○"/>
              <a:defRPr/>
            </a:lvl5pPr>
            <a:lvl6pPr indent="-304800" lvl="5" marL="2743200" rtl="0">
              <a:spcBef>
                <a:spcPts val="0"/>
              </a:spcBef>
              <a:spcAft>
                <a:spcPts val="0"/>
              </a:spcAft>
              <a:buSzPts val="1200"/>
              <a:buChar char="■"/>
              <a:defRPr/>
            </a:lvl6pPr>
            <a:lvl7pPr indent="-304800" lvl="6" marL="3200400" rtl="0">
              <a:spcBef>
                <a:spcPts val="0"/>
              </a:spcBef>
              <a:spcAft>
                <a:spcPts val="0"/>
              </a:spcAft>
              <a:buSzPts val="1200"/>
              <a:buChar char="●"/>
              <a:defRPr/>
            </a:lvl7pPr>
            <a:lvl8pPr indent="-304800" lvl="7" marL="3657600" rtl="0">
              <a:spcBef>
                <a:spcPts val="0"/>
              </a:spcBef>
              <a:spcAft>
                <a:spcPts val="0"/>
              </a:spcAft>
              <a:buSzPts val="1200"/>
              <a:buChar char="○"/>
              <a:defRPr/>
            </a:lvl8pPr>
            <a:lvl9pPr indent="-304800" lvl="8" marL="4114800" rtl="0">
              <a:spcBef>
                <a:spcPts val="0"/>
              </a:spcBef>
              <a:spcAft>
                <a:spcPts val="0"/>
              </a:spcAft>
              <a:buSzPts val="1200"/>
              <a:buChar char="■"/>
              <a:defRPr/>
            </a:lvl9pPr>
          </a:lstStyle>
          <a:p/>
        </p:txBody>
      </p:sp>
      <p:sp>
        <p:nvSpPr>
          <p:cNvPr id="42" name="Google Shape;42;p6"/>
          <p:cNvSpPr txBox="1"/>
          <p:nvPr>
            <p:ph type="title"/>
          </p:nvPr>
        </p:nvSpPr>
        <p:spPr>
          <a:xfrm>
            <a:off x="1101924" y="0"/>
            <a:ext cx="9984900" cy="1417200"/>
          </a:xfrm>
          <a:prstGeom prst="rect">
            <a:avLst/>
          </a:prstGeom>
        </p:spPr>
        <p:txBody>
          <a:bodyPr anchorCtr="0" anchor="b" bIns="122175" lIns="122175" spcFirstLastPara="1" rIns="122175" wrap="square" tIns="122175">
            <a:noAutofit/>
          </a:bodyPr>
          <a:lstStyle>
            <a:lvl1pPr lvl="0" rtl="0">
              <a:spcBef>
                <a:spcPts val="0"/>
              </a:spcBef>
              <a:spcAft>
                <a:spcPts val="0"/>
              </a:spcAft>
              <a:buSzPts val="37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9pPr>
          </a:lstStyle>
          <a:p/>
        </p:txBody>
      </p:sp>
      <p:sp>
        <p:nvSpPr>
          <p:cNvPr id="43" name="Google Shape;43;p6"/>
          <p:cNvSpPr txBox="1"/>
          <p:nvPr>
            <p:ph idx="2" type="subTitle"/>
          </p:nvPr>
        </p:nvSpPr>
        <p:spPr>
          <a:xfrm>
            <a:off x="1101924" y="1239700"/>
            <a:ext cx="9984900" cy="438600"/>
          </a:xfrm>
          <a:prstGeom prst="rect">
            <a:avLst/>
          </a:prstGeom>
        </p:spPr>
        <p:txBody>
          <a:bodyPr anchorCtr="0" anchor="t" bIns="122175" lIns="122175" spcFirstLastPara="1" rIns="122175" wrap="square" tIns="122175">
            <a:noAutofit/>
          </a:bodyPr>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nterior black">
  <p:cSld name="CUSTOM_4_1">
    <p:bg>
      <p:bgPr>
        <a:solidFill>
          <a:srgbClr val="141414"/>
        </a:solidFill>
      </p:bgPr>
    </p:bg>
    <p:spTree>
      <p:nvGrpSpPr>
        <p:cNvPr id="419" name="Shape 419"/>
        <p:cNvGrpSpPr/>
        <p:nvPr/>
      </p:nvGrpSpPr>
      <p:grpSpPr>
        <a:xfrm>
          <a:off x="0" y="0"/>
          <a:ext cx="0" cy="0"/>
          <a:chOff x="0" y="0"/>
          <a:chExt cx="0" cy="0"/>
        </a:xfrm>
      </p:grpSpPr>
      <p:sp>
        <p:nvSpPr>
          <p:cNvPr id="420" name="Google Shape;420;p53"/>
          <p:cNvSpPr txBox="1"/>
          <p:nvPr>
            <p:ph type="title"/>
          </p:nvPr>
        </p:nvSpPr>
        <p:spPr>
          <a:xfrm>
            <a:off x="1752162" y="946000"/>
            <a:ext cx="8684700" cy="967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700">
                <a:solidFill>
                  <a:srgbClr val="EBEBEB"/>
                </a:solidFill>
              </a:defRPr>
            </a:lvl1pPr>
            <a:lvl2pPr lvl="1" rtl="0" algn="ctr">
              <a:lnSpc>
                <a:spcPct val="130000"/>
              </a:lnSpc>
              <a:spcBef>
                <a:spcPts val="0"/>
              </a:spcBef>
              <a:spcAft>
                <a:spcPts val="0"/>
              </a:spcAft>
              <a:buNone/>
              <a:defRPr sz="2700">
                <a:solidFill>
                  <a:srgbClr val="EBEBEB"/>
                </a:solidFill>
              </a:defRPr>
            </a:lvl2pPr>
            <a:lvl3pPr lvl="2" rtl="0" algn="ctr">
              <a:lnSpc>
                <a:spcPct val="130000"/>
              </a:lnSpc>
              <a:spcBef>
                <a:spcPts val="0"/>
              </a:spcBef>
              <a:spcAft>
                <a:spcPts val="0"/>
              </a:spcAft>
              <a:buNone/>
              <a:defRPr sz="2700">
                <a:solidFill>
                  <a:srgbClr val="EBEBEB"/>
                </a:solidFill>
              </a:defRPr>
            </a:lvl3pPr>
            <a:lvl4pPr lvl="3" rtl="0" algn="ctr">
              <a:lnSpc>
                <a:spcPct val="130000"/>
              </a:lnSpc>
              <a:spcBef>
                <a:spcPts val="0"/>
              </a:spcBef>
              <a:spcAft>
                <a:spcPts val="0"/>
              </a:spcAft>
              <a:buNone/>
              <a:defRPr sz="2700">
                <a:solidFill>
                  <a:srgbClr val="EBEBEB"/>
                </a:solidFill>
              </a:defRPr>
            </a:lvl4pPr>
            <a:lvl5pPr lvl="4" rtl="0" algn="ctr">
              <a:lnSpc>
                <a:spcPct val="130000"/>
              </a:lnSpc>
              <a:spcBef>
                <a:spcPts val="0"/>
              </a:spcBef>
              <a:spcAft>
                <a:spcPts val="0"/>
              </a:spcAft>
              <a:buNone/>
              <a:defRPr sz="2700">
                <a:solidFill>
                  <a:srgbClr val="EBEBEB"/>
                </a:solidFill>
              </a:defRPr>
            </a:lvl5pPr>
            <a:lvl6pPr lvl="5" rtl="0" algn="ctr">
              <a:lnSpc>
                <a:spcPct val="130000"/>
              </a:lnSpc>
              <a:spcBef>
                <a:spcPts val="0"/>
              </a:spcBef>
              <a:spcAft>
                <a:spcPts val="0"/>
              </a:spcAft>
              <a:buNone/>
              <a:defRPr sz="2700">
                <a:solidFill>
                  <a:srgbClr val="EBEBEB"/>
                </a:solidFill>
              </a:defRPr>
            </a:lvl6pPr>
            <a:lvl7pPr lvl="6" rtl="0" algn="ctr">
              <a:lnSpc>
                <a:spcPct val="130000"/>
              </a:lnSpc>
              <a:spcBef>
                <a:spcPts val="0"/>
              </a:spcBef>
              <a:spcAft>
                <a:spcPts val="0"/>
              </a:spcAft>
              <a:buNone/>
              <a:defRPr sz="2700">
                <a:solidFill>
                  <a:srgbClr val="EBEBEB"/>
                </a:solidFill>
              </a:defRPr>
            </a:lvl7pPr>
            <a:lvl8pPr lvl="7" rtl="0" algn="ctr">
              <a:lnSpc>
                <a:spcPct val="130000"/>
              </a:lnSpc>
              <a:spcBef>
                <a:spcPts val="0"/>
              </a:spcBef>
              <a:spcAft>
                <a:spcPts val="0"/>
              </a:spcAft>
              <a:buNone/>
              <a:defRPr sz="2700">
                <a:solidFill>
                  <a:srgbClr val="EBEBEB"/>
                </a:solidFill>
              </a:defRPr>
            </a:lvl8pPr>
            <a:lvl9pPr lvl="8" rtl="0" algn="ctr">
              <a:lnSpc>
                <a:spcPct val="130000"/>
              </a:lnSpc>
              <a:spcBef>
                <a:spcPts val="0"/>
              </a:spcBef>
              <a:spcAft>
                <a:spcPts val="0"/>
              </a:spcAft>
              <a:buNone/>
              <a:defRPr sz="2700">
                <a:solidFill>
                  <a:srgbClr val="EBEBEB"/>
                </a:solidFill>
              </a:defRPr>
            </a:lvl9pPr>
          </a:lstStyle>
          <a:p/>
        </p:txBody>
      </p:sp>
      <p:cxnSp>
        <p:nvCxnSpPr>
          <p:cNvPr id="421" name="Google Shape;421;p53"/>
          <p:cNvCxnSpPr/>
          <p:nvPr/>
        </p:nvCxnSpPr>
        <p:spPr>
          <a:xfrm rot="10800000">
            <a:off x="447663" y="400"/>
            <a:ext cx="0" cy="886200"/>
          </a:xfrm>
          <a:prstGeom prst="straightConnector1">
            <a:avLst/>
          </a:prstGeom>
          <a:noFill/>
          <a:ln cap="flat" cmpd="sng" w="9525">
            <a:solidFill>
              <a:srgbClr val="EE0000"/>
            </a:solidFill>
            <a:prstDash val="solid"/>
            <a:round/>
            <a:headEnd len="med" w="med" type="none"/>
            <a:tailEnd len="med" w="med" type="none"/>
          </a:ln>
        </p:spPr>
      </p:cxnSp>
      <p:sp>
        <p:nvSpPr>
          <p:cNvPr id="422" name="Google Shape;422;p53"/>
          <p:cNvSpPr txBox="1"/>
          <p:nvPr>
            <p:ph idx="1" type="subTitle"/>
          </p:nvPr>
        </p:nvSpPr>
        <p:spPr>
          <a:xfrm>
            <a:off x="447663" y="55441"/>
            <a:ext cx="5147400" cy="816600"/>
          </a:xfrm>
          <a:prstGeom prst="rect">
            <a:avLst/>
          </a:prstGeom>
        </p:spPr>
        <p:txBody>
          <a:bodyPr anchorCtr="0" anchor="ctr" bIns="91650" lIns="439925" spcFirstLastPara="1" rIns="91650" wrap="square" tIns="91650">
            <a:noAutofit/>
          </a:bodyPr>
          <a:lstStyle>
            <a:lvl1pPr lvl="0" rtl="0">
              <a:lnSpc>
                <a:spcPct val="100000"/>
              </a:lnSpc>
              <a:spcBef>
                <a:spcPts val="0"/>
              </a:spcBef>
              <a:spcAft>
                <a:spcPts val="0"/>
              </a:spcAft>
              <a:buClr>
                <a:srgbClr val="EBEBEB"/>
              </a:buClr>
              <a:buSzPts val="900"/>
              <a:buFont typeface="Overpass SemiBold"/>
              <a:buNone/>
              <a:defRPr sz="900">
                <a:solidFill>
                  <a:srgbClr val="EBEBEB"/>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BEBEB"/>
              </a:buClr>
              <a:buSzPts val="900"/>
              <a:buFont typeface="Overpass SemiBold"/>
              <a:buNone/>
              <a:defRPr sz="900">
                <a:solidFill>
                  <a:srgbClr val="EBEBEB"/>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BEBEB"/>
              </a:buClr>
              <a:buSzPts val="900"/>
              <a:buFont typeface="Overpass SemiBold"/>
              <a:buNone/>
              <a:defRPr sz="900">
                <a:solidFill>
                  <a:srgbClr val="EBEBEB"/>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BEBEB"/>
              </a:buClr>
              <a:buSzPts val="900"/>
              <a:buFont typeface="Overpass SemiBold"/>
              <a:buNone/>
              <a:defRPr sz="900">
                <a:solidFill>
                  <a:srgbClr val="EBEBEB"/>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BEBEB"/>
              </a:buClr>
              <a:buSzPts val="900"/>
              <a:buFont typeface="Overpass SemiBold"/>
              <a:buNone/>
              <a:defRPr sz="900">
                <a:solidFill>
                  <a:srgbClr val="EBEBEB"/>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BEBEB"/>
              </a:buClr>
              <a:buSzPts val="900"/>
              <a:buFont typeface="Overpass SemiBold"/>
              <a:buNone/>
              <a:defRPr sz="900">
                <a:solidFill>
                  <a:srgbClr val="EBEBEB"/>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BEBEB"/>
              </a:buClr>
              <a:buSzPts val="900"/>
              <a:buFont typeface="Overpass SemiBold"/>
              <a:buNone/>
              <a:defRPr sz="900">
                <a:solidFill>
                  <a:srgbClr val="EBEBEB"/>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BEBEB"/>
              </a:buClr>
              <a:buSzPts val="900"/>
              <a:buFont typeface="Overpass SemiBold"/>
              <a:buNone/>
              <a:defRPr sz="900">
                <a:solidFill>
                  <a:srgbClr val="EBEBEB"/>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BEBEB"/>
              </a:buClr>
              <a:buSzPts val="900"/>
              <a:buFont typeface="Overpass SemiBold"/>
              <a:buNone/>
              <a:defRPr sz="900">
                <a:solidFill>
                  <a:srgbClr val="EBEBEB"/>
                </a:solidFill>
                <a:latin typeface="Overpass SemiBold"/>
                <a:ea typeface="Overpass SemiBold"/>
                <a:cs typeface="Overpass SemiBold"/>
                <a:sym typeface="Overpass SemiBold"/>
              </a:defRPr>
            </a:lvl9pPr>
          </a:lstStyle>
          <a:p/>
        </p:txBody>
      </p:sp>
      <p:cxnSp>
        <p:nvCxnSpPr>
          <p:cNvPr id="423" name="Google Shape;423;p53"/>
          <p:cNvCxnSpPr/>
          <p:nvPr/>
        </p:nvCxnSpPr>
        <p:spPr>
          <a:xfrm rot="10800000">
            <a:off x="447655"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424" name="Google Shape;424;p53"/>
          <p:cNvSpPr txBox="1"/>
          <p:nvPr>
            <p:ph idx="12" type="sldNum"/>
          </p:nvPr>
        </p:nvSpPr>
        <p:spPr>
          <a:xfrm>
            <a:off x="81954" y="6169556"/>
            <a:ext cx="731400" cy="143700"/>
          </a:xfrm>
          <a:prstGeom prst="rect">
            <a:avLst/>
          </a:prstGeom>
          <a:noFill/>
          <a:ln>
            <a:noFill/>
          </a:ln>
        </p:spPr>
        <p:txBody>
          <a:bodyPr anchorCtr="0" anchor="b" bIns="0" lIns="0" spcFirstLastPara="1" rIns="0" wrap="square" tIns="0">
            <a:noAutofit/>
          </a:bodyPr>
          <a:lstStyle>
            <a:lvl1pPr lvl="0" rtl="0" algn="ctr">
              <a:buNone/>
              <a:defRPr sz="700">
                <a:solidFill>
                  <a:srgbClr val="EBEBEB"/>
                </a:solidFill>
                <a:latin typeface="Overpass SemiBold"/>
                <a:ea typeface="Overpass SemiBold"/>
                <a:cs typeface="Overpass SemiBold"/>
                <a:sym typeface="Overpass SemiBold"/>
              </a:defRPr>
            </a:lvl1pPr>
            <a:lvl2pPr lvl="1" rtl="0" algn="ctr">
              <a:buNone/>
              <a:defRPr sz="700">
                <a:solidFill>
                  <a:srgbClr val="EBEBEB"/>
                </a:solidFill>
                <a:latin typeface="Overpass SemiBold"/>
                <a:ea typeface="Overpass SemiBold"/>
                <a:cs typeface="Overpass SemiBold"/>
                <a:sym typeface="Overpass SemiBold"/>
              </a:defRPr>
            </a:lvl2pPr>
            <a:lvl3pPr lvl="2" rtl="0" algn="ctr">
              <a:buNone/>
              <a:defRPr sz="700">
                <a:solidFill>
                  <a:srgbClr val="EBEBEB"/>
                </a:solidFill>
                <a:latin typeface="Overpass SemiBold"/>
                <a:ea typeface="Overpass SemiBold"/>
                <a:cs typeface="Overpass SemiBold"/>
                <a:sym typeface="Overpass SemiBold"/>
              </a:defRPr>
            </a:lvl3pPr>
            <a:lvl4pPr lvl="3" rtl="0" algn="ctr">
              <a:buNone/>
              <a:defRPr sz="700">
                <a:solidFill>
                  <a:srgbClr val="EBEBEB"/>
                </a:solidFill>
                <a:latin typeface="Overpass SemiBold"/>
                <a:ea typeface="Overpass SemiBold"/>
                <a:cs typeface="Overpass SemiBold"/>
                <a:sym typeface="Overpass SemiBold"/>
              </a:defRPr>
            </a:lvl4pPr>
            <a:lvl5pPr lvl="4" rtl="0" algn="ctr">
              <a:buNone/>
              <a:defRPr sz="700">
                <a:solidFill>
                  <a:srgbClr val="EBEBEB"/>
                </a:solidFill>
                <a:latin typeface="Overpass SemiBold"/>
                <a:ea typeface="Overpass SemiBold"/>
                <a:cs typeface="Overpass SemiBold"/>
                <a:sym typeface="Overpass SemiBold"/>
              </a:defRPr>
            </a:lvl5pPr>
            <a:lvl6pPr lvl="5" rtl="0" algn="ctr">
              <a:buNone/>
              <a:defRPr sz="700">
                <a:solidFill>
                  <a:srgbClr val="EBEBEB"/>
                </a:solidFill>
                <a:latin typeface="Overpass SemiBold"/>
                <a:ea typeface="Overpass SemiBold"/>
                <a:cs typeface="Overpass SemiBold"/>
                <a:sym typeface="Overpass SemiBold"/>
              </a:defRPr>
            </a:lvl6pPr>
            <a:lvl7pPr lvl="6" rtl="0" algn="ctr">
              <a:buNone/>
              <a:defRPr sz="700">
                <a:solidFill>
                  <a:srgbClr val="EBEBEB"/>
                </a:solidFill>
                <a:latin typeface="Overpass SemiBold"/>
                <a:ea typeface="Overpass SemiBold"/>
                <a:cs typeface="Overpass SemiBold"/>
                <a:sym typeface="Overpass SemiBold"/>
              </a:defRPr>
            </a:lvl7pPr>
            <a:lvl8pPr lvl="7" rtl="0" algn="ctr">
              <a:buNone/>
              <a:defRPr sz="700">
                <a:solidFill>
                  <a:srgbClr val="EBEBEB"/>
                </a:solidFill>
                <a:latin typeface="Overpass SemiBold"/>
                <a:ea typeface="Overpass SemiBold"/>
                <a:cs typeface="Overpass SemiBold"/>
                <a:sym typeface="Overpass SemiBold"/>
              </a:defRPr>
            </a:lvl8pPr>
            <a:lvl9pPr lvl="8" rtl="0" algn="ctr">
              <a:buNone/>
              <a:defRPr sz="700">
                <a:solidFill>
                  <a:srgbClr val="EBEBEB"/>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425" name="Google Shape;425;p53"/>
          <p:cNvSpPr txBox="1"/>
          <p:nvPr/>
        </p:nvSpPr>
        <p:spPr>
          <a:xfrm>
            <a:off x="10065512" y="269836"/>
            <a:ext cx="16188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700">
                <a:solidFill>
                  <a:srgbClr val="EBEBEB"/>
                </a:solidFill>
                <a:latin typeface="Overpass"/>
                <a:ea typeface="Overpass"/>
                <a:cs typeface="Overpass"/>
                <a:sym typeface="Overpass"/>
              </a:rPr>
              <a:t>CONFIDENTIAL </a:t>
            </a:r>
            <a:r>
              <a:rPr lang="en" sz="700">
                <a:solidFill>
                  <a:srgbClr val="EBEBEB"/>
                </a:solidFill>
                <a:latin typeface="Overpass Light"/>
                <a:ea typeface="Overpass Light"/>
                <a:cs typeface="Overpass Light"/>
                <a:sym typeface="Overpass Light"/>
              </a:rPr>
              <a:t>Designator</a:t>
            </a:r>
            <a:endParaRPr sz="700">
              <a:solidFill>
                <a:srgbClr val="EBEBEB"/>
              </a:solidFill>
              <a:latin typeface="Overpass Light"/>
              <a:ea typeface="Overpass Light"/>
              <a:cs typeface="Overpass Light"/>
              <a:sym typeface="Overpass Light"/>
            </a:endParaRPr>
          </a:p>
        </p:txBody>
      </p:sp>
      <p:sp>
        <p:nvSpPr>
          <p:cNvPr id="426" name="Google Shape;426;p53"/>
          <p:cNvSpPr txBox="1"/>
          <p:nvPr>
            <p:ph idx="2" type="subTitle"/>
          </p:nvPr>
        </p:nvSpPr>
        <p:spPr>
          <a:xfrm>
            <a:off x="884829" y="6169550"/>
            <a:ext cx="9180600" cy="5595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700">
                <a:solidFill>
                  <a:srgbClr val="EBEBEB"/>
                </a:solidFill>
              </a:defRPr>
            </a:lvl1pPr>
            <a:lvl2pPr lvl="1" rtl="0">
              <a:lnSpc>
                <a:spcPct val="142000"/>
              </a:lnSpc>
              <a:spcBef>
                <a:spcPts val="0"/>
              </a:spcBef>
              <a:spcAft>
                <a:spcPts val="0"/>
              </a:spcAft>
              <a:buNone/>
              <a:defRPr sz="700">
                <a:solidFill>
                  <a:srgbClr val="EBEBEB"/>
                </a:solidFill>
              </a:defRPr>
            </a:lvl2pPr>
            <a:lvl3pPr lvl="2" rtl="0">
              <a:lnSpc>
                <a:spcPct val="142000"/>
              </a:lnSpc>
              <a:spcBef>
                <a:spcPts val="0"/>
              </a:spcBef>
              <a:spcAft>
                <a:spcPts val="0"/>
              </a:spcAft>
              <a:buNone/>
              <a:defRPr sz="700">
                <a:solidFill>
                  <a:srgbClr val="EBEBEB"/>
                </a:solidFill>
              </a:defRPr>
            </a:lvl3pPr>
            <a:lvl4pPr lvl="3" rtl="0">
              <a:lnSpc>
                <a:spcPct val="142000"/>
              </a:lnSpc>
              <a:spcBef>
                <a:spcPts val="0"/>
              </a:spcBef>
              <a:spcAft>
                <a:spcPts val="0"/>
              </a:spcAft>
              <a:buNone/>
              <a:defRPr sz="700">
                <a:solidFill>
                  <a:srgbClr val="EBEBEB"/>
                </a:solidFill>
              </a:defRPr>
            </a:lvl4pPr>
            <a:lvl5pPr lvl="4" rtl="0">
              <a:lnSpc>
                <a:spcPct val="142000"/>
              </a:lnSpc>
              <a:spcBef>
                <a:spcPts val="0"/>
              </a:spcBef>
              <a:spcAft>
                <a:spcPts val="0"/>
              </a:spcAft>
              <a:buNone/>
              <a:defRPr sz="700">
                <a:solidFill>
                  <a:srgbClr val="EBEBEB"/>
                </a:solidFill>
              </a:defRPr>
            </a:lvl5pPr>
            <a:lvl6pPr lvl="5" rtl="0">
              <a:lnSpc>
                <a:spcPct val="142000"/>
              </a:lnSpc>
              <a:spcBef>
                <a:spcPts val="0"/>
              </a:spcBef>
              <a:spcAft>
                <a:spcPts val="0"/>
              </a:spcAft>
              <a:buNone/>
              <a:defRPr sz="700">
                <a:solidFill>
                  <a:srgbClr val="EBEBEB"/>
                </a:solidFill>
              </a:defRPr>
            </a:lvl6pPr>
            <a:lvl7pPr lvl="6" rtl="0">
              <a:lnSpc>
                <a:spcPct val="142000"/>
              </a:lnSpc>
              <a:spcBef>
                <a:spcPts val="0"/>
              </a:spcBef>
              <a:spcAft>
                <a:spcPts val="0"/>
              </a:spcAft>
              <a:buNone/>
              <a:defRPr sz="700">
                <a:solidFill>
                  <a:srgbClr val="EBEBEB"/>
                </a:solidFill>
              </a:defRPr>
            </a:lvl7pPr>
            <a:lvl8pPr lvl="7" rtl="0">
              <a:lnSpc>
                <a:spcPct val="142000"/>
              </a:lnSpc>
              <a:spcBef>
                <a:spcPts val="0"/>
              </a:spcBef>
              <a:spcAft>
                <a:spcPts val="0"/>
              </a:spcAft>
              <a:buNone/>
              <a:defRPr sz="700">
                <a:solidFill>
                  <a:srgbClr val="EBEBEB"/>
                </a:solidFill>
              </a:defRPr>
            </a:lvl8pPr>
            <a:lvl9pPr lvl="8" rtl="0">
              <a:lnSpc>
                <a:spcPct val="142000"/>
              </a:lnSpc>
              <a:spcBef>
                <a:spcPts val="0"/>
              </a:spcBef>
              <a:spcAft>
                <a:spcPts val="0"/>
              </a:spcAft>
              <a:buNone/>
              <a:defRPr sz="700">
                <a:solidFill>
                  <a:srgbClr val="EBEBEB"/>
                </a:solidFill>
              </a:defRPr>
            </a:lvl9pPr>
          </a:lstStyle>
          <a:p/>
        </p:txBody>
      </p:sp>
      <p:pic>
        <p:nvPicPr>
          <p:cNvPr id="427" name="Google Shape;427;p53"/>
          <p:cNvPicPr preferRelativeResize="0"/>
          <p:nvPr/>
        </p:nvPicPr>
        <p:blipFill>
          <a:blip r:embed="rId2">
            <a:alphaModFix/>
          </a:blip>
          <a:stretch>
            <a:fillRect/>
          </a:stretch>
        </p:blipFill>
        <p:spPr>
          <a:xfrm>
            <a:off x="10708600" y="6312505"/>
            <a:ext cx="878046" cy="206599"/>
          </a:xfrm>
          <a:prstGeom prst="rect">
            <a:avLst/>
          </a:prstGeom>
          <a:noFill/>
          <a:ln>
            <a:noFill/>
          </a:ln>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red 1">
  <p:cSld name="TITLE_1_2">
    <p:bg>
      <p:bgPr>
        <a:blipFill>
          <a:blip r:embed="rId2">
            <a:alphaModFix/>
          </a:blip>
          <a:stretch>
            <a:fillRect/>
          </a:stretch>
        </a:blipFill>
      </p:bgPr>
    </p:bg>
    <p:spTree>
      <p:nvGrpSpPr>
        <p:cNvPr id="428" name="Shape 428"/>
        <p:cNvGrpSpPr/>
        <p:nvPr/>
      </p:nvGrpSpPr>
      <p:grpSpPr>
        <a:xfrm>
          <a:off x="0" y="0"/>
          <a:ext cx="0" cy="0"/>
          <a:chOff x="0" y="0"/>
          <a:chExt cx="0" cy="0"/>
        </a:xfrm>
      </p:grpSpPr>
      <p:sp>
        <p:nvSpPr>
          <p:cNvPr id="429" name="Google Shape;429;p54"/>
          <p:cNvSpPr txBox="1"/>
          <p:nvPr>
            <p:ph idx="1" type="subTitle"/>
          </p:nvPr>
        </p:nvSpPr>
        <p:spPr>
          <a:xfrm>
            <a:off x="2083204" y="3521825"/>
            <a:ext cx="7531500" cy="9144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Clr>
                <a:schemeClr val="lt1"/>
              </a:buClr>
              <a:buSzPts val="2400"/>
              <a:buNone/>
              <a:defRPr sz="2400">
                <a:solidFill>
                  <a:schemeClr val="lt1"/>
                </a:solidFill>
              </a:defRPr>
            </a:lvl1pPr>
            <a:lvl2pPr lvl="1" rtl="0">
              <a:lnSpc>
                <a:spcPct val="100000"/>
              </a:lnSpc>
              <a:spcBef>
                <a:spcPts val="0"/>
              </a:spcBef>
              <a:spcAft>
                <a:spcPts val="0"/>
              </a:spcAft>
              <a:buClr>
                <a:schemeClr val="lt1"/>
              </a:buClr>
              <a:buSzPts val="2400"/>
              <a:buNone/>
              <a:defRPr sz="2400">
                <a:solidFill>
                  <a:schemeClr val="lt1"/>
                </a:solidFill>
              </a:defRPr>
            </a:lvl2pPr>
            <a:lvl3pPr lvl="2" rtl="0">
              <a:lnSpc>
                <a:spcPct val="100000"/>
              </a:lnSpc>
              <a:spcBef>
                <a:spcPts val="0"/>
              </a:spcBef>
              <a:spcAft>
                <a:spcPts val="0"/>
              </a:spcAft>
              <a:buClr>
                <a:schemeClr val="lt1"/>
              </a:buClr>
              <a:buSzPts val="2400"/>
              <a:buNone/>
              <a:defRPr sz="2400">
                <a:solidFill>
                  <a:schemeClr val="lt1"/>
                </a:solidFill>
              </a:defRPr>
            </a:lvl3pPr>
            <a:lvl4pPr lvl="3" rtl="0">
              <a:lnSpc>
                <a:spcPct val="100000"/>
              </a:lnSpc>
              <a:spcBef>
                <a:spcPts val="0"/>
              </a:spcBef>
              <a:spcAft>
                <a:spcPts val="0"/>
              </a:spcAft>
              <a:buClr>
                <a:schemeClr val="lt1"/>
              </a:buClr>
              <a:buSzPts val="2400"/>
              <a:buNone/>
              <a:defRPr sz="2400">
                <a:solidFill>
                  <a:schemeClr val="lt1"/>
                </a:solidFill>
              </a:defRPr>
            </a:lvl4pPr>
            <a:lvl5pPr lvl="4" rtl="0">
              <a:lnSpc>
                <a:spcPct val="100000"/>
              </a:lnSpc>
              <a:spcBef>
                <a:spcPts val="0"/>
              </a:spcBef>
              <a:spcAft>
                <a:spcPts val="0"/>
              </a:spcAft>
              <a:buClr>
                <a:schemeClr val="lt1"/>
              </a:buClr>
              <a:buSzPts val="2400"/>
              <a:buNone/>
              <a:defRPr sz="2400">
                <a:solidFill>
                  <a:schemeClr val="lt1"/>
                </a:solidFill>
              </a:defRPr>
            </a:lvl5pPr>
            <a:lvl6pPr lvl="5" rtl="0">
              <a:lnSpc>
                <a:spcPct val="100000"/>
              </a:lnSpc>
              <a:spcBef>
                <a:spcPts val="0"/>
              </a:spcBef>
              <a:spcAft>
                <a:spcPts val="0"/>
              </a:spcAft>
              <a:buClr>
                <a:schemeClr val="lt1"/>
              </a:buClr>
              <a:buSzPts val="2400"/>
              <a:buNone/>
              <a:defRPr sz="2400">
                <a:solidFill>
                  <a:schemeClr val="lt1"/>
                </a:solidFill>
              </a:defRPr>
            </a:lvl6pPr>
            <a:lvl7pPr lvl="6" rtl="0">
              <a:lnSpc>
                <a:spcPct val="100000"/>
              </a:lnSpc>
              <a:spcBef>
                <a:spcPts val="0"/>
              </a:spcBef>
              <a:spcAft>
                <a:spcPts val="0"/>
              </a:spcAft>
              <a:buClr>
                <a:schemeClr val="lt1"/>
              </a:buClr>
              <a:buSzPts val="2400"/>
              <a:buNone/>
              <a:defRPr sz="2400">
                <a:solidFill>
                  <a:schemeClr val="lt1"/>
                </a:solidFill>
              </a:defRPr>
            </a:lvl7pPr>
            <a:lvl8pPr lvl="7" rtl="0">
              <a:lnSpc>
                <a:spcPct val="100000"/>
              </a:lnSpc>
              <a:spcBef>
                <a:spcPts val="0"/>
              </a:spcBef>
              <a:spcAft>
                <a:spcPts val="0"/>
              </a:spcAft>
              <a:buClr>
                <a:schemeClr val="lt1"/>
              </a:buClr>
              <a:buSzPts val="2400"/>
              <a:buNone/>
              <a:defRPr sz="2400">
                <a:solidFill>
                  <a:schemeClr val="lt1"/>
                </a:solidFill>
              </a:defRPr>
            </a:lvl8pPr>
            <a:lvl9pPr lvl="8" rtl="0">
              <a:lnSpc>
                <a:spcPct val="100000"/>
              </a:lnSpc>
              <a:spcBef>
                <a:spcPts val="0"/>
              </a:spcBef>
              <a:spcAft>
                <a:spcPts val="0"/>
              </a:spcAft>
              <a:buClr>
                <a:schemeClr val="lt1"/>
              </a:buClr>
              <a:buSzPts val="2400"/>
              <a:buNone/>
              <a:defRPr sz="2400">
                <a:solidFill>
                  <a:schemeClr val="lt1"/>
                </a:solidFill>
              </a:defRPr>
            </a:lvl9pPr>
          </a:lstStyle>
          <a:p/>
        </p:txBody>
      </p:sp>
      <p:sp>
        <p:nvSpPr>
          <p:cNvPr id="430" name="Google Shape;430;p54"/>
          <p:cNvSpPr txBox="1"/>
          <p:nvPr>
            <p:ph type="title"/>
          </p:nvPr>
        </p:nvSpPr>
        <p:spPr>
          <a:xfrm>
            <a:off x="2083354" y="1743625"/>
            <a:ext cx="7531500" cy="1600500"/>
          </a:xfrm>
          <a:prstGeom prst="rect">
            <a:avLst/>
          </a:prstGeom>
        </p:spPr>
        <p:txBody>
          <a:bodyPr anchorCtr="0" anchor="b" bIns="0" lIns="0" spcFirstLastPara="1" rIns="0" wrap="square" tIns="0">
            <a:noAutofit/>
          </a:bodyPr>
          <a:lstStyle>
            <a:lvl1pPr lvl="0" rtl="0">
              <a:lnSpc>
                <a:spcPct val="105000"/>
              </a:lnSpc>
              <a:spcBef>
                <a:spcPts val="0"/>
              </a:spcBef>
              <a:spcAft>
                <a:spcPts val="0"/>
              </a:spcAft>
              <a:buNone/>
              <a:defRPr sz="4700">
                <a:solidFill>
                  <a:schemeClr val="lt1"/>
                </a:solidFill>
              </a:defRPr>
            </a:lvl1pPr>
            <a:lvl2pPr lvl="1" rtl="0">
              <a:lnSpc>
                <a:spcPct val="105000"/>
              </a:lnSpc>
              <a:spcBef>
                <a:spcPts val="0"/>
              </a:spcBef>
              <a:spcAft>
                <a:spcPts val="0"/>
              </a:spcAft>
              <a:buNone/>
              <a:defRPr sz="4700">
                <a:solidFill>
                  <a:schemeClr val="lt1"/>
                </a:solidFill>
              </a:defRPr>
            </a:lvl2pPr>
            <a:lvl3pPr lvl="2" rtl="0">
              <a:lnSpc>
                <a:spcPct val="105000"/>
              </a:lnSpc>
              <a:spcBef>
                <a:spcPts val="0"/>
              </a:spcBef>
              <a:spcAft>
                <a:spcPts val="0"/>
              </a:spcAft>
              <a:buNone/>
              <a:defRPr sz="4700">
                <a:solidFill>
                  <a:schemeClr val="lt1"/>
                </a:solidFill>
              </a:defRPr>
            </a:lvl3pPr>
            <a:lvl4pPr lvl="3" rtl="0">
              <a:lnSpc>
                <a:spcPct val="105000"/>
              </a:lnSpc>
              <a:spcBef>
                <a:spcPts val="0"/>
              </a:spcBef>
              <a:spcAft>
                <a:spcPts val="0"/>
              </a:spcAft>
              <a:buNone/>
              <a:defRPr sz="4700">
                <a:solidFill>
                  <a:schemeClr val="lt1"/>
                </a:solidFill>
              </a:defRPr>
            </a:lvl4pPr>
            <a:lvl5pPr lvl="4" rtl="0">
              <a:lnSpc>
                <a:spcPct val="105000"/>
              </a:lnSpc>
              <a:spcBef>
                <a:spcPts val="0"/>
              </a:spcBef>
              <a:spcAft>
                <a:spcPts val="0"/>
              </a:spcAft>
              <a:buNone/>
              <a:defRPr sz="4700">
                <a:solidFill>
                  <a:schemeClr val="lt1"/>
                </a:solidFill>
              </a:defRPr>
            </a:lvl5pPr>
            <a:lvl6pPr lvl="5" rtl="0">
              <a:lnSpc>
                <a:spcPct val="105000"/>
              </a:lnSpc>
              <a:spcBef>
                <a:spcPts val="0"/>
              </a:spcBef>
              <a:spcAft>
                <a:spcPts val="0"/>
              </a:spcAft>
              <a:buNone/>
              <a:defRPr sz="4700">
                <a:solidFill>
                  <a:schemeClr val="lt1"/>
                </a:solidFill>
              </a:defRPr>
            </a:lvl6pPr>
            <a:lvl7pPr lvl="6" rtl="0">
              <a:lnSpc>
                <a:spcPct val="105000"/>
              </a:lnSpc>
              <a:spcBef>
                <a:spcPts val="0"/>
              </a:spcBef>
              <a:spcAft>
                <a:spcPts val="0"/>
              </a:spcAft>
              <a:buNone/>
              <a:defRPr sz="4700">
                <a:solidFill>
                  <a:schemeClr val="lt1"/>
                </a:solidFill>
              </a:defRPr>
            </a:lvl7pPr>
            <a:lvl8pPr lvl="7" rtl="0">
              <a:lnSpc>
                <a:spcPct val="105000"/>
              </a:lnSpc>
              <a:spcBef>
                <a:spcPts val="0"/>
              </a:spcBef>
              <a:spcAft>
                <a:spcPts val="0"/>
              </a:spcAft>
              <a:buNone/>
              <a:defRPr sz="4700">
                <a:solidFill>
                  <a:schemeClr val="lt1"/>
                </a:solidFill>
              </a:defRPr>
            </a:lvl8pPr>
            <a:lvl9pPr lvl="8" rtl="0">
              <a:lnSpc>
                <a:spcPct val="105000"/>
              </a:lnSpc>
              <a:spcBef>
                <a:spcPts val="0"/>
              </a:spcBef>
              <a:spcAft>
                <a:spcPts val="0"/>
              </a:spcAft>
              <a:buNone/>
              <a:defRPr sz="4700">
                <a:solidFill>
                  <a:schemeClr val="lt1"/>
                </a:solidFill>
              </a:defRPr>
            </a:lvl9pPr>
          </a:lstStyle>
          <a:p/>
        </p:txBody>
      </p:sp>
      <p:sp>
        <p:nvSpPr>
          <p:cNvPr id="431" name="Google Shape;431;p54"/>
          <p:cNvSpPr txBox="1"/>
          <p:nvPr>
            <p:ph idx="2" type="subTitle"/>
          </p:nvPr>
        </p:nvSpPr>
        <p:spPr>
          <a:xfrm>
            <a:off x="2083204" y="4681700"/>
            <a:ext cx="2040000" cy="6054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lt1"/>
              </a:buClr>
              <a:buSzPts val="1200"/>
              <a:buNone/>
              <a:defRPr sz="1200">
                <a:solidFill>
                  <a:schemeClr val="lt1"/>
                </a:solidFill>
              </a:defRPr>
            </a:lvl1pPr>
            <a:lvl2pPr lvl="1" rtl="0">
              <a:lnSpc>
                <a:spcPct val="135000"/>
              </a:lnSpc>
              <a:spcBef>
                <a:spcPts val="0"/>
              </a:spcBef>
              <a:spcAft>
                <a:spcPts val="0"/>
              </a:spcAft>
              <a:buClr>
                <a:schemeClr val="lt1"/>
              </a:buClr>
              <a:buSzPts val="1200"/>
              <a:buNone/>
              <a:defRPr sz="1200">
                <a:solidFill>
                  <a:schemeClr val="lt1"/>
                </a:solidFill>
              </a:defRPr>
            </a:lvl2pPr>
            <a:lvl3pPr lvl="2" rtl="0">
              <a:lnSpc>
                <a:spcPct val="135000"/>
              </a:lnSpc>
              <a:spcBef>
                <a:spcPts val="0"/>
              </a:spcBef>
              <a:spcAft>
                <a:spcPts val="0"/>
              </a:spcAft>
              <a:buClr>
                <a:schemeClr val="lt1"/>
              </a:buClr>
              <a:buSzPts val="1200"/>
              <a:buNone/>
              <a:defRPr sz="1200">
                <a:solidFill>
                  <a:schemeClr val="lt1"/>
                </a:solidFill>
              </a:defRPr>
            </a:lvl3pPr>
            <a:lvl4pPr lvl="3" rtl="0">
              <a:lnSpc>
                <a:spcPct val="135000"/>
              </a:lnSpc>
              <a:spcBef>
                <a:spcPts val="0"/>
              </a:spcBef>
              <a:spcAft>
                <a:spcPts val="0"/>
              </a:spcAft>
              <a:buClr>
                <a:schemeClr val="lt1"/>
              </a:buClr>
              <a:buSzPts val="1200"/>
              <a:buNone/>
              <a:defRPr sz="1200">
                <a:solidFill>
                  <a:schemeClr val="lt1"/>
                </a:solidFill>
              </a:defRPr>
            </a:lvl4pPr>
            <a:lvl5pPr lvl="4" rtl="0">
              <a:lnSpc>
                <a:spcPct val="135000"/>
              </a:lnSpc>
              <a:spcBef>
                <a:spcPts val="0"/>
              </a:spcBef>
              <a:spcAft>
                <a:spcPts val="0"/>
              </a:spcAft>
              <a:buClr>
                <a:schemeClr val="lt1"/>
              </a:buClr>
              <a:buSzPts val="1200"/>
              <a:buNone/>
              <a:defRPr sz="1200">
                <a:solidFill>
                  <a:schemeClr val="lt1"/>
                </a:solidFill>
              </a:defRPr>
            </a:lvl5pPr>
            <a:lvl6pPr lvl="5" rtl="0">
              <a:lnSpc>
                <a:spcPct val="135000"/>
              </a:lnSpc>
              <a:spcBef>
                <a:spcPts val="0"/>
              </a:spcBef>
              <a:spcAft>
                <a:spcPts val="0"/>
              </a:spcAft>
              <a:buClr>
                <a:schemeClr val="lt1"/>
              </a:buClr>
              <a:buSzPts val="1200"/>
              <a:buNone/>
              <a:defRPr sz="1200">
                <a:solidFill>
                  <a:schemeClr val="lt1"/>
                </a:solidFill>
              </a:defRPr>
            </a:lvl6pPr>
            <a:lvl7pPr lvl="6" rtl="0">
              <a:lnSpc>
                <a:spcPct val="135000"/>
              </a:lnSpc>
              <a:spcBef>
                <a:spcPts val="0"/>
              </a:spcBef>
              <a:spcAft>
                <a:spcPts val="0"/>
              </a:spcAft>
              <a:buClr>
                <a:schemeClr val="lt1"/>
              </a:buClr>
              <a:buSzPts val="1200"/>
              <a:buNone/>
              <a:defRPr sz="1200">
                <a:solidFill>
                  <a:schemeClr val="lt1"/>
                </a:solidFill>
              </a:defRPr>
            </a:lvl7pPr>
            <a:lvl8pPr lvl="7" rtl="0">
              <a:lnSpc>
                <a:spcPct val="135000"/>
              </a:lnSpc>
              <a:spcBef>
                <a:spcPts val="0"/>
              </a:spcBef>
              <a:spcAft>
                <a:spcPts val="0"/>
              </a:spcAft>
              <a:buClr>
                <a:schemeClr val="lt1"/>
              </a:buClr>
              <a:buSzPts val="1200"/>
              <a:buNone/>
              <a:defRPr sz="1200">
                <a:solidFill>
                  <a:schemeClr val="lt1"/>
                </a:solidFill>
              </a:defRPr>
            </a:lvl8pPr>
            <a:lvl9pPr lvl="8" rtl="0">
              <a:lnSpc>
                <a:spcPct val="135000"/>
              </a:lnSpc>
              <a:spcBef>
                <a:spcPts val="0"/>
              </a:spcBef>
              <a:spcAft>
                <a:spcPts val="0"/>
              </a:spcAft>
              <a:buClr>
                <a:schemeClr val="lt1"/>
              </a:buClr>
              <a:buSzPts val="1200"/>
              <a:buNone/>
              <a:defRPr sz="1200">
                <a:solidFill>
                  <a:schemeClr val="lt1"/>
                </a:solidFill>
              </a:defRPr>
            </a:lvl9pPr>
          </a:lstStyle>
          <a:p/>
        </p:txBody>
      </p:sp>
      <p:sp>
        <p:nvSpPr>
          <p:cNvPr id="432" name="Google Shape;432;p54"/>
          <p:cNvSpPr txBox="1"/>
          <p:nvPr>
            <p:ph idx="3" type="subTitle"/>
          </p:nvPr>
        </p:nvSpPr>
        <p:spPr>
          <a:xfrm>
            <a:off x="4470731" y="4681700"/>
            <a:ext cx="2040000" cy="6054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lt1"/>
              </a:buClr>
              <a:buSzPts val="1200"/>
              <a:buNone/>
              <a:defRPr sz="1200">
                <a:solidFill>
                  <a:schemeClr val="lt1"/>
                </a:solidFill>
              </a:defRPr>
            </a:lvl1pPr>
            <a:lvl2pPr lvl="1" rtl="0">
              <a:lnSpc>
                <a:spcPct val="135000"/>
              </a:lnSpc>
              <a:spcBef>
                <a:spcPts val="0"/>
              </a:spcBef>
              <a:spcAft>
                <a:spcPts val="0"/>
              </a:spcAft>
              <a:buClr>
                <a:schemeClr val="lt1"/>
              </a:buClr>
              <a:buSzPts val="1200"/>
              <a:buNone/>
              <a:defRPr sz="1200">
                <a:solidFill>
                  <a:schemeClr val="lt1"/>
                </a:solidFill>
              </a:defRPr>
            </a:lvl2pPr>
            <a:lvl3pPr lvl="2" rtl="0">
              <a:lnSpc>
                <a:spcPct val="135000"/>
              </a:lnSpc>
              <a:spcBef>
                <a:spcPts val="0"/>
              </a:spcBef>
              <a:spcAft>
                <a:spcPts val="0"/>
              </a:spcAft>
              <a:buClr>
                <a:schemeClr val="lt1"/>
              </a:buClr>
              <a:buSzPts val="1200"/>
              <a:buNone/>
              <a:defRPr sz="1200">
                <a:solidFill>
                  <a:schemeClr val="lt1"/>
                </a:solidFill>
              </a:defRPr>
            </a:lvl3pPr>
            <a:lvl4pPr lvl="3" rtl="0">
              <a:lnSpc>
                <a:spcPct val="135000"/>
              </a:lnSpc>
              <a:spcBef>
                <a:spcPts val="0"/>
              </a:spcBef>
              <a:spcAft>
                <a:spcPts val="0"/>
              </a:spcAft>
              <a:buClr>
                <a:schemeClr val="lt1"/>
              </a:buClr>
              <a:buSzPts val="1200"/>
              <a:buNone/>
              <a:defRPr sz="1200">
                <a:solidFill>
                  <a:schemeClr val="lt1"/>
                </a:solidFill>
              </a:defRPr>
            </a:lvl4pPr>
            <a:lvl5pPr lvl="4" rtl="0">
              <a:lnSpc>
                <a:spcPct val="135000"/>
              </a:lnSpc>
              <a:spcBef>
                <a:spcPts val="0"/>
              </a:spcBef>
              <a:spcAft>
                <a:spcPts val="0"/>
              </a:spcAft>
              <a:buClr>
                <a:schemeClr val="lt1"/>
              </a:buClr>
              <a:buSzPts val="1200"/>
              <a:buNone/>
              <a:defRPr sz="1200">
                <a:solidFill>
                  <a:schemeClr val="lt1"/>
                </a:solidFill>
              </a:defRPr>
            </a:lvl5pPr>
            <a:lvl6pPr lvl="5" rtl="0">
              <a:lnSpc>
                <a:spcPct val="135000"/>
              </a:lnSpc>
              <a:spcBef>
                <a:spcPts val="0"/>
              </a:spcBef>
              <a:spcAft>
                <a:spcPts val="0"/>
              </a:spcAft>
              <a:buClr>
                <a:schemeClr val="lt1"/>
              </a:buClr>
              <a:buSzPts val="1200"/>
              <a:buNone/>
              <a:defRPr sz="1200">
                <a:solidFill>
                  <a:schemeClr val="lt1"/>
                </a:solidFill>
              </a:defRPr>
            </a:lvl6pPr>
            <a:lvl7pPr lvl="6" rtl="0">
              <a:lnSpc>
                <a:spcPct val="135000"/>
              </a:lnSpc>
              <a:spcBef>
                <a:spcPts val="0"/>
              </a:spcBef>
              <a:spcAft>
                <a:spcPts val="0"/>
              </a:spcAft>
              <a:buClr>
                <a:schemeClr val="lt1"/>
              </a:buClr>
              <a:buSzPts val="1200"/>
              <a:buNone/>
              <a:defRPr sz="1200">
                <a:solidFill>
                  <a:schemeClr val="lt1"/>
                </a:solidFill>
              </a:defRPr>
            </a:lvl7pPr>
            <a:lvl8pPr lvl="7" rtl="0">
              <a:lnSpc>
                <a:spcPct val="135000"/>
              </a:lnSpc>
              <a:spcBef>
                <a:spcPts val="0"/>
              </a:spcBef>
              <a:spcAft>
                <a:spcPts val="0"/>
              </a:spcAft>
              <a:buClr>
                <a:schemeClr val="lt1"/>
              </a:buClr>
              <a:buSzPts val="1200"/>
              <a:buNone/>
              <a:defRPr sz="1200">
                <a:solidFill>
                  <a:schemeClr val="lt1"/>
                </a:solidFill>
              </a:defRPr>
            </a:lvl8pPr>
            <a:lvl9pPr lvl="8" rtl="0">
              <a:lnSpc>
                <a:spcPct val="135000"/>
              </a:lnSpc>
              <a:spcBef>
                <a:spcPts val="0"/>
              </a:spcBef>
              <a:spcAft>
                <a:spcPts val="0"/>
              </a:spcAft>
              <a:buClr>
                <a:schemeClr val="lt1"/>
              </a:buClr>
              <a:buSzPts val="1200"/>
              <a:buNone/>
              <a:defRPr sz="1200">
                <a:solidFill>
                  <a:schemeClr val="lt1"/>
                </a:solidFill>
              </a:defRPr>
            </a:lvl9pPr>
          </a:lstStyle>
          <a:p/>
        </p:txBody>
      </p:sp>
      <p:pic>
        <p:nvPicPr>
          <p:cNvPr id="433" name="Google Shape;433;p54"/>
          <p:cNvPicPr preferRelativeResize="0"/>
          <p:nvPr/>
        </p:nvPicPr>
        <p:blipFill>
          <a:blip r:embed="rId3">
            <a:alphaModFix/>
          </a:blip>
          <a:stretch>
            <a:fillRect/>
          </a:stretch>
        </p:blipFill>
        <p:spPr>
          <a:xfrm>
            <a:off x="10104322" y="6203986"/>
            <a:ext cx="1421891" cy="335406"/>
          </a:xfrm>
          <a:prstGeom prst="rect">
            <a:avLst/>
          </a:prstGeom>
          <a:noFill/>
          <a:ln>
            <a:noFill/>
          </a:ln>
        </p:spPr>
      </p:pic>
      <p:cxnSp>
        <p:nvCxnSpPr>
          <p:cNvPr id="434" name="Google Shape;434;p54"/>
          <p:cNvCxnSpPr/>
          <p:nvPr/>
        </p:nvCxnSpPr>
        <p:spPr>
          <a:xfrm rot="10800000">
            <a:off x="447655"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435" name="Google Shape;435;p54"/>
          <p:cNvSpPr txBox="1"/>
          <p:nvPr>
            <p:ph idx="12" type="sldNum"/>
          </p:nvPr>
        </p:nvSpPr>
        <p:spPr>
          <a:xfrm>
            <a:off x="81954" y="6169556"/>
            <a:ext cx="731400" cy="143700"/>
          </a:xfrm>
          <a:prstGeom prst="rect">
            <a:avLst/>
          </a:prstGeom>
          <a:noFill/>
          <a:ln>
            <a:noFill/>
          </a:ln>
        </p:spPr>
        <p:txBody>
          <a:bodyPr anchorCtr="0" anchor="b" bIns="0" lIns="0" spcFirstLastPara="1" rIns="0" wrap="square" tIns="0">
            <a:noAutofit/>
          </a:bodyPr>
          <a:lstStyle>
            <a:lvl1pPr lvl="0" rtl="0" algn="ctr">
              <a:buNone/>
              <a:defRPr sz="700">
                <a:latin typeface="Overpass SemiBold"/>
                <a:ea typeface="Overpass SemiBold"/>
                <a:cs typeface="Overpass SemiBold"/>
                <a:sym typeface="Overpass SemiBold"/>
              </a:defRPr>
            </a:lvl1pPr>
            <a:lvl2pPr lvl="1" rtl="0" algn="ctr">
              <a:buNone/>
              <a:defRPr sz="700">
                <a:latin typeface="Overpass SemiBold"/>
                <a:ea typeface="Overpass SemiBold"/>
                <a:cs typeface="Overpass SemiBold"/>
                <a:sym typeface="Overpass SemiBold"/>
              </a:defRPr>
            </a:lvl2pPr>
            <a:lvl3pPr lvl="2" rtl="0" algn="ctr">
              <a:buNone/>
              <a:defRPr sz="700">
                <a:latin typeface="Overpass SemiBold"/>
                <a:ea typeface="Overpass SemiBold"/>
                <a:cs typeface="Overpass SemiBold"/>
                <a:sym typeface="Overpass SemiBold"/>
              </a:defRPr>
            </a:lvl3pPr>
            <a:lvl4pPr lvl="3" rtl="0" algn="ctr">
              <a:buNone/>
              <a:defRPr sz="700">
                <a:latin typeface="Overpass SemiBold"/>
                <a:ea typeface="Overpass SemiBold"/>
                <a:cs typeface="Overpass SemiBold"/>
                <a:sym typeface="Overpass SemiBold"/>
              </a:defRPr>
            </a:lvl4pPr>
            <a:lvl5pPr lvl="4" rtl="0" algn="ctr">
              <a:buNone/>
              <a:defRPr sz="700">
                <a:latin typeface="Overpass SemiBold"/>
                <a:ea typeface="Overpass SemiBold"/>
                <a:cs typeface="Overpass SemiBold"/>
                <a:sym typeface="Overpass SemiBold"/>
              </a:defRPr>
            </a:lvl5pPr>
            <a:lvl6pPr lvl="5" rtl="0" algn="ctr">
              <a:buNone/>
              <a:defRPr sz="700">
                <a:latin typeface="Overpass SemiBold"/>
                <a:ea typeface="Overpass SemiBold"/>
                <a:cs typeface="Overpass SemiBold"/>
                <a:sym typeface="Overpass SemiBold"/>
              </a:defRPr>
            </a:lvl6pPr>
            <a:lvl7pPr lvl="6" rtl="0" algn="ctr">
              <a:buNone/>
              <a:defRPr sz="700">
                <a:latin typeface="Overpass SemiBold"/>
                <a:ea typeface="Overpass SemiBold"/>
                <a:cs typeface="Overpass SemiBold"/>
                <a:sym typeface="Overpass SemiBold"/>
              </a:defRPr>
            </a:lvl7pPr>
            <a:lvl8pPr lvl="7" rtl="0" algn="ctr">
              <a:buNone/>
              <a:defRPr sz="700">
                <a:latin typeface="Overpass SemiBold"/>
                <a:ea typeface="Overpass SemiBold"/>
                <a:cs typeface="Overpass SemiBold"/>
                <a:sym typeface="Overpass SemiBold"/>
              </a:defRPr>
            </a:lvl8pPr>
            <a:lvl9pPr lvl="8" rtl="0" algn="ctr">
              <a:buNone/>
              <a:defRPr sz="7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
  <p:cSld name="TITLE_ONLY_1">
    <p:bg>
      <p:bgPr>
        <a:blipFill>
          <a:blip r:embed="rId2">
            <a:alphaModFix/>
          </a:blip>
          <a:stretch>
            <a:fillRect/>
          </a:stretch>
        </a:blipFill>
      </p:bgPr>
    </p:bg>
    <p:spTree>
      <p:nvGrpSpPr>
        <p:cNvPr id="436" name="Shape 436"/>
        <p:cNvGrpSpPr/>
        <p:nvPr/>
      </p:nvGrpSpPr>
      <p:grpSpPr>
        <a:xfrm>
          <a:off x="0" y="0"/>
          <a:ext cx="0" cy="0"/>
          <a:chOff x="0" y="0"/>
          <a:chExt cx="0" cy="0"/>
        </a:xfrm>
      </p:grpSpPr>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2">
  <p:cSld name="SECTION_HEADER_1">
    <p:bg>
      <p:bgPr>
        <a:blipFill>
          <a:blip r:embed="rId2">
            <a:alphaModFix/>
          </a:blip>
          <a:stretch>
            <a:fillRect/>
          </a:stretch>
        </a:blipFill>
      </p:bgPr>
    </p:bg>
    <p:spTree>
      <p:nvGrpSpPr>
        <p:cNvPr id="437" name="Shape 437"/>
        <p:cNvGrpSpPr/>
        <p:nvPr/>
      </p:nvGrpSpPr>
      <p:grpSpPr>
        <a:xfrm>
          <a:off x="0" y="0"/>
          <a:ext cx="0" cy="0"/>
          <a:chOff x="0" y="0"/>
          <a:chExt cx="0" cy="0"/>
        </a:xfrm>
      </p:grpSpPr>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
  <p:cSld name="ONE_COLUMN_TEXT_1">
    <p:bg>
      <p:bgPr>
        <a:blipFill>
          <a:blip r:embed="rId2">
            <a:alphaModFix/>
          </a:blip>
          <a:stretch>
            <a:fillRect/>
          </a:stretch>
        </a:blipFill>
      </p:bgPr>
    </p:bg>
    <p:spTree>
      <p:nvGrpSpPr>
        <p:cNvPr id="438" name="Shape 438"/>
        <p:cNvGrpSpPr/>
        <p:nvPr/>
      </p:nvGrpSpPr>
      <p:grpSpPr>
        <a:xfrm>
          <a:off x="0" y="0"/>
          <a:ext cx="0" cy="0"/>
          <a:chOff x="0" y="0"/>
          <a:chExt cx="0" cy="0"/>
        </a:xfrm>
      </p:grpSpPr>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 1">
  <p:cSld name="TITLE_AND_TWO_COLUMNS_1">
    <p:bg>
      <p:bgPr>
        <a:blipFill>
          <a:blip r:embed="rId2">
            <a:alphaModFix/>
          </a:blip>
          <a:stretch>
            <a:fillRect/>
          </a:stretch>
        </a:blipFill>
      </p:bgPr>
    </p:bg>
    <p:spTree>
      <p:nvGrpSpPr>
        <p:cNvPr id="439" name="Shape 439"/>
        <p:cNvGrpSpPr/>
        <p:nvPr/>
      </p:nvGrpSpPr>
      <p:grpSpPr>
        <a:xfrm>
          <a:off x="0" y="0"/>
          <a:ext cx="0" cy="0"/>
          <a:chOff x="0" y="0"/>
          <a:chExt cx="0" cy="0"/>
        </a:xfrm>
      </p:grpSpPr>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red" type="title">
  <p:cSld name="TITLE">
    <p:bg>
      <p:bgPr>
        <a:blipFill>
          <a:blip r:embed="rId2">
            <a:alphaModFix/>
          </a:blip>
          <a:stretch>
            <a:fillRect/>
          </a:stretch>
        </a:blipFill>
      </p:bgPr>
    </p:bg>
    <p:spTree>
      <p:nvGrpSpPr>
        <p:cNvPr id="443" name="Shape 443"/>
        <p:cNvGrpSpPr/>
        <p:nvPr/>
      </p:nvGrpSpPr>
      <p:grpSpPr>
        <a:xfrm>
          <a:off x="0" y="0"/>
          <a:ext cx="0" cy="0"/>
          <a:chOff x="0" y="0"/>
          <a:chExt cx="0" cy="0"/>
        </a:xfrm>
      </p:grpSpPr>
      <p:sp>
        <p:nvSpPr>
          <p:cNvPr id="444" name="Google Shape;444;p60"/>
          <p:cNvSpPr txBox="1"/>
          <p:nvPr>
            <p:ph idx="1" type="subTitle"/>
          </p:nvPr>
        </p:nvSpPr>
        <p:spPr>
          <a:xfrm>
            <a:off x="2083204" y="3521825"/>
            <a:ext cx="7531500" cy="9144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Clr>
                <a:schemeClr val="lt1"/>
              </a:buClr>
              <a:buSzPts val="2400"/>
              <a:buNone/>
              <a:defRPr sz="2400">
                <a:solidFill>
                  <a:schemeClr val="lt1"/>
                </a:solidFill>
              </a:defRPr>
            </a:lvl1pPr>
            <a:lvl2pPr lvl="1" rtl="0">
              <a:lnSpc>
                <a:spcPct val="100000"/>
              </a:lnSpc>
              <a:spcBef>
                <a:spcPts val="0"/>
              </a:spcBef>
              <a:spcAft>
                <a:spcPts val="0"/>
              </a:spcAft>
              <a:buClr>
                <a:schemeClr val="lt1"/>
              </a:buClr>
              <a:buSzPts val="2400"/>
              <a:buNone/>
              <a:defRPr sz="2400">
                <a:solidFill>
                  <a:schemeClr val="lt1"/>
                </a:solidFill>
              </a:defRPr>
            </a:lvl2pPr>
            <a:lvl3pPr lvl="2" rtl="0">
              <a:lnSpc>
                <a:spcPct val="100000"/>
              </a:lnSpc>
              <a:spcBef>
                <a:spcPts val="0"/>
              </a:spcBef>
              <a:spcAft>
                <a:spcPts val="0"/>
              </a:spcAft>
              <a:buClr>
                <a:schemeClr val="lt1"/>
              </a:buClr>
              <a:buSzPts val="2400"/>
              <a:buNone/>
              <a:defRPr sz="2400">
                <a:solidFill>
                  <a:schemeClr val="lt1"/>
                </a:solidFill>
              </a:defRPr>
            </a:lvl3pPr>
            <a:lvl4pPr lvl="3" rtl="0">
              <a:lnSpc>
                <a:spcPct val="100000"/>
              </a:lnSpc>
              <a:spcBef>
                <a:spcPts val="0"/>
              </a:spcBef>
              <a:spcAft>
                <a:spcPts val="0"/>
              </a:spcAft>
              <a:buClr>
                <a:schemeClr val="lt1"/>
              </a:buClr>
              <a:buSzPts val="2400"/>
              <a:buNone/>
              <a:defRPr sz="2400">
                <a:solidFill>
                  <a:schemeClr val="lt1"/>
                </a:solidFill>
              </a:defRPr>
            </a:lvl4pPr>
            <a:lvl5pPr lvl="4" rtl="0">
              <a:lnSpc>
                <a:spcPct val="100000"/>
              </a:lnSpc>
              <a:spcBef>
                <a:spcPts val="0"/>
              </a:spcBef>
              <a:spcAft>
                <a:spcPts val="0"/>
              </a:spcAft>
              <a:buClr>
                <a:schemeClr val="lt1"/>
              </a:buClr>
              <a:buSzPts val="2400"/>
              <a:buNone/>
              <a:defRPr sz="2400">
                <a:solidFill>
                  <a:schemeClr val="lt1"/>
                </a:solidFill>
              </a:defRPr>
            </a:lvl5pPr>
            <a:lvl6pPr lvl="5" rtl="0">
              <a:lnSpc>
                <a:spcPct val="100000"/>
              </a:lnSpc>
              <a:spcBef>
                <a:spcPts val="0"/>
              </a:spcBef>
              <a:spcAft>
                <a:spcPts val="0"/>
              </a:spcAft>
              <a:buClr>
                <a:schemeClr val="lt1"/>
              </a:buClr>
              <a:buSzPts val="2400"/>
              <a:buNone/>
              <a:defRPr sz="2400">
                <a:solidFill>
                  <a:schemeClr val="lt1"/>
                </a:solidFill>
              </a:defRPr>
            </a:lvl6pPr>
            <a:lvl7pPr lvl="6" rtl="0">
              <a:lnSpc>
                <a:spcPct val="100000"/>
              </a:lnSpc>
              <a:spcBef>
                <a:spcPts val="0"/>
              </a:spcBef>
              <a:spcAft>
                <a:spcPts val="0"/>
              </a:spcAft>
              <a:buClr>
                <a:schemeClr val="lt1"/>
              </a:buClr>
              <a:buSzPts val="2400"/>
              <a:buNone/>
              <a:defRPr sz="2400">
                <a:solidFill>
                  <a:schemeClr val="lt1"/>
                </a:solidFill>
              </a:defRPr>
            </a:lvl7pPr>
            <a:lvl8pPr lvl="7" rtl="0">
              <a:lnSpc>
                <a:spcPct val="100000"/>
              </a:lnSpc>
              <a:spcBef>
                <a:spcPts val="0"/>
              </a:spcBef>
              <a:spcAft>
                <a:spcPts val="0"/>
              </a:spcAft>
              <a:buClr>
                <a:schemeClr val="lt1"/>
              </a:buClr>
              <a:buSzPts val="2400"/>
              <a:buNone/>
              <a:defRPr sz="2400">
                <a:solidFill>
                  <a:schemeClr val="lt1"/>
                </a:solidFill>
              </a:defRPr>
            </a:lvl8pPr>
            <a:lvl9pPr lvl="8" rtl="0">
              <a:lnSpc>
                <a:spcPct val="100000"/>
              </a:lnSpc>
              <a:spcBef>
                <a:spcPts val="0"/>
              </a:spcBef>
              <a:spcAft>
                <a:spcPts val="0"/>
              </a:spcAft>
              <a:buClr>
                <a:schemeClr val="lt1"/>
              </a:buClr>
              <a:buSzPts val="2400"/>
              <a:buNone/>
              <a:defRPr sz="2400">
                <a:solidFill>
                  <a:schemeClr val="lt1"/>
                </a:solidFill>
              </a:defRPr>
            </a:lvl9pPr>
          </a:lstStyle>
          <a:p/>
        </p:txBody>
      </p:sp>
      <p:sp>
        <p:nvSpPr>
          <p:cNvPr id="445" name="Google Shape;445;p60"/>
          <p:cNvSpPr txBox="1"/>
          <p:nvPr>
            <p:ph type="title"/>
          </p:nvPr>
        </p:nvSpPr>
        <p:spPr>
          <a:xfrm>
            <a:off x="2083354" y="1743625"/>
            <a:ext cx="7531500" cy="1600500"/>
          </a:xfrm>
          <a:prstGeom prst="rect">
            <a:avLst/>
          </a:prstGeom>
        </p:spPr>
        <p:txBody>
          <a:bodyPr anchorCtr="0" anchor="b" bIns="0" lIns="0" spcFirstLastPara="1" rIns="0" wrap="square" tIns="0">
            <a:noAutofit/>
          </a:bodyPr>
          <a:lstStyle>
            <a:lvl1pPr lvl="0" rtl="0">
              <a:lnSpc>
                <a:spcPct val="105000"/>
              </a:lnSpc>
              <a:spcBef>
                <a:spcPts val="0"/>
              </a:spcBef>
              <a:spcAft>
                <a:spcPts val="0"/>
              </a:spcAft>
              <a:buNone/>
              <a:defRPr sz="4700">
                <a:solidFill>
                  <a:schemeClr val="lt1"/>
                </a:solidFill>
              </a:defRPr>
            </a:lvl1pPr>
            <a:lvl2pPr lvl="1" rtl="0">
              <a:lnSpc>
                <a:spcPct val="105000"/>
              </a:lnSpc>
              <a:spcBef>
                <a:spcPts val="0"/>
              </a:spcBef>
              <a:spcAft>
                <a:spcPts val="0"/>
              </a:spcAft>
              <a:buNone/>
              <a:defRPr sz="4700">
                <a:solidFill>
                  <a:schemeClr val="lt1"/>
                </a:solidFill>
              </a:defRPr>
            </a:lvl2pPr>
            <a:lvl3pPr lvl="2" rtl="0">
              <a:lnSpc>
                <a:spcPct val="105000"/>
              </a:lnSpc>
              <a:spcBef>
                <a:spcPts val="0"/>
              </a:spcBef>
              <a:spcAft>
                <a:spcPts val="0"/>
              </a:spcAft>
              <a:buNone/>
              <a:defRPr sz="4700">
                <a:solidFill>
                  <a:schemeClr val="lt1"/>
                </a:solidFill>
              </a:defRPr>
            </a:lvl3pPr>
            <a:lvl4pPr lvl="3" rtl="0">
              <a:lnSpc>
                <a:spcPct val="105000"/>
              </a:lnSpc>
              <a:spcBef>
                <a:spcPts val="0"/>
              </a:spcBef>
              <a:spcAft>
                <a:spcPts val="0"/>
              </a:spcAft>
              <a:buNone/>
              <a:defRPr sz="4700">
                <a:solidFill>
                  <a:schemeClr val="lt1"/>
                </a:solidFill>
              </a:defRPr>
            </a:lvl4pPr>
            <a:lvl5pPr lvl="4" rtl="0">
              <a:lnSpc>
                <a:spcPct val="105000"/>
              </a:lnSpc>
              <a:spcBef>
                <a:spcPts val="0"/>
              </a:spcBef>
              <a:spcAft>
                <a:spcPts val="0"/>
              </a:spcAft>
              <a:buNone/>
              <a:defRPr sz="4700">
                <a:solidFill>
                  <a:schemeClr val="lt1"/>
                </a:solidFill>
              </a:defRPr>
            </a:lvl5pPr>
            <a:lvl6pPr lvl="5" rtl="0">
              <a:lnSpc>
                <a:spcPct val="105000"/>
              </a:lnSpc>
              <a:spcBef>
                <a:spcPts val="0"/>
              </a:spcBef>
              <a:spcAft>
                <a:spcPts val="0"/>
              </a:spcAft>
              <a:buNone/>
              <a:defRPr sz="4700">
                <a:solidFill>
                  <a:schemeClr val="lt1"/>
                </a:solidFill>
              </a:defRPr>
            </a:lvl6pPr>
            <a:lvl7pPr lvl="6" rtl="0">
              <a:lnSpc>
                <a:spcPct val="105000"/>
              </a:lnSpc>
              <a:spcBef>
                <a:spcPts val="0"/>
              </a:spcBef>
              <a:spcAft>
                <a:spcPts val="0"/>
              </a:spcAft>
              <a:buNone/>
              <a:defRPr sz="4700">
                <a:solidFill>
                  <a:schemeClr val="lt1"/>
                </a:solidFill>
              </a:defRPr>
            </a:lvl7pPr>
            <a:lvl8pPr lvl="7" rtl="0">
              <a:lnSpc>
                <a:spcPct val="105000"/>
              </a:lnSpc>
              <a:spcBef>
                <a:spcPts val="0"/>
              </a:spcBef>
              <a:spcAft>
                <a:spcPts val="0"/>
              </a:spcAft>
              <a:buNone/>
              <a:defRPr sz="4700">
                <a:solidFill>
                  <a:schemeClr val="lt1"/>
                </a:solidFill>
              </a:defRPr>
            </a:lvl8pPr>
            <a:lvl9pPr lvl="8" rtl="0">
              <a:lnSpc>
                <a:spcPct val="105000"/>
              </a:lnSpc>
              <a:spcBef>
                <a:spcPts val="0"/>
              </a:spcBef>
              <a:spcAft>
                <a:spcPts val="0"/>
              </a:spcAft>
              <a:buNone/>
              <a:defRPr sz="4700">
                <a:solidFill>
                  <a:schemeClr val="lt1"/>
                </a:solidFill>
              </a:defRPr>
            </a:lvl9pPr>
          </a:lstStyle>
          <a:p/>
        </p:txBody>
      </p:sp>
      <p:sp>
        <p:nvSpPr>
          <p:cNvPr id="446" name="Google Shape;446;p60"/>
          <p:cNvSpPr txBox="1"/>
          <p:nvPr>
            <p:ph idx="2" type="subTitle"/>
          </p:nvPr>
        </p:nvSpPr>
        <p:spPr>
          <a:xfrm>
            <a:off x="2083204" y="4681700"/>
            <a:ext cx="2040000" cy="6054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lt1"/>
              </a:buClr>
              <a:buSzPts val="1200"/>
              <a:buNone/>
              <a:defRPr sz="1200">
                <a:solidFill>
                  <a:schemeClr val="lt1"/>
                </a:solidFill>
              </a:defRPr>
            </a:lvl1pPr>
            <a:lvl2pPr lvl="1" rtl="0">
              <a:lnSpc>
                <a:spcPct val="135000"/>
              </a:lnSpc>
              <a:spcBef>
                <a:spcPts val="0"/>
              </a:spcBef>
              <a:spcAft>
                <a:spcPts val="0"/>
              </a:spcAft>
              <a:buClr>
                <a:schemeClr val="lt1"/>
              </a:buClr>
              <a:buSzPts val="1200"/>
              <a:buNone/>
              <a:defRPr sz="1200">
                <a:solidFill>
                  <a:schemeClr val="lt1"/>
                </a:solidFill>
              </a:defRPr>
            </a:lvl2pPr>
            <a:lvl3pPr lvl="2" rtl="0">
              <a:lnSpc>
                <a:spcPct val="135000"/>
              </a:lnSpc>
              <a:spcBef>
                <a:spcPts val="0"/>
              </a:spcBef>
              <a:spcAft>
                <a:spcPts val="0"/>
              </a:spcAft>
              <a:buClr>
                <a:schemeClr val="lt1"/>
              </a:buClr>
              <a:buSzPts val="1200"/>
              <a:buNone/>
              <a:defRPr sz="1200">
                <a:solidFill>
                  <a:schemeClr val="lt1"/>
                </a:solidFill>
              </a:defRPr>
            </a:lvl3pPr>
            <a:lvl4pPr lvl="3" rtl="0">
              <a:lnSpc>
                <a:spcPct val="135000"/>
              </a:lnSpc>
              <a:spcBef>
                <a:spcPts val="0"/>
              </a:spcBef>
              <a:spcAft>
                <a:spcPts val="0"/>
              </a:spcAft>
              <a:buClr>
                <a:schemeClr val="lt1"/>
              </a:buClr>
              <a:buSzPts val="1200"/>
              <a:buNone/>
              <a:defRPr sz="1200">
                <a:solidFill>
                  <a:schemeClr val="lt1"/>
                </a:solidFill>
              </a:defRPr>
            </a:lvl4pPr>
            <a:lvl5pPr lvl="4" rtl="0">
              <a:lnSpc>
                <a:spcPct val="135000"/>
              </a:lnSpc>
              <a:spcBef>
                <a:spcPts val="0"/>
              </a:spcBef>
              <a:spcAft>
                <a:spcPts val="0"/>
              </a:spcAft>
              <a:buClr>
                <a:schemeClr val="lt1"/>
              </a:buClr>
              <a:buSzPts val="1200"/>
              <a:buNone/>
              <a:defRPr sz="1200">
                <a:solidFill>
                  <a:schemeClr val="lt1"/>
                </a:solidFill>
              </a:defRPr>
            </a:lvl5pPr>
            <a:lvl6pPr lvl="5" rtl="0">
              <a:lnSpc>
                <a:spcPct val="135000"/>
              </a:lnSpc>
              <a:spcBef>
                <a:spcPts val="0"/>
              </a:spcBef>
              <a:spcAft>
                <a:spcPts val="0"/>
              </a:spcAft>
              <a:buClr>
                <a:schemeClr val="lt1"/>
              </a:buClr>
              <a:buSzPts val="1200"/>
              <a:buNone/>
              <a:defRPr sz="1200">
                <a:solidFill>
                  <a:schemeClr val="lt1"/>
                </a:solidFill>
              </a:defRPr>
            </a:lvl6pPr>
            <a:lvl7pPr lvl="6" rtl="0">
              <a:lnSpc>
                <a:spcPct val="135000"/>
              </a:lnSpc>
              <a:spcBef>
                <a:spcPts val="0"/>
              </a:spcBef>
              <a:spcAft>
                <a:spcPts val="0"/>
              </a:spcAft>
              <a:buClr>
                <a:schemeClr val="lt1"/>
              </a:buClr>
              <a:buSzPts val="1200"/>
              <a:buNone/>
              <a:defRPr sz="1200">
                <a:solidFill>
                  <a:schemeClr val="lt1"/>
                </a:solidFill>
              </a:defRPr>
            </a:lvl7pPr>
            <a:lvl8pPr lvl="7" rtl="0">
              <a:lnSpc>
                <a:spcPct val="135000"/>
              </a:lnSpc>
              <a:spcBef>
                <a:spcPts val="0"/>
              </a:spcBef>
              <a:spcAft>
                <a:spcPts val="0"/>
              </a:spcAft>
              <a:buClr>
                <a:schemeClr val="lt1"/>
              </a:buClr>
              <a:buSzPts val="1200"/>
              <a:buNone/>
              <a:defRPr sz="1200">
                <a:solidFill>
                  <a:schemeClr val="lt1"/>
                </a:solidFill>
              </a:defRPr>
            </a:lvl8pPr>
            <a:lvl9pPr lvl="8" rtl="0">
              <a:lnSpc>
                <a:spcPct val="135000"/>
              </a:lnSpc>
              <a:spcBef>
                <a:spcPts val="0"/>
              </a:spcBef>
              <a:spcAft>
                <a:spcPts val="0"/>
              </a:spcAft>
              <a:buClr>
                <a:schemeClr val="lt1"/>
              </a:buClr>
              <a:buSzPts val="1200"/>
              <a:buNone/>
              <a:defRPr sz="1200">
                <a:solidFill>
                  <a:schemeClr val="lt1"/>
                </a:solidFill>
              </a:defRPr>
            </a:lvl9pPr>
          </a:lstStyle>
          <a:p/>
        </p:txBody>
      </p:sp>
      <p:sp>
        <p:nvSpPr>
          <p:cNvPr id="447" name="Google Shape;447;p60"/>
          <p:cNvSpPr txBox="1"/>
          <p:nvPr>
            <p:ph idx="3" type="subTitle"/>
          </p:nvPr>
        </p:nvSpPr>
        <p:spPr>
          <a:xfrm>
            <a:off x="4470731" y="4681700"/>
            <a:ext cx="2040000" cy="6054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lt1"/>
              </a:buClr>
              <a:buSzPts val="1200"/>
              <a:buNone/>
              <a:defRPr sz="1200">
                <a:solidFill>
                  <a:schemeClr val="lt1"/>
                </a:solidFill>
              </a:defRPr>
            </a:lvl1pPr>
            <a:lvl2pPr lvl="1" rtl="0">
              <a:lnSpc>
                <a:spcPct val="135000"/>
              </a:lnSpc>
              <a:spcBef>
                <a:spcPts val="0"/>
              </a:spcBef>
              <a:spcAft>
                <a:spcPts val="0"/>
              </a:spcAft>
              <a:buClr>
                <a:schemeClr val="lt1"/>
              </a:buClr>
              <a:buSzPts val="1200"/>
              <a:buNone/>
              <a:defRPr sz="1200">
                <a:solidFill>
                  <a:schemeClr val="lt1"/>
                </a:solidFill>
              </a:defRPr>
            </a:lvl2pPr>
            <a:lvl3pPr lvl="2" rtl="0">
              <a:lnSpc>
                <a:spcPct val="135000"/>
              </a:lnSpc>
              <a:spcBef>
                <a:spcPts val="0"/>
              </a:spcBef>
              <a:spcAft>
                <a:spcPts val="0"/>
              </a:spcAft>
              <a:buClr>
                <a:schemeClr val="lt1"/>
              </a:buClr>
              <a:buSzPts val="1200"/>
              <a:buNone/>
              <a:defRPr sz="1200">
                <a:solidFill>
                  <a:schemeClr val="lt1"/>
                </a:solidFill>
              </a:defRPr>
            </a:lvl3pPr>
            <a:lvl4pPr lvl="3" rtl="0">
              <a:lnSpc>
                <a:spcPct val="135000"/>
              </a:lnSpc>
              <a:spcBef>
                <a:spcPts val="0"/>
              </a:spcBef>
              <a:spcAft>
                <a:spcPts val="0"/>
              </a:spcAft>
              <a:buClr>
                <a:schemeClr val="lt1"/>
              </a:buClr>
              <a:buSzPts val="1200"/>
              <a:buNone/>
              <a:defRPr sz="1200">
                <a:solidFill>
                  <a:schemeClr val="lt1"/>
                </a:solidFill>
              </a:defRPr>
            </a:lvl4pPr>
            <a:lvl5pPr lvl="4" rtl="0">
              <a:lnSpc>
                <a:spcPct val="135000"/>
              </a:lnSpc>
              <a:spcBef>
                <a:spcPts val="0"/>
              </a:spcBef>
              <a:spcAft>
                <a:spcPts val="0"/>
              </a:spcAft>
              <a:buClr>
                <a:schemeClr val="lt1"/>
              </a:buClr>
              <a:buSzPts val="1200"/>
              <a:buNone/>
              <a:defRPr sz="1200">
                <a:solidFill>
                  <a:schemeClr val="lt1"/>
                </a:solidFill>
              </a:defRPr>
            </a:lvl5pPr>
            <a:lvl6pPr lvl="5" rtl="0">
              <a:lnSpc>
                <a:spcPct val="135000"/>
              </a:lnSpc>
              <a:spcBef>
                <a:spcPts val="0"/>
              </a:spcBef>
              <a:spcAft>
                <a:spcPts val="0"/>
              </a:spcAft>
              <a:buClr>
                <a:schemeClr val="lt1"/>
              </a:buClr>
              <a:buSzPts val="1200"/>
              <a:buNone/>
              <a:defRPr sz="1200">
                <a:solidFill>
                  <a:schemeClr val="lt1"/>
                </a:solidFill>
              </a:defRPr>
            </a:lvl6pPr>
            <a:lvl7pPr lvl="6" rtl="0">
              <a:lnSpc>
                <a:spcPct val="135000"/>
              </a:lnSpc>
              <a:spcBef>
                <a:spcPts val="0"/>
              </a:spcBef>
              <a:spcAft>
                <a:spcPts val="0"/>
              </a:spcAft>
              <a:buClr>
                <a:schemeClr val="lt1"/>
              </a:buClr>
              <a:buSzPts val="1200"/>
              <a:buNone/>
              <a:defRPr sz="1200">
                <a:solidFill>
                  <a:schemeClr val="lt1"/>
                </a:solidFill>
              </a:defRPr>
            </a:lvl7pPr>
            <a:lvl8pPr lvl="7" rtl="0">
              <a:lnSpc>
                <a:spcPct val="135000"/>
              </a:lnSpc>
              <a:spcBef>
                <a:spcPts val="0"/>
              </a:spcBef>
              <a:spcAft>
                <a:spcPts val="0"/>
              </a:spcAft>
              <a:buClr>
                <a:schemeClr val="lt1"/>
              </a:buClr>
              <a:buSzPts val="1200"/>
              <a:buNone/>
              <a:defRPr sz="1200">
                <a:solidFill>
                  <a:schemeClr val="lt1"/>
                </a:solidFill>
              </a:defRPr>
            </a:lvl8pPr>
            <a:lvl9pPr lvl="8" rtl="0">
              <a:lnSpc>
                <a:spcPct val="135000"/>
              </a:lnSpc>
              <a:spcBef>
                <a:spcPts val="0"/>
              </a:spcBef>
              <a:spcAft>
                <a:spcPts val="0"/>
              </a:spcAft>
              <a:buClr>
                <a:schemeClr val="lt1"/>
              </a:buClr>
              <a:buSzPts val="1200"/>
              <a:buNone/>
              <a:defRPr sz="1200">
                <a:solidFill>
                  <a:schemeClr val="lt1"/>
                </a:solidFill>
              </a:defRPr>
            </a:lvl9pPr>
          </a:lstStyle>
          <a:p/>
        </p:txBody>
      </p:sp>
      <p:pic>
        <p:nvPicPr>
          <p:cNvPr id="448" name="Google Shape;448;p60"/>
          <p:cNvPicPr preferRelativeResize="0"/>
          <p:nvPr/>
        </p:nvPicPr>
        <p:blipFill>
          <a:blip r:embed="rId3">
            <a:alphaModFix/>
          </a:blip>
          <a:stretch>
            <a:fillRect/>
          </a:stretch>
        </p:blipFill>
        <p:spPr>
          <a:xfrm>
            <a:off x="10104322" y="6203986"/>
            <a:ext cx="1421891" cy="335406"/>
          </a:xfrm>
          <a:prstGeom prst="rect">
            <a:avLst/>
          </a:prstGeom>
          <a:noFill/>
          <a:ln>
            <a:noFill/>
          </a:ln>
        </p:spPr>
      </p:pic>
      <p:cxnSp>
        <p:nvCxnSpPr>
          <p:cNvPr id="449" name="Google Shape;449;p60"/>
          <p:cNvCxnSpPr/>
          <p:nvPr/>
        </p:nvCxnSpPr>
        <p:spPr>
          <a:xfrm rot="10800000">
            <a:off x="447655"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450" name="Google Shape;450;p60"/>
          <p:cNvSpPr txBox="1"/>
          <p:nvPr>
            <p:ph idx="12" type="sldNum"/>
          </p:nvPr>
        </p:nvSpPr>
        <p:spPr>
          <a:xfrm>
            <a:off x="81954" y="6169556"/>
            <a:ext cx="731400" cy="143700"/>
          </a:xfrm>
          <a:prstGeom prst="rect">
            <a:avLst/>
          </a:prstGeom>
          <a:noFill/>
          <a:ln>
            <a:noFill/>
          </a:ln>
        </p:spPr>
        <p:txBody>
          <a:bodyPr anchorCtr="0" anchor="b" bIns="0" lIns="0" spcFirstLastPara="1" rIns="0" wrap="square" tIns="0">
            <a:noAutofit/>
          </a:bodyPr>
          <a:lstStyle>
            <a:lvl1pPr lvl="0" rtl="0" algn="ctr">
              <a:buNone/>
              <a:defRPr sz="700">
                <a:latin typeface="Overpass SemiBold"/>
                <a:ea typeface="Overpass SemiBold"/>
                <a:cs typeface="Overpass SemiBold"/>
                <a:sym typeface="Overpass SemiBold"/>
              </a:defRPr>
            </a:lvl1pPr>
            <a:lvl2pPr lvl="1" rtl="0" algn="ctr">
              <a:buNone/>
              <a:defRPr sz="700">
                <a:latin typeface="Overpass SemiBold"/>
                <a:ea typeface="Overpass SemiBold"/>
                <a:cs typeface="Overpass SemiBold"/>
                <a:sym typeface="Overpass SemiBold"/>
              </a:defRPr>
            </a:lvl2pPr>
            <a:lvl3pPr lvl="2" rtl="0" algn="ctr">
              <a:buNone/>
              <a:defRPr sz="700">
                <a:latin typeface="Overpass SemiBold"/>
                <a:ea typeface="Overpass SemiBold"/>
                <a:cs typeface="Overpass SemiBold"/>
                <a:sym typeface="Overpass SemiBold"/>
              </a:defRPr>
            </a:lvl3pPr>
            <a:lvl4pPr lvl="3" rtl="0" algn="ctr">
              <a:buNone/>
              <a:defRPr sz="700">
                <a:latin typeface="Overpass SemiBold"/>
                <a:ea typeface="Overpass SemiBold"/>
                <a:cs typeface="Overpass SemiBold"/>
                <a:sym typeface="Overpass SemiBold"/>
              </a:defRPr>
            </a:lvl4pPr>
            <a:lvl5pPr lvl="4" rtl="0" algn="ctr">
              <a:buNone/>
              <a:defRPr sz="700">
                <a:latin typeface="Overpass SemiBold"/>
                <a:ea typeface="Overpass SemiBold"/>
                <a:cs typeface="Overpass SemiBold"/>
                <a:sym typeface="Overpass SemiBold"/>
              </a:defRPr>
            </a:lvl5pPr>
            <a:lvl6pPr lvl="5" rtl="0" algn="ctr">
              <a:buNone/>
              <a:defRPr sz="700">
                <a:latin typeface="Overpass SemiBold"/>
                <a:ea typeface="Overpass SemiBold"/>
                <a:cs typeface="Overpass SemiBold"/>
                <a:sym typeface="Overpass SemiBold"/>
              </a:defRPr>
            </a:lvl6pPr>
            <a:lvl7pPr lvl="6" rtl="0" algn="ctr">
              <a:buNone/>
              <a:defRPr sz="700">
                <a:latin typeface="Overpass SemiBold"/>
                <a:ea typeface="Overpass SemiBold"/>
                <a:cs typeface="Overpass SemiBold"/>
                <a:sym typeface="Overpass SemiBold"/>
              </a:defRPr>
            </a:lvl7pPr>
            <a:lvl8pPr lvl="7" rtl="0" algn="ctr">
              <a:buNone/>
              <a:defRPr sz="700">
                <a:latin typeface="Overpass SemiBold"/>
                <a:ea typeface="Overpass SemiBold"/>
                <a:cs typeface="Overpass SemiBold"/>
                <a:sym typeface="Overpass SemiBold"/>
              </a:defRPr>
            </a:lvl8pPr>
            <a:lvl9pPr lvl="8" rtl="0" algn="ctr">
              <a:buNone/>
              <a:defRPr sz="7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losing red">
  <p:cSld name="TITLE_1">
    <p:bg>
      <p:bgPr>
        <a:blipFill>
          <a:blip r:embed="rId2">
            <a:alphaModFix/>
          </a:blip>
          <a:stretch>
            <a:fillRect/>
          </a:stretch>
        </a:blipFill>
      </p:bgPr>
    </p:bg>
    <p:spTree>
      <p:nvGrpSpPr>
        <p:cNvPr id="451" name="Shape 451"/>
        <p:cNvGrpSpPr/>
        <p:nvPr/>
      </p:nvGrpSpPr>
      <p:grpSpPr>
        <a:xfrm>
          <a:off x="0" y="0"/>
          <a:ext cx="0" cy="0"/>
          <a:chOff x="0" y="0"/>
          <a:chExt cx="0" cy="0"/>
        </a:xfrm>
      </p:grpSpPr>
      <p:sp>
        <p:nvSpPr>
          <p:cNvPr id="452" name="Google Shape;452;p61"/>
          <p:cNvSpPr txBox="1"/>
          <p:nvPr>
            <p:ph idx="1" type="subTitle"/>
          </p:nvPr>
        </p:nvSpPr>
        <p:spPr>
          <a:xfrm>
            <a:off x="2083204" y="3008425"/>
            <a:ext cx="4145400" cy="1524600"/>
          </a:xfrm>
          <a:prstGeom prst="rect">
            <a:avLst/>
          </a:prstGeom>
        </p:spPr>
        <p:txBody>
          <a:bodyPr anchorCtr="0" anchor="t" bIns="0" lIns="0" spcFirstLastPara="1" rIns="0" wrap="square" tIns="0">
            <a:noAutofit/>
          </a:bodyPr>
          <a:lstStyle>
            <a:lvl1pPr lvl="0" rtl="0">
              <a:lnSpc>
                <a:spcPct val="180000"/>
              </a:lnSpc>
              <a:spcBef>
                <a:spcPts val="0"/>
              </a:spcBef>
              <a:spcAft>
                <a:spcPts val="0"/>
              </a:spcAft>
              <a:buClr>
                <a:schemeClr val="lt1"/>
              </a:buClr>
              <a:buSzPts val="1600"/>
              <a:buNone/>
              <a:defRPr sz="1600">
                <a:solidFill>
                  <a:schemeClr val="lt1"/>
                </a:solidFill>
              </a:defRPr>
            </a:lvl1pPr>
            <a:lvl2pPr lvl="1" rtl="0">
              <a:lnSpc>
                <a:spcPct val="180000"/>
              </a:lnSpc>
              <a:spcBef>
                <a:spcPts val="0"/>
              </a:spcBef>
              <a:spcAft>
                <a:spcPts val="0"/>
              </a:spcAft>
              <a:buClr>
                <a:schemeClr val="lt1"/>
              </a:buClr>
              <a:buSzPts val="1600"/>
              <a:buNone/>
              <a:defRPr sz="1600">
                <a:solidFill>
                  <a:schemeClr val="lt1"/>
                </a:solidFill>
              </a:defRPr>
            </a:lvl2pPr>
            <a:lvl3pPr lvl="2" rtl="0">
              <a:lnSpc>
                <a:spcPct val="180000"/>
              </a:lnSpc>
              <a:spcBef>
                <a:spcPts val="0"/>
              </a:spcBef>
              <a:spcAft>
                <a:spcPts val="0"/>
              </a:spcAft>
              <a:buClr>
                <a:schemeClr val="lt1"/>
              </a:buClr>
              <a:buSzPts val="1600"/>
              <a:buNone/>
              <a:defRPr sz="1600">
                <a:solidFill>
                  <a:schemeClr val="lt1"/>
                </a:solidFill>
              </a:defRPr>
            </a:lvl3pPr>
            <a:lvl4pPr lvl="3" rtl="0">
              <a:lnSpc>
                <a:spcPct val="180000"/>
              </a:lnSpc>
              <a:spcBef>
                <a:spcPts val="0"/>
              </a:spcBef>
              <a:spcAft>
                <a:spcPts val="0"/>
              </a:spcAft>
              <a:buClr>
                <a:schemeClr val="lt1"/>
              </a:buClr>
              <a:buSzPts val="1600"/>
              <a:buNone/>
              <a:defRPr sz="1600">
                <a:solidFill>
                  <a:schemeClr val="lt1"/>
                </a:solidFill>
              </a:defRPr>
            </a:lvl4pPr>
            <a:lvl5pPr lvl="4" rtl="0">
              <a:lnSpc>
                <a:spcPct val="180000"/>
              </a:lnSpc>
              <a:spcBef>
                <a:spcPts val="0"/>
              </a:spcBef>
              <a:spcAft>
                <a:spcPts val="0"/>
              </a:spcAft>
              <a:buClr>
                <a:schemeClr val="lt1"/>
              </a:buClr>
              <a:buSzPts val="1600"/>
              <a:buNone/>
              <a:defRPr sz="1600">
                <a:solidFill>
                  <a:schemeClr val="lt1"/>
                </a:solidFill>
              </a:defRPr>
            </a:lvl5pPr>
            <a:lvl6pPr lvl="5" rtl="0">
              <a:lnSpc>
                <a:spcPct val="180000"/>
              </a:lnSpc>
              <a:spcBef>
                <a:spcPts val="0"/>
              </a:spcBef>
              <a:spcAft>
                <a:spcPts val="0"/>
              </a:spcAft>
              <a:buClr>
                <a:schemeClr val="lt1"/>
              </a:buClr>
              <a:buSzPts val="1600"/>
              <a:buNone/>
              <a:defRPr sz="1600">
                <a:solidFill>
                  <a:schemeClr val="lt1"/>
                </a:solidFill>
              </a:defRPr>
            </a:lvl6pPr>
            <a:lvl7pPr lvl="6" rtl="0">
              <a:lnSpc>
                <a:spcPct val="180000"/>
              </a:lnSpc>
              <a:spcBef>
                <a:spcPts val="0"/>
              </a:spcBef>
              <a:spcAft>
                <a:spcPts val="0"/>
              </a:spcAft>
              <a:buClr>
                <a:schemeClr val="lt1"/>
              </a:buClr>
              <a:buSzPts val="1600"/>
              <a:buNone/>
              <a:defRPr sz="1600">
                <a:solidFill>
                  <a:schemeClr val="lt1"/>
                </a:solidFill>
              </a:defRPr>
            </a:lvl7pPr>
            <a:lvl8pPr lvl="7" rtl="0">
              <a:lnSpc>
                <a:spcPct val="180000"/>
              </a:lnSpc>
              <a:spcBef>
                <a:spcPts val="0"/>
              </a:spcBef>
              <a:spcAft>
                <a:spcPts val="0"/>
              </a:spcAft>
              <a:buClr>
                <a:schemeClr val="lt1"/>
              </a:buClr>
              <a:buSzPts val="1600"/>
              <a:buNone/>
              <a:defRPr sz="1600">
                <a:solidFill>
                  <a:schemeClr val="lt1"/>
                </a:solidFill>
              </a:defRPr>
            </a:lvl8pPr>
            <a:lvl9pPr lvl="8" rtl="0">
              <a:lnSpc>
                <a:spcPct val="180000"/>
              </a:lnSpc>
              <a:spcBef>
                <a:spcPts val="0"/>
              </a:spcBef>
              <a:spcAft>
                <a:spcPts val="0"/>
              </a:spcAft>
              <a:buClr>
                <a:schemeClr val="lt1"/>
              </a:buClr>
              <a:buSzPts val="1600"/>
              <a:buNone/>
              <a:defRPr sz="1600">
                <a:solidFill>
                  <a:schemeClr val="lt1"/>
                </a:solidFill>
              </a:defRPr>
            </a:lvl9pPr>
          </a:lstStyle>
          <a:p/>
        </p:txBody>
      </p:sp>
      <p:sp>
        <p:nvSpPr>
          <p:cNvPr id="453" name="Google Shape;453;p61"/>
          <p:cNvSpPr txBox="1"/>
          <p:nvPr>
            <p:ph type="title"/>
          </p:nvPr>
        </p:nvSpPr>
        <p:spPr>
          <a:xfrm>
            <a:off x="2083354" y="568625"/>
            <a:ext cx="4904100" cy="1985400"/>
          </a:xfrm>
          <a:prstGeom prst="rect">
            <a:avLst/>
          </a:prstGeom>
        </p:spPr>
        <p:txBody>
          <a:bodyPr anchorCtr="0" anchor="b" bIns="0" lIns="0" spcFirstLastPara="1" rIns="0" wrap="square" tIns="0">
            <a:noAutofit/>
          </a:bodyPr>
          <a:lstStyle>
            <a:lvl1pPr lvl="0" rtl="0">
              <a:lnSpc>
                <a:spcPct val="105000"/>
              </a:lnSpc>
              <a:spcBef>
                <a:spcPts val="0"/>
              </a:spcBef>
              <a:spcAft>
                <a:spcPts val="0"/>
              </a:spcAft>
              <a:buNone/>
              <a:defRPr sz="7100">
                <a:solidFill>
                  <a:schemeClr val="lt1"/>
                </a:solidFill>
              </a:defRPr>
            </a:lvl1pPr>
            <a:lvl2pPr lvl="1" rtl="0">
              <a:lnSpc>
                <a:spcPct val="105000"/>
              </a:lnSpc>
              <a:spcBef>
                <a:spcPts val="0"/>
              </a:spcBef>
              <a:spcAft>
                <a:spcPts val="0"/>
              </a:spcAft>
              <a:buNone/>
              <a:defRPr sz="7100">
                <a:solidFill>
                  <a:schemeClr val="lt1"/>
                </a:solidFill>
              </a:defRPr>
            </a:lvl2pPr>
            <a:lvl3pPr lvl="2" rtl="0">
              <a:lnSpc>
                <a:spcPct val="105000"/>
              </a:lnSpc>
              <a:spcBef>
                <a:spcPts val="0"/>
              </a:spcBef>
              <a:spcAft>
                <a:spcPts val="0"/>
              </a:spcAft>
              <a:buNone/>
              <a:defRPr sz="7100">
                <a:solidFill>
                  <a:schemeClr val="lt1"/>
                </a:solidFill>
              </a:defRPr>
            </a:lvl3pPr>
            <a:lvl4pPr lvl="3" rtl="0">
              <a:lnSpc>
                <a:spcPct val="105000"/>
              </a:lnSpc>
              <a:spcBef>
                <a:spcPts val="0"/>
              </a:spcBef>
              <a:spcAft>
                <a:spcPts val="0"/>
              </a:spcAft>
              <a:buNone/>
              <a:defRPr sz="7100">
                <a:solidFill>
                  <a:schemeClr val="lt1"/>
                </a:solidFill>
              </a:defRPr>
            </a:lvl4pPr>
            <a:lvl5pPr lvl="4" rtl="0">
              <a:lnSpc>
                <a:spcPct val="105000"/>
              </a:lnSpc>
              <a:spcBef>
                <a:spcPts val="0"/>
              </a:spcBef>
              <a:spcAft>
                <a:spcPts val="0"/>
              </a:spcAft>
              <a:buNone/>
              <a:defRPr sz="7100">
                <a:solidFill>
                  <a:schemeClr val="lt1"/>
                </a:solidFill>
              </a:defRPr>
            </a:lvl5pPr>
            <a:lvl6pPr lvl="5" rtl="0">
              <a:lnSpc>
                <a:spcPct val="105000"/>
              </a:lnSpc>
              <a:spcBef>
                <a:spcPts val="0"/>
              </a:spcBef>
              <a:spcAft>
                <a:spcPts val="0"/>
              </a:spcAft>
              <a:buNone/>
              <a:defRPr sz="7100">
                <a:solidFill>
                  <a:schemeClr val="lt1"/>
                </a:solidFill>
              </a:defRPr>
            </a:lvl6pPr>
            <a:lvl7pPr lvl="6" rtl="0">
              <a:lnSpc>
                <a:spcPct val="105000"/>
              </a:lnSpc>
              <a:spcBef>
                <a:spcPts val="0"/>
              </a:spcBef>
              <a:spcAft>
                <a:spcPts val="0"/>
              </a:spcAft>
              <a:buNone/>
              <a:defRPr sz="7100">
                <a:solidFill>
                  <a:schemeClr val="lt1"/>
                </a:solidFill>
              </a:defRPr>
            </a:lvl7pPr>
            <a:lvl8pPr lvl="7" rtl="0">
              <a:lnSpc>
                <a:spcPct val="105000"/>
              </a:lnSpc>
              <a:spcBef>
                <a:spcPts val="0"/>
              </a:spcBef>
              <a:spcAft>
                <a:spcPts val="0"/>
              </a:spcAft>
              <a:buNone/>
              <a:defRPr sz="7100">
                <a:solidFill>
                  <a:schemeClr val="lt1"/>
                </a:solidFill>
              </a:defRPr>
            </a:lvl8pPr>
            <a:lvl9pPr lvl="8" rtl="0">
              <a:lnSpc>
                <a:spcPct val="105000"/>
              </a:lnSpc>
              <a:spcBef>
                <a:spcPts val="0"/>
              </a:spcBef>
              <a:spcAft>
                <a:spcPts val="0"/>
              </a:spcAft>
              <a:buNone/>
              <a:defRPr sz="7100">
                <a:solidFill>
                  <a:schemeClr val="lt1"/>
                </a:solidFill>
              </a:defRPr>
            </a:lvl9pPr>
          </a:lstStyle>
          <a:p/>
        </p:txBody>
      </p:sp>
      <p:pic>
        <p:nvPicPr>
          <p:cNvPr id="454" name="Google Shape;454;p61"/>
          <p:cNvPicPr preferRelativeResize="0"/>
          <p:nvPr/>
        </p:nvPicPr>
        <p:blipFill>
          <a:blip r:embed="rId3">
            <a:alphaModFix/>
          </a:blip>
          <a:stretch>
            <a:fillRect/>
          </a:stretch>
        </p:blipFill>
        <p:spPr>
          <a:xfrm>
            <a:off x="10104322" y="6203986"/>
            <a:ext cx="1421891" cy="335406"/>
          </a:xfrm>
          <a:prstGeom prst="rect">
            <a:avLst/>
          </a:prstGeom>
          <a:noFill/>
          <a:ln>
            <a:noFill/>
          </a:ln>
        </p:spPr>
      </p:pic>
      <p:pic>
        <p:nvPicPr>
          <p:cNvPr id="455" name="Google Shape;455;p61"/>
          <p:cNvPicPr preferRelativeResize="0"/>
          <p:nvPr/>
        </p:nvPicPr>
        <p:blipFill>
          <a:blip r:embed="rId4">
            <a:alphaModFix/>
          </a:blip>
          <a:stretch>
            <a:fillRect/>
          </a:stretch>
        </p:blipFill>
        <p:spPr>
          <a:xfrm>
            <a:off x="7377958" y="3535984"/>
            <a:ext cx="410252" cy="410252"/>
          </a:xfrm>
          <a:prstGeom prst="rect">
            <a:avLst/>
          </a:prstGeom>
          <a:noFill/>
          <a:ln>
            <a:noFill/>
          </a:ln>
        </p:spPr>
      </p:pic>
      <p:pic>
        <p:nvPicPr>
          <p:cNvPr id="456" name="Google Shape;456;p61"/>
          <p:cNvPicPr preferRelativeResize="0"/>
          <p:nvPr/>
        </p:nvPicPr>
        <p:blipFill rotWithShape="1">
          <a:blip r:embed="rId5">
            <a:alphaModFix/>
          </a:blip>
          <a:srcRect b="0" l="0" r="0" t="0"/>
          <a:stretch/>
        </p:blipFill>
        <p:spPr>
          <a:xfrm>
            <a:off x="7377958" y="2767909"/>
            <a:ext cx="410252" cy="410252"/>
          </a:xfrm>
          <a:prstGeom prst="rect">
            <a:avLst/>
          </a:prstGeom>
          <a:noFill/>
          <a:ln>
            <a:noFill/>
          </a:ln>
        </p:spPr>
      </p:pic>
      <p:pic>
        <p:nvPicPr>
          <p:cNvPr id="457" name="Google Shape;457;p61"/>
          <p:cNvPicPr preferRelativeResize="0"/>
          <p:nvPr/>
        </p:nvPicPr>
        <p:blipFill rotWithShape="1">
          <a:blip r:embed="rId6">
            <a:alphaModFix/>
          </a:blip>
          <a:srcRect b="0" l="0" r="0" t="0"/>
          <a:stretch/>
        </p:blipFill>
        <p:spPr>
          <a:xfrm>
            <a:off x="7377958" y="1999834"/>
            <a:ext cx="410252" cy="410252"/>
          </a:xfrm>
          <a:prstGeom prst="rect">
            <a:avLst/>
          </a:prstGeom>
          <a:noFill/>
          <a:ln>
            <a:noFill/>
          </a:ln>
        </p:spPr>
      </p:pic>
      <p:pic>
        <p:nvPicPr>
          <p:cNvPr id="458" name="Google Shape;458;p61"/>
          <p:cNvPicPr preferRelativeResize="0"/>
          <p:nvPr/>
        </p:nvPicPr>
        <p:blipFill rotWithShape="1">
          <a:blip r:embed="rId7">
            <a:alphaModFix/>
          </a:blip>
          <a:srcRect b="0" l="0" r="0" t="0"/>
          <a:stretch/>
        </p:blipFill>
        <p:spPr>
          <a:xfrm>
            <a:off x="7377958" y="4304059"/>
            <a:ext cx="410252" cy="410252"/>
          </a:xfrm>
          <a:prstGeom prst="rect">
            <a:avLst/>
          </a:prstGeom>
          <a:noFill/>
          <a:ln>
            <a:noFill/>
          </a:ln>
        </p:spPr>
      </p:pic>
      <p:sp>
        <p:nvSpPr>
          <p:cNvPr id="459" name="Google Shape;459;p61"/>
          <p:cNvSpPr txBox="1"/>
          <p:nvPr/>
        </p:nvSpPr>
        <p:spPr>
          <a:xfrm>
            <a:off x="7958481" y="1999825"/>
            <a:ext cx="2992800" cy="456000"/>
          </a:xfrm>
          <a:prstGeom prst="rect">
            <a:avLst/>
          </a:prstGeom>
          <a:noFill/>
          <a:ln>
            <a:noFill/>
          </a:ln>
        </p:spPr>
        <p:txBody>
          <a:bodyPr anchorCtr="0" anchor="ctr" bIns="91650" lIns="91650" spcFirstLastPara="1" rIns="91650" wrap="square" tIns="91650">
            <a:noAutofit/>
          </a:bodyPr>
          <a:lstStyle/>
          <a:p>
            <a:pPr indent="0" lvl="0" marL="0" rtl="0" algn="l">
              <a:spcBef>
                <a:spcPts val="0"/>
              </a:spcBef>
              <a:spcAft>
                <a:spcPts val="0"/>
              </a:spcAft>
              <a:buNone/>
            </a:pPr>
            <a:r>
              <a:rPr lang="en" sz="1600">
                <a:solidFill>
                  <a:schemeClr val="lt1"/>
                </a:solidFill>
                <a:latin typeface="Overpass Light"/>
                <a:ea typeface="Overpass Light"/>
                <a:cs typeface="Overpass Light"/>
                <a:sym typeface="Overpass Light"/>
              </a:rPr>
              <a:t>linkedin.com/company/red-hat</a:t>
            </a:r>
            <a:endParaRPr sz="1600">
              <a:solidFill>
                <a:schemeClr val="lt1"/>
              </a:solidFill>
              <a:latin typeface="Overpass Light"/>
              <a:ea typeface="Overpass Light"/>
              <a:cs typeface="Overpass Light"/>
              <a:sym typeface="Overpass Light"/>
            </a:endParaRPr>
          </a:p>
        </p:txBody>
      </p:sp>
      <p:sp>
        <p:nvSpPr>
          <p:cNvPr id="460" name="Google Shape;460;p61"/>
          <p:cNvSpPr txBox="1"/>
          <p:nvPr/>
        </p:nvSpPr>
        <p:spPr>
          <a:xfrm>
            <a:off x="7958481" y="2767875"/>
            <a:ext cx="2992800" cy="456000"/>
          </a:xfrm>
          <a:prstGeom prst="rect">
            <a:avLst/>
          </a:prstGeom>
          <a:noFill/>
          <a:ln>
            <a:noFill/>
          </a:ln>
        </p:spPr>
        <p:txBody>
          <a:bodyPr anchorCtr="0" anchor="ctr" bIns="91650" lIns="91650" spcFirstLastPara="1" rIns="91650" wrap="square" tIns="91650">
            <a:noAutofit/>
          </a:bodyPr>
          <a:lstStyle/>
          <a:p>
            <a:pPr indent="0" lvl="0" marL="0" rtl="0" algn="l">
              <a:spcBef>
                <a:spcPts val="0"/>
              </a:spcBef>
              <a:spcAft>
                <a:spcPts val="0"/>
              </a:spcAft>
              <a:buNone/>
            </a:pPr>
            <a:r>
              <a:rPr lang="en" sz="1600">
                <a:solidFill>
                  <a:schemeClr val="lt1"/>
                </a:solidFill>
                <a:latin typeface="Overpass Light"/>
                <a:ea typeface="Overpass Light"/>
                <a:cs typeface="Overpass Light"/>
                <a:sym typeface="Overpass Light"/>
              </a:rPr>
              <a:t>youtube.com/user/RedHatVideos</a:t>
            </a:r>
            <a:endParaRPr sz="1600">
              <a:solidFill>
                <a:schemeClr val="lt1"/>
              </a:solidFill>
              <a:latin typeface="Overpass Light"/>
              <a:ea typeface="Overpass Light"/>
              <a:cs typeface="Overpass Light"/>
              <a:sym typeface="Overpass Light"/>
            </a:endParaRPr>
          </a:p>
        </p:txBody>
      </p:sp>
      <p:sp>
        <p:nvSpPr>
          <p:cNvPr id="461" name="Google Shape;461;p61"/>
          <p:cNvSpPr txBox="1"/>
          <p:nvPr/>
        </p:nvSpPr>
        <p:spPr>
          <a:xfrm>
            <a:off x="7958481" y="3535925"/>
            <a:ext cx="2992800" cy="456000"/>
          </a:xfrm>
          <a:prstGeom prst="rect">
            <a:avLst/>
          </a:prstGeom>
          <a:noFill/>
          <a:ln>
            <a:noFill/>
          </a:ln>
        </p:spPr>
        <p:txBody>
          <a:bodyPr anchorCtr="0" anchor="ctr" bIns="91650" lIns="91650" spcFirstLastPara="1" rIns="91650" wrap="square" tIns="91650">
            <a:noAutofit/>
          </a:bodyPr>
          <a:lstStyle/>
          <a:p>
            <a:pPr indent="0" lvl="0" marL="0" rtl="0" algn="l">
              <a:spcBef>
                <a:spcPts val="0"/>
              </a:spcBef>
              <a:spcAft>
                <a:spcPts val="0"/>
              </a:spcAft>
              <a:buNone/>
            </a:pPr>
            <a:r>
              <a:rPr lang="en" sz="1600">
                <a:solidFill>
                  <a:schemeClr val="lt1"/>
                </a:solidFill>
                <a:latin typeface="Overpass Light"/>
                <a:ea typeface="Overpass Light"/>
                <a:cs typeface="Overpass Light"/>
                <a:sym typeface="Overpass Light"/>
              </a:rPr>
              <a:t>facebook.com/redhatinc</a:t>
            </a:r>
            <a:endParaRPr sz="1600">
              <a:solidFill>
                <a:schemeClr val="lt1"/>
              </a:solidFill>
              <a:latin typeface="Overpass Light"/>
              <a:ea typeface="Overpass Light"/>
              <a:cs typeface="Overpass Light"/>
              <a:sym typeface="Overpass Light"/>
            </a:endParaRPr>
          </a:p>
        </p:txBody>
      </p:sp>
      <p:sp>
        <p:nvSpPr>
          <p:cNvPr id="462" name="Google Shape;462;p61"/>
          <p:cNvSpPr txBox="1"/>
          <p:nvPr/>
        </p:nvSpPr>
        <p:spPr>
          <a:xfrm>
            <a:off x="7958481" y="4303975"/>
            <a:ext cx="2992800" cy="456000"/>
          </a:xfrm>
          <a:prstGeom prst="rect">
            <a:avLst/>
          </a:prstGeom>
          <a:noFill/>
          <a:ln>
            <a:noFill/>
          </a:ln>
        </p:spPr>
        <p:txBody>
          <a:bodyPr anchorCtr="0" anchor="ctr" bIns="91650" lIns="91650" spcFirstLastPara="1" rIns="91650" wrap="square" tIns="91650">
            <a:noAutofit/>
          </a:bodyPr>
          <a:lstStyle/>
          <a:p>
            <a:pPr indent="0" lvl="0" marL="0" rtl="0" algn="l">
              <a:spcBef>
                <a:spcPts val="0"/>
              </a:spcBef>
              <a:spcAft>
                <a:spcPts val="0"/>
              </a:spcAft>
              <a:buNone/>
            </a:pPr>
            <a:r>
              <a:rPr lang="en" sz="1600">
                <a:solidFill>
                  <a:schemeClr val="lt1"/>
                </a:solidFill>
                <a:latin typeface="Overpass Light"/>
                <a:ea typeface="Overpass Light"/>
                <a:cs typeface="Overpass Light"/>
                <a:sym typeface="Overpass Light"/>
              </a:rPr>
              <a:t>twitter.com/RedHat</a:t>
            </a:r>
            <a:endParaRPr sz="1600">
              <a:solidFill>
                <a:schemeClr val="lt1"/>
              </a:solidFill>
              <a:latin typeface="Overpass Light"/>
              <a:ea typeface="Overpass Light"/>
              <a:cs typeface="Overpass Light"/>
              <a:sym typeface="Overpass Light"/>
            </a:endParaRPr>
          </a:p>
        </p:txBody>
      </p:sp>
      <p:cxnSp>
        <p:nvCxnSpPr>
          <p:cNvPr id="463" name="Google Shape;463;p61"/>
          <p:cNvCxnSpPr/>
          <p:nvPr/>
        </p:nvCxnSpPr>
        <p:spPr>
          <a:xfrm rot="10800000">
            <a:off x="447663" y="50"/>
            <a:ext cx="0" cy="2282700"/>
          </a:xfrm>
          <a:prstGeom prst="straightConnector1">
            <a:avLst/>
          </a:prstGeom>
          <a:noFill/>
          <a:ln cap="flat" cmpd="sng" w="9525">
            <a:solidFill>
              <a:srgbClr val="EE0000"/>
            </a:solidFill>
            <a:prstDash val="solid"/>
            <a:round/>
            <a:headEnd len="med" w="med" type="none"/>
            <a:tailEnd len="med" w="med" type="none"/>
          </a:ln>
        </p:spPr>
      </p:cxnSp>
      <p:cxnSp>
        <p:nvCxnSpPr>
          <p:cNvPr id="464" name="Google Shape;464;p61"/>
          <p:cNvCxnSpPr/>
          <p:nvPr/>
        </p:nvCxnSpPr>
        <p:spPr>
          <a:xfrm rot="10800000">
            <a:off x="447655"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465" name="Google Shape;465;p61"/>
          <p:cNvSpPr txBox="1"/>
          <p:nvPr>
            <p:ph idx="12" type="sldNum"/>
          </p:nvPr>
        </p:nvSpPr>
        <p:spPr>
          <a:xfrm>
            <a:off x="81954" y="6169556"/>
            <a:ext cx="731400" cy="143700"/>
          </a:xfrm>
          <a:prstGeom prst="rect">
            <a:avLst/>
          </a:prstGeom>
          <a:noFill/>
          <a:ln>
            <a:noFill/>
          </a:ln>
        </p:spPr>
        <p:txBody>
          <a:bodyPr anchorCtr="0" anchor="b" bIns="0" lIns="0" spcFirstLastPara="1" rIns="0" wrap="square" tIns="0">
            <a:noAutofit/>
          </a:bodyPr>
          <a:lstStyle>
            <a:lvl1pPr lvl="0" rtl="0" algn="ctr">
              <a:buNone/>
              <a:defRPr sz="700">
                <a:latin typeface="Overpass SemiBold"/>
                <a:ea typeface="Overpass SemiBold"/>
                <a:cs typeface="Overpass SemiBold"/>
                <a:sym typeface="Overpass SemiBold"/>
              </a:defRPr>
            </a:lvl1pPr>
            <a:lvl2pPr lvl="1" rtl="0" algn="ctr">
              <a:buNone/>
              <a:defRPr sz="700">
                <a:latin typeface="Overpass SemiBold"/>
                <a:ea typeface="Overpass SemiBold"/>
                <a:cs typeface="Overpass SemiBold"/>
                <a:sym typeface="Overpass SemiBold"/>
              </a:defRPr>
            </a:lvl2pPr>
            <a:lvl3pPr lvl="2" rtl="0" algn="ctr">
              <a:buNone/>
              <a:defRPr sz="700">
                <a:latin typeface="Overpass SemiBold"/>
                <a:ea typeface="Overpass SemiBold"/>
                <a:cs typeface="Overpass SemiBold"/>
                <a:sym typeface="Overpass SemiBold"/>
              </a:defRPr>
            </a:lvl3pPr>
            <a:lvl4pPr lvl="3" rtl="0" algn="ctr">
              <a:buNone/>
              <a:defRPr sz="700">
                <a:latin typeface="Overpass SemiBold"/>
                <a:ea typeface="Overpass SemiBold"/>
                <a:cs typeface="Overpass SemiBold"/>
                <a:sym typeface="Overpass SemiBold"/>
              </a:defRPr>
            </a:lvl4pPr>
            <a:lvl5pPr lvl="4" rtl="0" algn="ctr">
              <a:buNone/>
              <a:defRPr sz="700">
                <a:latin typeface="Overpass SemiBold"/>
                <a:ea typeface="Overpass SemiBold"/>
                <a:cs typeface="Overpass SemiBold"/>
                <a:sym typeface="Overpass SemiBold"/>
              </a:defRPr>
            </a:lvl5pPr>
            <a:lvl6pPr lvl="5" rtl="0" algn="ctr">
              <a:buNone/>
              <a:defRPr sz="700">
                <a:latin typeface="Overpass SemiBold"/>
                <a:ea typeface="Overpass SemiBold"/>
                <a:cs typeface="Overpass SemiBold"/>
                <a:sym typeface="Overpass SemiBold"/>
              </a:defRPr>
            </a:lvl6pPr>
            <a:lvl7pPr lvl="6" rtl="0" algn="ctr">
              <a:buNone/>
              <a:defRPr sz="700">
                <a:latin typeface="Overpass SemiBold"/>
                <a:ea typeface="Overpass SemiBold"/>
                <a:cs typeface="Overpass SemiBold"/>
                <a:sym typeface="Overpass SemiBold"/>
              </a:defRPr>
            </a:lvl7pPr>
            <a:lvl8pPr lvl="7" rtl="0" algn="ctr">
              <a:buNone/>
              <a:defRPr sz="700">
                <a:latin typeface="Overpass SemiBold"/>
                <a:ea typeface="Overpass SemiBold"/>
                <a:cs typeface="Overpass SemiBold"/>
                <a:sym typeface="Overpass SemiBold"/>
              </a:defRPr>
            </a:lvl8pPr>
            <a:lvl9pPr lvl="8" rtl="0" algn="ctr">
              <a:buNone/>
              <a:defRPr sz="7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black">
  <p:cSld name="TITLE_2">
    <p:bg>
      <p:bgPr>
        <a:blipFill>
          <a:blip r:embed="rId2">
            <a:alphaModFix/>
          </a:blip>
          <a:stretch>
            <a:fillRect/>
          </a:stretch>
        </a:blipFill>
      </p:bgPr>
    </p:bg>
    <p:spTree>
      <p:nvGrpSpPr>
        <p:cNvPr id="466" name="Shape 466"/>
        <p:cNvGrpSpPr/>
        <p:nvPr/>
      </p:nvGrpSpPr>
      <p:grpSpPr>
        <a:xfrm>
          <a:off x="0" y="0"/>
          <a:ext cx="0" cy="0"/>
          <a:chOff x="0" y="0"/>
          <a:chExt cx="0" cy="0"/>
        </a:xfrm>
      </p:grpSpPr>
      <p:sp>
        <p:nvSpPr>
          <p:cNvPr id="467" name="Google Shape;467;p62"/>
          <p:cNvSpPr txBox="1"/>
          <p:nvPr>
            <p:ph idx="1" type="subTitle"/>
          </p:nvPr>
        </p:nvSpPr>
        <p:spPr>
          <a:xfrm>
            <a:off x="2083204" y="3521825"/>
            <a:ext cx="7531500" cy="9144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Clr>
                <a:srgbClr val="EBEBEB"/>
              </a:buClr>
              <a:buSzPts val="2400"/>
              <a:buNone/>
              <a:defRPr sz="2400">
                <a:solidFill>
                  <a:srgbClr val="EBEBEB"/>
                </a:solidFill>
              </a:defRPr>
            </a:lvl1pPr>
            <a:lvl2pPr lvl="1" rtl="0">
              <a:lnSpc>
                <a:spcPct val="100000"/>
              </a:lnSpc>
              <a:spcBef>
                <a:spcPts val="0"/>
              </a:spcBef>
              <a:spcAft>
                <a:spcPts val="0"/>
              </a:spcAft>
              <a:buClr>
                <a:srgbClr val="EBEBEB"/>
              </a:buClr>
              <a:buSzPts val="2400"/>
              <a:buNone/>
              <a:defRPr sz="2400">
                <a:solidFill>
                  <a:srgbClr val="EBEBEB"/>
                </a:solidFill>
              </a:defRPr>
            </a:lvl2pPr>
            <a:lvl3pPr lvl="2" rtl="0">
              <a:lnSpc>
                <a:spcPct val="100000"/>
              </a:lnSpc>
              <a:spcBef>
                <a:spcPts val="0"/>
              </a:spcBef>
              <a:spcAft>
                <a:spcPts val="0"/>
              </a:spcAft>
              <a:buClr>
                <a:srgbClr val="EBEBEB"/>
              </a:buClr>
              <a:buSzPts val="2400"/>
              <a:buNone/>
              <a:defRPr sz="2400">
                <a:solidFill>
                  <a:srgbClr val="EBEBEB"/>
                </a:solidFill>
              </a:defRPr>
            </a:lvl3pPr>
            <a:lvl4pPr lvl="3" rtl="0">
              <a:lnSpc>
                <a:spcPct val="100000"/>
              </a:lnSpc>
              <a:spcBef>
                <a:spcPts val="0"/>
              </a:spcBef>
              <a:spcAft>
                <a:spcPts val="0"/>
              </a:spcAft>
              <a:buClr>
                <a:srgbClr val="EBEBEB"/>
              </a:buClr>
              <a:buSzPts val="2400"/>
              <a:buNone/>
              <a:defRPr sz="2400">
                <a:solidFill>
                  <a:srgbClr val="EBEBEB"/>
                </a:solidFill>
              </a:defRPr>
            </a:lvl4pPr>
            <a:lvl5pPr lvl="4" rtl="0">
              <a:lnSpc>
                <a:spcPct val="100000"/>
              </a:lnSpc>
              <a:spcBef>
                <a:spcPts val="0"/>
              </a:spcBef>
              <a:spcAft>
                <a:spcPts val="0"/>
              </a:spcAft>
              <a:buClr>
                <a:srgbClr val="EBEBEB"/>
              </a:buClr>
              <a:buSzPts val="2400"/>
              <a:buNone/>
              <a:defRPr sz="2400">
                <a:solidFill>
                  <a:srgbClr val="EBEBEB"/>
                </a:solidFill>
              </a:defRPr>
            </a:lvl5pPr>
            <a:lvl6pPr lvl="5" rtl="0">
              <a:lnSpc>
                <a:spcPct val="100000"/>
              </a:lnSpc>
              <a:spcBef>
                <a:spcPts val="0"/>
              </a:spcBef>
              <a:spcAft>
                <a:spcPts val="0"/>
              </a:spcAft>
              <a:buClr>
                <a:srgbClr val="EBEBEB"/>
              </a:buClr>
              <a:buSzPts val="2400"/>
              <a:buNone/>
              <a:defRPr sz="2400">
                <a:solidFill>
                  <a:srgbClr val="EBEBEB"/>
                </a:solidFill>
              </a:defRPr>
            </a:lvl6pPr>
            <a:lvl7pPr lvl="6" rtl="0">
              <a:lnSpc>
                <a:spcPct val="100000"/>
              </a:lnSpc>
              <a:spcBef>
                <a:spcPts val="0"/>
              </a:spcBef>
              <a:spcAft>
                <a:spcPts val="0"/>
              </a:spcAft>
              <a:buClr>
                <a:srgbClr val="EBEBEB"/>
              </a:buClr>
              <a:buSzPts val="2400"/>
              <a:buNone/>
              <a:defRPr sz="2400">
                <a:solidFill>
                  <a:srgbClr val="EBEBEB"/>
                </a:solidFill>
              </a:defRPr>
            </a:lvl7pPr>
            <a:lvl8pPr lvl="7" rtl="0">
              <a:lnSpc>
                <a:spcPct val="100000"/>
              </a:lnSpc>
              <a:spcBef>
                <a:spcPts val="0"/>
              </a:spcBef>
              <a:spcAft>
                <a:spcPts val="0"/>
              </a:spcAft>
              <a:buClr>
                <a:srgbClr val="EBEBEB"/>
              </a:buClr>
              <a:buSzPts val="2400"/>
              <a:buNone/>
              <a:defRPr sz="2400">
                <a:solidFill>
                  <a:srgbClr val="EBEBEB"/>
                </a:solidFill>
              </a:defRPr>
            </a:lvl8pPr>
            <a:lvl9pPr lvl="8" rtl="0">
              <a:lnSpc>
                <a:spcPct val="100000"/>
              </a:lnSpc>
              <a:spcBef>
                <a:spcPts val="0"/>
              </a:spcBef>
              <a:spcAft>
                <a:spcPts val="0"/>
              </a:spcAft>
              <a:buClr>
                <a:srgbClr val="EBEBEB"/>
              </a:buClr>
              <a:buSzPts val="2400"/>
              <a:buNone/>
              <a:defRPr sz="2400">
                <a:solidFill>
                  <a:srgbClr val="EBEBEB"/>
                </a:solidFill>
              </a:defRPr>
            </a:lvl9pPr>
          </a:lstStyle>
          <a:p/>
        </p:txBody>
      </p:sp>
      <p:sp>
        <p:nvSpPr>
          <p:cNvPr id="468" name="Google Shape;468;p62"/>
          <p:cNvSpPr txBox="1"/>
          <p:nvPr/>
        </p:nvSpPr>
        <p:spPr>
          <a:xfrm>
            <a:off x="10065512" y="269836"/>
            <a:ext cx="16188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700">
                <a:solidFill>
                  <a:srgbClr val="EBEBEB"/>
                </a:solidFill>
                <a:latin typeface="Overpass"/>
                <a:ea typeface="Overpass"/>
                <a:cs typeface="Overpass"/>
                <a:sym typeface="Overpass"/>
              </a:rPr>
              <a:t>CONFIDENTIAL </a:t>
            </a:r>
            <a:r>
              <a:rPr lang="en" sz="700">
                <a:solidFill>
                  <a:srgbClr val="EBEBEB"/>
                </a:solidFill>
                <a:latin typeface="Overpass Light"/>
                <a:ea typeface="Overpass Light"/>
                <a:cs typeface="Overpass Light"/>
                <a:sym typeface="Overpass Light"/>
              </a:rPr>
              <a:t>Designator</a:t>
            </a:r>
            <a:endParaRPr sz="700">
              <a:solidFill>
                <a:srgbClr val="EBEBEB"/>
              </a:solidFill>
              <a:latin typeface="Overpass Light"/>
              <a:ea typeface="Overpass Light"/>
              <a:cs typeface="Overpass Light"/>
              <a:sym typeface="Overpass Light"/>
            </a:endParaRPr>
          </a:p>
        </p:txBody>
      </p:sp>
      <p:sp>
        <p:nvSpPr>
          <p:cNvPr id="469" name="Google Shape;469;p62"/>
          <p:cNvSpPr txBox="1"/>
          <p:nvPr>
            <p:ph type="title"/>
          </p:nvPr>
        </p:nvSpPr>
        <p:spPr>
          <a:xfrm>
            <a:off x="2083354" y="1743625"/>
            <a:ext cx="7531500" cy="1600500"/>
          </a:xfrm>
          <a:prstGeom prst="rect">
            <a:avLst/>
          </a:prstGeom>
        </p:spPr>
        <p:txBody>
          <a:bodyPr anchorCtr="0" anchor="b" bIns="0" lIns="0" spcFirstLastPara="1" rIns="0" wrap="square" tIns="0">
            <a:noAutofit/>
          </a:bodyPr>
          <a:lstStyle>
            <a:lvl1pPr lvl="0" rtl="0">
              <a:lnSpc>
                <a:spcPct val="105000"/>
              </a:lnSpc>
              <a:spcBef>
                <a:spcPts val="0"/>
              </a:spcBef>
              <a:spcAft>
                <a:spcPts val="0"/>
              </a:spcAft>
              <a:buNone/>
              <a:defRPr sz="4700">
                <a:solidFill>
                  <a:srgbClr val="EBEBEB"/>
                </a:solidFill>
              </a:defRPr>
            </a:lvl1pPr>
            <a:lvl2pPr lvl="1" rtl="0">
              <a:lnSpc>
                <a:spcPct val="105000"/>
              </a:lnSpc>
              <a:spcBef>
                <a:spcPts val="0"/>
              </a:spcBef>
              <a:spcAft>
                <a:spcPts val="0"/>
              </a:spcAft>
              <a:buNone/>
              <a:defRPr sz="4700">
                <a:solidFill>
                  <a:srgbClr val="EBEBEB"/>
                </a:solidFill>
              </a:defRPr>
            </a:lvl2pPr>
            <a:lvl3pPr lvl="2" rtl="0">
              <a:lnSpc>
                <a:spcPct val="105000"/>
              </a:lnSpc>
              <a:spcBef>
                <a:spcPts val="0"/>
              </a:spcBef>
              <a:spcAft>
                <a:spcPts val="0"/>
              </a:spcAft>
              <a:buNone/>
              <a:defRPr sz="4700">
                <a:solidFill>
                  <a:srgbClr val="EBEBEB"/>
                </a:solidFill>
              </a:defRPr>
            </a:lvl3pPr>
            <a:lvl4pPr lvl="3" rtl="0">
              <a:lnSpc>
                <a:spcPct val="105000"/>
              </a:lnSpc>
              <a:spcBef>
                <a:spcPts val="0"/>
              </a:spcBef>
              <a:spcAft>
                <a:spcPts val="0"/>
              </a:spcAft>
              <a:buNone/>
              <a:defRPr sz="4700">
                <a:solidFill>
                  <a:srgbClr val="EBEBEB"/>
                </a:solidFill>
              </a:defRPr>
            </a:lvl4pPr>
            <a:lvl5pPr lvl="4" rtl="0">
              <a:lnSpc>
                <a:spcPct val="105000"/>
              </a:lnSpc>
              <a:spcBef>
                <a:spcPts val="0"/>
              </a:spcBef>
              <a:spcAft>
                <a:spcPts val="0"/>
              </a:spcAft>
              <a:buNone/>
              <a:defRPr sz="4700">
                <a:solidFill>
                  <a:srgbClr val="EBEBEB"/>
                </a:solidFill>
              </a:defRPr>
            </a:lvl5pPr>
            <a:lvl6pPr lvl="5" rtl="0">
              <a:lnSpc>
                <a:spcPct val="105000"/>
              </a:lnSpc>
              <a:spcBef>
                <a:spcPts val="0"/>
              </a:spcBef>
              <a:spcAft>
                <a:spcPts val="0"/>
              </a:spcAft>
              <a:buNone/>
              <a:defRPr sz="4700">
                <a:solidFill>
                  <a:srgbClr val="EBEBEB"/>
                </a:solidFill>
              </a:defRPr>
            </a:lvl6pPr>
            <a:lvl7pPr lvl="6" rtl="0">
              <a:lnSpc>
                <a:spcPct val="105000"/>
              </a:lnSpc>
              <a:spcBef>
                <a:spcPts val="0"/>
              </a:spcBef>
              <a:spcAft>
                <a:spcPts val="0"/>
              </a:spcAft>
              <a:buNone/>
              <a:defRPr sz="4700">
                <a:solidFill>
                  <a:srgbClr val="EBEBEB"/>
                </a:solidFill>
              </a:defRPr>
            </a:lvl7pPr>
            <a:lvl8pPr lvl="7" rtl="0">
              <a:lnSpc>
                <a:spcPct val="105000"/>
              </a:lnSpc>
              <a:spcBef>
                <a:spcPts val="0"/>
              </a:spcBef>
              <a:spcAft>
                <a:spcPts val="0"/>
              </a:spcAft>
              <a:buNone/>
              <a:defRPr sz="4700">
                <a:solidFill>
                  <a:srgbClr val="EBEBEB"/>
                </a:solidFill>
              </a:defRPr>
            </a:lvl8pPr>
            <a:lvl9pPr lvl="8" rtl="0">
              <a:lnSpc>
                <a:spcPct val="105000"/>
              </a:lnSpc>
              <a:spcBef>
                <a:spcPts val="0"/>
              </a:spcBef>
              <a:spcAft>
                <a:spcPts val="0"/>
              </a:spcAft>
              <a:buNone/>
              <a:defRPr sz="4700">
                <a:solidFill>
                  <a:srgbClr val="EBEBEB"/>
                </a:solidFill>
              </a:defRPr>
            </a:lvl9pPr>
          </a:lstStyle>
          <a:p/>
        </p:txBody>
      </p:sp>
      <p:sp>
        <p:nvSpPr>
          <p:cNvPr id="470" name="Google Shape;470;p62"/>
          <p:cNvSpPr txBox="1"/>
          <p:nvPr>
            <p:ph idx="2" type="subTitle"/>
          </p:nvPr>
        </p:nvSpPr>
        <p:spPr>
          <a:xfrm>
            <a:off x="2083204" y="4681700"/>
            <a:ext cx="2040000" cy="6054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rgbClr val="EBEBEB"/>
              </a:buClr>
              <a:buSzPts val="1200"/>
              <a:buNone/>
              <a:defRPr sz="1200">
                <a:solidFill>
                  <a:srgbClr val="EBEBEB"/>
                </a:solidFill>
              </a:defRPr>
            </a:lvl1pPr>
            <a:lvl2pPr lvl="1" rtl="0">
              <a:lnSpc>
                <a:spcPct val="135000"/>
              </a:lnSpc>
              <a:spcBef>
                <a:spcPts val="0"/>
              </a:spcBef>
              <a:spcAft>
                <a:spcPts val="0"/>
              </a:spcAft>
              <a:buClr>
                <a:srgbClr val="EBEBEB"/>
              </a:buClr>
              <a:buSzPts val="1200"/>
              <a:buNone/>
              <a:defRPr sz="1200">
                <a:solidFill>
                  <a:srgbClr val="EBEBEB"/>
                </a:solidFill>
              </a:defRPr>
            </a:lvl2pPr>
            <a:lvl3pPr lvl="2" rtl="0">
              <a:lnSpc>
                <a:spcPct val="135000"/>
              </a:lnSpc>
              <a:spcBef>
                <a:spcPts val="0"/>
              </a:spcBef>
              <a:spcAft>
                <a:spcPts val="0"/>
              </a:spcAft>
              <a:buClr>
                <a:srgbClr val="EBEBEB"/>
              </a:buClr>
              <a:buSzPts val="1200"/>
              <a:buNone/>
              <a:defRPr sz="1200">
                <a:solidFill>
                  <a:srgbClr val="EBEBEB"/>
                </a:solidFill>
              </a:defRPr>
            </a:lvl3pPr>
            <a:lvl4pPr lvl="3" rtl="0">
              <a:lnSpc>
                <a:spcPct val="135000"/>
              </a:lnSpc>
              <a:spcBef>
                <a:spcPts val="0"/>
              </a:spcBef>
              <a:spcAft>
                <a:spcPts val="0"/>
              </a:spcAft>
              <a:buClr>
                <a:srgbClr val="EBEBEB"/>
              </a:buClr>
              <a:buSzPts val="1200"/>
              <a:buNone/>
              <a:defRPr sz="1200">
                <a:solidFill>
                  <a:srgbClr val="EBEBEB"/>
                </a:solidFill>
              </a:defRPr>
            </a:lvl4pPr>
            <a:lvl5pPr lvl="4" rtl="0">
              <a:lnSpc>
                <a:spcPct val="135000"/>
              </a:lnSpc>
              <a:spcBef>
                <a:spcPts val="0"/>
              </a:spcBef>
              <a:spcAft>
                <a:spcPts val="0"/>
              </a:spcAft>
              <a:buClr>
                <a:srgbClr val="EBEBEB"/>
              </a:buClr>
              <a:buSzPts val="1200"/>
              <a:buNone/>
              <a:defRPr sz="1200">
                <a:solidFill>
                  <a:srgbClr val="EBEBEB"/>
                </a:solidFill>
              </a:defRPr>
            </a:lvl5pPr>
            <a:lvl6pPr lvl="5" rtl="0">
              <a:lnSpc>
                <a:spcPct val="135000"/>
              </a:lnSpc>
              <a:spcBef>
                <a:spcPts val="0"/>
              </a:spcBef>
              <a:spcAft>
                <a:spcPts val="0"/>
              </a:spcAft>
              <a:buClr>
                <a:srgbClr val="EBEBEB"/>
              </a:buClr>
              <a:buSzPts val="1200"/>
              <a:buNone/>
              <a:defRPr sz="1200">
                <a:solidFill>
                  <a:srgbClr val="EBEBEB"/>
                </a:solidFill>
              </a:defRPr>
            </a:lvl6pPr>
            <a:lvl7pPr lvl="6" rtl="0">
              <a:lnSpc>
                <a:spcPct val="135000"/>
              </a:lnSpc>
              <a:spcBef>
                <a:spcPts val="0"/>
              </a:spcBef>
              <a:spcAft>
                <a:spcPts val="0"/>
              </a:spcAft>
              <a:buClr>
                <a:srgbClr val="EBEBEB"/>
              </a:buClr>
              <a:buSzPts val="1200"/>
              <a:buNone/>
              <a:defRPr sz="1200">
                <a:solidFill>
                  <a:srgbClr val="EBEBEB"/>
                </a:solidFill>
              </a:defRPr>
            </a:lvl7pPr>
            <a:lvl8pPr lvl="7" rtl="0">
              <a:lnSpc>
                <a:spcPct val="135000"/>
              </a:lnSpc>
              <a:spcBef>
                <a:spcPts val="0"/>
              </a:spcBef>
              <a:spcAft>
                <a:spcPts val="0"/>
              </a:spcAft>
              <a:buClr>
                <a:srgbClr val="EBEBEB"/>
              </a:buClr>
              <a:buSzPts val="1200"/>
              <a:buNone/>
              <a:defRPr sz="1200">
                <a:solidFill>
                  <a:srgbClr val="EBEBEB"/>
                </a:solidFill>
              </a:defRPr>
            </a:lvl8pPr>
            <a:lvl9pPr lvl="8" rtl="0">
              <a:lnSpc>
                <a:spcPct val="135000"/>
              </a:lnSpc>
              <a:spcBef>
                <a:spcPts val="0"/>
              </a:spcBef>
              <a:spcAft>
                <a:spcPts val="0"/>
              </a:spcAft>
              <a:buClr>
                <a:srgbClr val="EBEBEB"/>
              </a:buClr>
              <a:buSzPts val="1200"/>
              <a:buNone/>
              <a:defRPr sz="1200">
                <a:solidFill>
                  <a:srgbClr val="EBEBEB"/>
                </a:solidFill>
              </a:defRPr>
            </a:lvl9pPr>
          </a:lstStyle>
          <a:p/>
        </p:txBody>
      </p:sp>
      <p:sp>
        <p:nvSpPr>
          <p:cNvPr id="471" name="Google Shape;471;p62"/>
          <p:cNvSpPr txBox="1"/>
          <p:nvPr>
            <p:ph idx="3" type="subTitle"/>
          </p:nvPr>
        </p:nvSpPr>
        <p:spPr>
          <a:xfrm>
            <a:off x="4470731" y="4681700"/>
            <a:ext cx="2040000" cy="6054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rgbClr val="EBEBEB"/>
              </a:buClr>
              <a:buSzPts val="1200"/>
              <a:buNone/>
              <a:defRPr sz="1200">
                <a:solidFill>
                  <a:srgbClr val="EBEBEB"/>
                </a:solidFill>
              </a:defRPr>
            </a:lvl1pPr>
            <a:lvl2pPr lvl="1" rtl="0">
              <a:lnSpc>
                <a:spcPct val="135000"/>
              </a:lnSpc>
              <a:spcBef>
                <a:spcPts val="0"/>
              </a:spcBef>
              <a:spcAft>
                <a:spcPts val="0"/>
              </a:spcAft>
              <a:buClr>
                <a:srgbClr val="EBEBEB"/>
              </a:buClr>
              <a:buSzPts val="1200"/>
              <a:buNone/>
              <a:defRPr sz="1200">
                <a:solidFill>
                  <a:srgbClr val="EBEBEB"/>
                </a:solidFill>
              </a:defRPr>
            </a:lvl2pPr>
            <a:lvl3pPr lvl="2" rtl="0">
              <a:lnSpc>
                <a:spcPct val="135000"/>
              </a:lnSpc>
              <a:spcBef>
                <a:spcPts val="0"/>
              </a:spcBef>
              <a:spcAft>
                <a:spcPts val="0"/>
              </a:spcAft>
              <a:buClr>
                <a:srgbClr val="EBEBEB"/>
              </a:buClr>
              <a:buSzPts val="1200"/>
              <a:buNone/>
              <a:defRPr sz="1200">
                <a:solidFill>
                  <a:srgbClr val="EBEBEB"/>
                </a:solidFill>
              </a:defRPr>
            </a:lvl3pPr>
            <a:lvl4pPr lvl="3" rtl="0">
              <a:lnSpc>
                <a:spcPct val="135000"/>
              </a:lnSpc>
              <a:spcBef>
                <a:spcPts val="0"/>
              </a:spcBef>
              <a:spcAft>
                <a:spcPts val="0"/>
              </a:spcAft>
              <a:buClr>
                <a:srgbClr val="EBEBEB"/>
              </a:buClr>
              <a:buSzPts val="1200"/>
              <a:buNone/>
              <a:defRPr sz="1200">
                <a:solidFill>
                  <a:srgbClr val="EBEBEB"/>
                </a:solidFill>
              </a:defRPr>
            </a:lvl4pPr>
            <a:lvl5pPr lvl="4" rtl="0">
              <a:lnSpc>
                <a:spcPct val="135000"/>
              </a:lnSpc>
              <a:spcBef>
                <a:spcPts val="0"/>
              </a:spcBef>
              <a:spcAft>
                <a:spcPts val="0"/>
              </a:spcAft>
              <a:buClr>
                <a:srgbClr val="EBEBEB"/>
              </a:buClr>
              <a:buSzPts val="1200"/>
              <a:buNone/>
              <a:defRPr sz="1200">
                <a:solidFill>
                  <a:srgbClr val="EBEBEB"/>
                </a:solidFill>
              </a:defRPr>
            </a:lvl5pPr>
            <a:lvl6pPr lvl="5" rtl="0">
              <a:lnSpc>
                <a:spcPct val="135000"/>
              </a:lnSpc>
              <a:spcBef>
                <a:spcPts val="0"/>
              </a:spcBef>
              <a:spcAft>
                <a:spcPts val="0"/>
              </a:spcAft>
              <a:buClr>
                <a:srgbClr val="EBEBEB"/>
              </a:buClr>
              <a:buSzPts val="1200"/>
              <a:buNone/>
              <a:defRPr sz="1200">
                <a:solidFill>
                  <a:srgbClr val="EBEBEB"/>
                </a:solidFill>
              </a:defRPr>
            </a:lvl6pPr>
            <a:lvl7pPr lvl="6" rtl="0">
              <a:lnSpc>
                <a:spcPct val="135000"/>
              </a:lnSpc>
              <a:spcBef>
                <a:spcPts val="0"/>
              </a:spcBef>
              <a:spcAft>
                <a:spcPts val="0"/>
              </a:spcAft>
              <a:buClr>
                <a:srgbClr val="EBEBEB"/>
              </a:buClr>
              <a:buSzPts val="1200"/>
              <a:buNone/>
              <a:defRPr sz="1200">
                <a:solidFill>
                  <a:srgbClr val="EBEBEB"/>
                </a:solidFill>
              </a:defRPr>
            </a:lvl7pPr>
            <a:lvl8pPr lvl="7" rtl="0">
              <a:lnSpc>
                <a:spcPct val="135000"/>
              </a:lnSpc>
              <a:spcBef>
                <a:spcPts val="0"/>
              </a:spcBef>
              <a:spcAft>
                <a:spcPts val="0"/>
              </a:spcAft>
              <a:buClr>
                <a:srgbClr val="EBEBEB"/>
              </a:buClr>
              <a:buSzPts val="1200"/>
              <a:buNone/>
              <a:defRPr sz="1200">
                <a:solidFill>
                  <a:srgbClr val="EBEBEB"/>
                </a:solidFill>
              </a:defRPr>
            </a:lvl8pPr>
            <a:lvl9pPr lvl="8" rtl="0">
              <a:lnSpc>
                <a:spcPct val="135000"/>
              </a:lnSpc>
              <a:spcBef>
                <a:spcPts val="0"/>
              </a:spcBef>
              <a:spcAft>
                <a:spcPts val="0"/>
              </a:spcAft>
              <a:buClr>
                <a:srgbClr val="EBEBEB"/>
              </a:buClr>
              <a:buSzPts val="1200"/>
              <a:buNone/>
              <a:defRPr sz="1200">
                <a:solidFill>
                  <a:srgbClr val="EBEBEB"/>
                </a:solidFill>
              </a:defRPr>
            </a:lvl9pPr>
          </a:lstStyle>
          <a:p/>
        </p:txBody>
      </p:sp>
      <p:pic>
        <p:nvPicPr>
          <p:cNvPr id="472" name="Google Shape;472;p62"/>
          <p:cNvPicPr preferRelativeResize="0"/>
          <p:nvPr/>
        </p:nvPicPr>
        <p:blipFill>
          <a:blip r:embed="rId3">
            <a:alphaModFix/>
          </a:blip>
          <a:stretch>
            <a:fillRect/>
          </a:stretch>
        </p:blipFill>
        <p:spPr>
          <a:xfrm>
            <a:off x="10104322" y="6203986"/>
            <a:ext cx="1421891" cy="335406"/>
          </a:xfrm>
          <a:prstGeom prst="rect">
            <a:avLst/>
          </a:prstGeom>
          <a:noFill/>
          <a:ln>
            <a:noFill/>
          </a:ln>
        </p:spPr>
      </p:pic>
      <p:cxnSp>
        <p:nvCxnSpPr>
          <p:cNvPr id="473" name="Google Shape;473;p62"/>
          <p:cNvCxnSpPr/>
          <p:nvPr/>
        </p:nvCxnSpPr>
        <p:spPr>
          <a:xfrm rot="10800000">
            <a:off x="447655"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474" name="Google Shape;474;p62"/>
          <p:cNvSpPr txBox="1"/>
          <p:nvPr>
            <p:ph idx="12" type="sldNum"/>
          </p:nvPr>
        </p:nvSpPr>
        <p:spPr>
          <a:xfrm>
            <a:off x="81954" y="6169556"/>
            <a:ext cx="731400" cy="143700"/>
          </a:xfrm>
          <a:prstGeom prst="rect">
            <a:avLst/>
          </a:prstGeom>
          <a:noFill/>
          <a:ln>
            <a:noFill/>
          </a:ln>
        </p:spPr>
        <p:txBody>
          <a:bodyPr anchorCtr="0" anchor="b" bIns="0" lIns="0" spcFirstLastPara="1" rIns="0" wrap="square" tIns="0">
            <a:noAutofit/>
          </a:bodyPr>
          <a:lstStyle>
            <a:lvl1pPr lvl="0" rtl="0" algn="ctr">
              <a:buNone/>
              <a:defRPr sz="700">
                <a:latin typeface="Overpass SemiBold"/>
                <a:ea typeface="Overpass SemiBold"/>
                <a:cs typeface="Overpass SemiBold"/>
                <a:sym typeface="Overpass SemiBold"/>
              </a:defRPr>
            </a:lvl1pPr>
            <a:lvl2pPr lvl="1" rtl="0" algn="ctr">
              <a:buNone/>
              <a:defRPr sz="700">
                <a:latin typeface="Overpass SemiBold"/>
                <a:ea typeface="Overpass SemiBold"/>
                <a:cs typeface="Overpass SemiBold"/>
                <a:sym typeface="Overpass SemiBold"/>
              </a:defRPr>
            </a:lvl2pPr>
            <a:lvl3pPr lvl="2" rtl="0" algn="ctr">
              <a:buNone/>
              <a:defRPr sz="700">
                <a:latin typeface="Overpass SemiBold"/>
                <a:ea typeface="Overpass SemiBold"/>
                <a:cs typeface="Overpass SemiBold"/>
                <a:sym typeface="Overpass SemiBold"/>
              </a:defRPr>
            </a:lvl3pPr>
            <a:lvl4pPr lvl="3" rtl="0" algn="ctr">
              <a:buNone/>
              <a:defRPr sz="700">
                <a:latin typeface="Overpass SemiBold"/>
                <a:ea typeface="Overpass SemiBold"/>
                <a:cs typeface="Overpass SemiBold"/>
                <a:sym typeface="Overpass SemiBold"/>
              </a:defRPr>
            </a:lvl4pPr>
            <a:lvl5pPr lvl="4" rtl="0" algn="ctr">
              <a:buNone/>
              <a:defRPr sz="700">
                <a:latin typeface="Overpass SemiBold"/>
                <a:ea typeface="Overpass SemiBold"/>
                <a:cs typeface="Overpass SemiBold"/>
                <a:sym typeface="Overpass SemiBold"/>
              </a:defRPr>
            </a:lvl5pPr>
            <a:lvl6pPr lvl="5" rtl="0" algn="ctr">
              <a:buNone/>
              <a:defRPr sz="700">
                <a:latin typeface="Overpass SemiBold"/>
                <a:ea typeface="Overpass SemiBold"/>
                <a:cs typeface="Overpass SemiBold"/>
                <a:sym typeface="Overpass SemiBold"/>
              </a:defRPr>
            </a:lvl6pPr>
            <a:lvl7pPr lvl="6" rtl="0" algn="ctr">
              <a:buNone/>
              <a:defRPr sz="700">
                <a:latin typeface="Overpass SemiBold"/>
                <a:ea typeface="Overpass SemiBold"/>
                <a:cs typeface="Overpass SemiBold"/>
                <a:sym typeface="Overpass SemiBold"/>
              </a:defRPr>
            </a:lvl7pPr>
            <a:lvl8pPr lvl="7" rtl="0" algn="ctr">
              <a:buNone/>
              <a:defRPr sz="700">
                <a:latin typeface="Overpass SemiBold"/>
                <a:ea typeface="Overpass SemiBold"/>
                <a:cs typeface="Overpass SemiBold"/>
                <a:sym typeface="Overpass SemiBold"/>
              </a:defRPr>
            </a:lvl8pPr>
            <a:lvl9pPr lvl="8" rtl="0" algn="ctr">
              <a:buNone/>
              <a:defRPr sz="7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ck closing">
  <p:cSld name="TITLE_1_1">
    <p:bg>
      <p:bgPr>
        <a:blipFill>
          <a:blip r:embed="rId2">
            <a:alphaModFix/>
          </a:blip>
          <a:stretch>
            <a:fillRect/>
          </a:stretch>
        </a:blipFill>
      </p:bgPr>
    </p:bg>
    <p:spTree>
      <p:nvGrpSpPr>
        <p:cNvPr id="475" name="Shape 475"/>
        <p:cNvGrpSpPr/>
        <p:nvPr/>
      </p:nvGrpSpPr>
      <p:grpSpPr>
        <a:xfrm>
          <a:off x="0" y="0"/>
          <a:ext cx="0" cy="0"/>
          <a:chOff x="0" y="0"/>
          <a:chExt cx="0" cy="0"/>
        </a:xfrm>
      </p:grpSpPr>
      <p:sp>
        <p:nvSpPr>
          <p:cNvPr id="476" name="Google Shape;476;p63"/>
          <p:cNvSpPr txBox="1"/>
          <p:nvPr>
            <p:ph idx="1" type="subTitle"/>
          </p:nvPr>
        </p:nvSpPr>
        <p:spPr>
          <a:xfrm>
            <a:off x="2083204" y="3008425"/>
            <a:ext cx="4145400" cy="1524600"/>
          </a:xfrm>
          <a:prstGeom prst="rect">
            <a:avLst/>
          </a:prstGeom>
        </p:spPr>
        <p:txBody>
          <a:bodyPr anchorCtr="0" anchor="t" bIns="0" lIns="0" spcFirstLastPara="1" rIns="0" wrap="square" tIns="0">
            <a:noAutofit/>
          </a:bodyPr>
          <a:lstStyle>
            <a:lvl1pPr lvl="0" rtl="0">
              <a:lnSpc>
                <a:spcPct val="180000"/>
              </a:lnSpc>
              <a:spcBef>
                <a:spcPts val="0"/>
              </a:spcBef>
              <a:spcAft>
                <a:spcPts val="0"/>
              </a:spcAft>
              <a:buClr>
                <a:srgbClr val="EBEBEB"/>
              </a:buClr>
              <a:buSzPts val="1600"/>
              <a:buNone/>
              <a:defRPr sz="1600">
                <a:solidFill>
                  <a:srgbClr val="EBEBEB"/>
                </a:solidFill>
              </a:defRPr>
            </a:lvl1pPr>
            <a:lvl2pPr lvl="1" rtl="0">
              <a:lnSpc>
                <a:spcPct val="180000"/>
              </a:lnSpc>
              <a:spcBef>
                <a:spcPts val="0"/>
              </a:spcBef>
              <a:spcAft>
                <a:spcPts val="0"/>
              </a:spcAft>
              <a:buClr>
                <a:srgbClr val="EBEBEB"/>
              </a:buClr>
              <a:buSzPts val="1600"/>
              <a:buNone/>
              <a:defRPr sz="1600">
                <a:solidFill>
                  <a:srgbClr val="EBEBEB"/>
                </a:solidFill>
              </a:defRPr>
            </a:lvl2pPr>
            <a:lvl3pPr lvl="2" rtl="0">
              <a:lnSpc>
                <a:spcPct val="180000"/>
              </a:lnSpc>
              <a:spcBef>
                <a:spcPts val="0"/>
              </a:spcBef>
              <a:spcAft>
                <a:spcPts val="0"/>
              </a:spcAft>
              <a:buClr>
                <a:srgbClr val="EBEBEB"/>
              </a:buClr>
              <a:buSzPts val="1600"/>
              <a:buNone/>
              <a:defRPr sz="1600">
                <a:solidFill>
                  <a:srgbClr val="EBEBEB"/>
                </a:solidFill>
              </a:defRPr>
            </a:lvl3pPr>
            <a:lvl4pPr lvl="3" rtl="0">
              <a:lnSpc>
                <a:spcPct val="180000"/>
              </a:lnSpc>
              <a:spcBef>
                <a:spcPts val="0"/>
              </a:spcBef>
              <a:spcAft>
                <a:spcPts val="0"/>
              </a:spcAft>
              <a:buClr>
                <a:srgbClr val="EBEBEB"/>
              </a:buClr>
              <a:buSzPts val="1600"/>
              <a:buNone/>
              <a:defRPr sz="1600">
                <a:solidFill>
                  <a:srgbClr val="EBEBEB"/>
                </a:solidFill>
              </a:defRPr>
            </a:lvl4pPr>
            <a:lvl5pPr lvl="4" rtl="0">
              <a:lnSpc>
                <a:spcPct val="180000"/>
              </a:lnSpc>
              <a:spcBef>
                <a:spcPts val="0"/>
              </a:spcBef>
              <a:spcAft>
                <a:spcPts val="0"/>
              </a:spcAft>
              <a:buClr>
                <a:srgbClr val="EBEBEB"/>
              </a:buClr>
              <a:buSzPts val="1600"/>
              <a:buNone/>
              <a:defRPr sz="1600">
                <a:solidFill>
                  <a:srgbClr val="EBEBEB"/>
                </a:solidFill>
              </a:defRPr>
            </a:lvl5pPr>
            <a:lvl6pPr lvl="5" rtl="0">
              <a:lnSpc>
                <a:spcPct val="180000"/>
              </a:lnSpc>
              <a:spcBef>
                <a:spcPts val="0"/>
              </a:spcBef>
              <a:spcAft>
                <a:spcPts val="0"/>
              </a:spcAft>
              <a:buClr>
                <a:srgbClr val="EBEBEB"/>
              </a:buClr>
              <a:buSzPts val="1600"/>
              <a:buNone/>
              <a:defRPr sz="1600">
                <a:solidFill>
                  <a:srgbClr val="EBEBEB"/>
                </a:solidFill>
              </a:defRPr>
            </a:lvl6pPr>
            <a:lvl7pPr lvl="6" rtl="0">
              <a:lnSpc>
                <a:spcPct val="180000"/>
              </a:lnSpc>
              <a:spcBef>
                <a:spcPts val="0"/>
              </a:spcBef>
              <a:spcAft>
                <a:spcPts val="0"/>
              </a:spcAft>
              <a:buClr>
                <a:srgbClr val="EBEBEB"/>
              </a:buClr>
              <a:buSzPts val="1600"/>
              <a:buNone/>
              <a:defRPr sz="1600">
                <a:solidFill>
                  <a:srgbClr val="EBEBEB"/>
                </a:solidFill>
              </a:defRPr>
            </a:lvl7pPr>
            <a:lvl8pPr lvl="7" rtl="0">
              <a:lnSpc>
                <a:spcPct val="180000"/>
              </a:lnSpc>
              <a:spcBef>
                <a:spcPts val="0"/>
              </a:spcBef>
              <a:spcAft>
                <a:spcPts val="0"/>
              </a:spcAft>
              <a:buClr>
                <a:srgbClr val="EBEBEB"/>
              </a:buClr>
              <a:buSzPts val="1600"/>
              <a:buNone/>
              <a:defRPr sz="1600">
                <a:solidFill>
                  <a:srgbClr val="EBEBEB"/>
                </a:solidFill>
              </a:defRPr>
            </a:lvl8pPr>
            <a:lvl9pPr lvl="8" rtl="0">
              <a:lnSpc>
                <a:spcPct val="180000"/>
              </a:lnSpc>
              <a:spcBef>
                <a:spcPts val="0"/>
              </a:spcBef>
              <a:spcAft>
                <a:spcPts val="0"/>
              </a:spcAft>
              <a:buClr>
                <a:srgbClr val="EBEBEB"/>
              </a:buClr>
              <a:buSzPts val="1600"/>
              <a:buNone/>
              <a:defRPr sz="1600">
                <a:solidFill>
                  <a:srgbClr val="EBEBEB"/>
                </a:solidFill>
              </a:defRPr>
            </a:lvl9pPr>
          </a:lstStyle>
          <a:p/>
        </p:txBody>
      </p:sp>
      <p:sp>
        <p:nvSpPr>
          <p:cNvPr id="477" name="Google Shape;477;p63"/>
          <p:cNvSpPr txBox="1"/>
          <p:nvPr/>
        </p:nvSpPr>
        <p:spPr>
          <a:xfrm>
            <a:off x="10065512" y="269836"/>
            <a:ext cx="16188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700">
                <a:solidFill>
                  <a:srgbClr val="EBEBEB"/>
                </a:solidFill>
                <a:latin typeface="Overpass"/>
                <a:ea typeface="Overpass"/>
                <a:cs typeface="Overpass"/>
                <a:sym typeface="Overpass"/>
              </a:rPr>
              <a:t>CONFIDENTIAL </a:t>
            </a:r>
            <a:r>
              <a:rPr lang="en" sz="700">
                <a:solidFill>
                  <a:srgbClr val="EBEBEB"/>
                </a:solidFill>
                <a:latin typeface="Overpass Light"/>
                <a:ea typeface="Overpass Light"/>
                <a:cs typeface="Overpass Light"/>
                <a:sym typeface="Overpass Light"/>
              </a:rPr>
              <a:t>Designator</a:t>
            </a:r>
            <a:endParaRPr sz="700">
              <a:solidFill>
                <a:srgbClr val="EBEBEB"/>
              </a:solidFill>
              <a:latin typeface="Overpass Light"/>
              <a:ea typeface="Overpass Light"/>
              <a:cs typeface="Overpass Light"/>
              <a:sym typeface="Overpass Light"/>
            </a:endParaRPr>
          </a:p>
        </p:txBody>
      </p:sp>
      <p:sp>
        <p:nvSpPr>
          <p:cNvPr id="478" name="Google Shape;478;p63"/>
          <p:cNvSpPr txBox="1"/>
          <p:nvPr>
            <p:ph type="title"/>
          </p:nvPr>
        </p:nvSpPr>
        <p:spPr>
          <a:xfrm>
            <a:off x="2083354" y="568625"/>
            <a:ext cx="4904100" cy="1985400"/>
          </a:xfrm>
          <a:prstGeom prst="rect">
            <a:avLst/>
          </a:prstGeom>
        </p:spPr>
        <p:txBody>
          <a:bodyPr anchorCtr="0" anchor="b" bIns="0" lIns="0" spcFirstLastPara="1" rIns="0" wrap="square" tIns="0">
            <a:noAutofit/>
          </a:bodyPr>
          <a:lstStyle>
            <a:lvl1pPr lvl="0" rtl="0">
              <a:lnSpc>
                <a:spcPct val="105000"/>
              </a:lnSpc>
              <a:spcBef>
                <a:spcPts val="0"/>
              </a:spcBef>
              <a:spcAft>
                <a:spcPts val="0"/>
              </a:spcAft>
              <a:buNone/>
              <a:defRPr sz="7100">
                <a:solidFill>
                  <a:srgbClr val="EBEBEB"/>
                </a:solidFill>
              </a:defRPr>
            </a:lvl1pPr>
            <a:lvl2pPr lvl="1" rtl="0">
              <a:lnSpc>
                <a:spcPct val="105000"/>
              </a:lnSpc>
              <a:spcBef>
                <a:spcPts val="0"/>
              </a:spcBef>
              <a:spcAft>
                <a:spcPts val="0"/>
              </a:spcAft>
              <a:buNone/>
              <a:defRPr sz="7100">
                <a:solidFill>
                  <a:srgbClr val="EBEBEB"/>
                </a:solidFill>
              </a:defRPr>
            </a:lvl2pPr>
            <a:lvl3pPr lvl="2" rtl="0">
              <a:lnSpc>
                <a:spcPct val="105000"/>
              </a:lnSpc>
              <a:spcBef>
                <a:spcPts val="0"/>
              </a:spcBef>
              <a:spcAft>
                <a:spcPts val="0"/>
              </a:spcAft>
              <a:buNone/>
              <a:defRPr sz="7100">
                <a:solidFill>
                  <a:srgbClr val="EBEBEB"/>
                </a:solidFill>
              </a:defRPr>
            </a:lvl3pPr>
            <a:lvl4pPr lvl="3" rtl="0">
              <a:lnSpc>
                <a:spcPct val="105000"/>
              </a:lnSpc>
              <a:spcBef>
                <a:spcPts val="0"/>
              </a:spcBef>
              <a:spcAft>
                <a:spcPts val="0"/>
              </a:spcAft>
              <a:buNone/>
              <a:defRPr sz="7100">
                <a:solidFill>
                  <a:srgbClr val="EBEBEB"/>
                </a:solidFill>
              </a:defRPr>
            </a:lvl4pPr>
            <a:lvl5pPr lvl="4" rtl="0">
              <a:lnSpc>
                <a:spcPct val="105000"/>
              </a:lnSpc>
              <a:spcBef>
                <a:spcPts val="0"/>
              </a:spcBef>
              <a:spcAft>
                <a:spcPts val="0"/>
              </a:spcAft>
              <a:buNone/>
              <a:defRPr sz="7100">
                <a:solidFill>
                  <a:srgbClr val="EBEBEB"/>
                </a:solidFill>
              </a:defRPr>
            </a:lvl5pPr>
            <a:lvl6pPr lvl="5" rtl="0">
              <a:lnSpc>
                <a:spcPct val="105000"/>
              </a:lnSpc>
              <a:spcBef>
                <a:spcPts val="0"/>
              </a:spcBef>
              <a:spcAft>
                <a:spcPts val="0"/>
              </a:spcAft>
              <a:buNone/>
              <a:defRPr sz="7100">
                <a:solidFill>
                  <a:srgbClr val="EBEBEB"/>
                </a:solidFill>
              </a:defRPr>
            </a:lvl6pPr>
            <a:lvl7pPr lvl="6" rtl="0">
              <a:lnSpc>
                <a:spcPct val="105000"/>
              </a:lnSpc>
              <a:spcBef>
                <a:spcPts val="0"/>
              </a:spcBef>
              <a:spcAft>
                <a:spcPts val="0"/>
              </a:spcAft>
              <a:buNone/>
              <a:defRPr sz="7100">
                <a:solidFill>
                  <a:srgbClr val="EBEBEB"/>
                </a:solidFill>
              </a:defRPr>
            </a:lvl7pPr>
            <a:lvl8pPr lvl="7" rtl="0">
              <a:lnSpc>
                <a:spcPct val="105000"/>
              </a:lnSpc>
              <a:spcBef>
                <a:spcPts val="0"/>
              </a:spcBef>
              <a:spcAft>
                <a:spcPts val="0"/>
              </a:spcAft>
              <a:buNone/>
              <a:defRPr sz="7100">
                <a:solidFill>
                  <a:srgbClr val="EBEBEB"/>
                </a:solidFill>
              </a:defRPr>
            </a:lvl8pPr>
            <a:lvl9pPr lvl="8" rtl="0">
              <a:lnSpc>
                <a:spcPct val="105000"/>
              </a:lnSpc>
              <a:spcBef>
                <a:spcPts val="0"/>
              </a:spcBef>
              <a:spcAft>
                <a:spcPts val="0"/>
              </a:spcAft>
              <a:buNone/>
              <a:defRPr sz="7100">
                <a:solidFill>
                  <a:srgbClr val="EBEBEB"/>
                </a:solidFill>
              </a:defRPr>
            </a:lvl9pPr>
          </a:lstStyle>
          <a:p/>
        </p:txBody>
      </p:sp>
      <p:pic>
        <p:nvPicPr>
          <p:cNvPr id="479" name="Google Shape;479;p63"/>
          <p:cNvPicPr preferRelativeResize="0"/>
          <p:nvPr/>
        </p:nvPicPr>
        <p:blipFill>
          <a:blip r:embed="rId3">
            <a:alphaModFix/>
          </a:blip>
          <a:stretch>
            <a:fillRect/>
          </a:stretch>
        </p:blipFill>
        <p:spPr>
          <a:xfrm>
            <a:off x="10104322" y="6203986"/>
            <a:ext cx="1421891" cy="335406"/>
          </a:xfrm>
          <a:prstGeom prst="rect">
            <a:avLst/>
          </a:prstGeom>
          <a:noFill/>
          <a:ln>
            <a:noFill/>
          </a:ln>
        </p:spPr>
      </p:pic>
      <p:sp>
        <p:nvSpPr>
          <p:cNvPr id="480" name="Google Shape;480;p63"/>
          <p:cNvSpPr txBox="1"/>
          <p:nvPr/>
        </p:nvSpPr>
        <p:spPr>
          <a:xfrm>
            <a:off x="7958481" y="1999825"/>
            <a:ext cx="2992800" cy="456000"/>
          </a:xfrm>
          <a:prstGeom prst="rect">
            <a:avLst/>
          </a:prstGeom>
          <a:noFill/>
          <a:ln>
            <a:noFill/>
          </a:ln>
        </p:spPr>
        <p:txBody>
          <a:bodyPr anchorCtr="0" anchor="ctr" bIns="91650" lIns="91650" spcFirstLastPara="1" rIns="91650" wrap="square" tIns="91650">
            <a:noAutofit/>
          </a:bodyPr>
          <a:lstStyle/>
          <a:p>
            <a:pPr indent="0" lvl="0" marL="0" rtl="0" algn="l">
              <a:spcBef>
                <a:spcPts val="0"/>
              </a:spcBef>
              <a:spcAft>
                <a:spcPts val="0"/>
              </a:spcAft>
              <a:buNone/>
            </a:pPr>
            <a:r>
              <a:rPr lang="en" sz="1600">
                <a:solidFill>
                  <a:srgbClr val="EBEBEB"/>
                </a:solidFill>
                <a:latin typeface="Overpass Light"/>
                <a:ea typeface="Overpass Light"/>
                <a:cs typeface="Overpass Light"/>
                <a:sym typeface="Overpass Light"/>
              </a:rPr>
              <a:t>linkedin.com/company/red-hat</a:t>
            </a:r>
            <a:endParaRPr sz="1600">
              <a:solidFill>
                <a:srgbClr val="EBEBEB"/>
              </a:solidFill>
              <a:latin typeface="Overpass Light"/>
              <a:ea typeface="Overpass Light"/>
              <a:cs typeface="Overpass Light"/>
              <a:sym typeface="Overpass Light"/>
            </a:endParaRPr>
          </a:p>
        </p:txBody>
      </p:sp>
      <p:sp>
        <p:nvSpPr>
          <p:cNvPr id="481" name="Google Shape;481;p63"/>
          <p:cNvSpPr txBox="1"/>
          <p:nvPr/>
        </p:nvSpPr>
        <p:spPr>
          <a:xfrm>
            <a:off x="7958481" y="2767875"/>
            <a:ext cx="2992800" cy="456000"/>
          </a:xfrm>
          <a:prstGeom prst="rect">
            <a:avLst/>
          </a:prstGeom>
          <a:noFill/>
          <a:ln>
            <a:noFill/>
          </a:ln>
        </p:spPr>
        <p:txBody>
          <a:bodyPr anchorCtr="0" anchor="ctr" bIns="91650" lIns="91650" spcFirstLastPara="1" rIns="91650" wrap="square" tIns="91650">
            <a:noAutofit/>
          </a:bodyPr>
          <a:lstStyle/>
          <a:p>
            <a:pPr indent="0" lvl="0" marL="0" rtl="0" algn="l">
              <a:spcBef>
                <a:spcPts val="0"/>
              </a:spcBef>
              <a:spcAft>
                <a:spcPts val="0"/>
              </a:spcAft>
              <a:buNone/>
            </a:pPr>
            <a:r>
              <a:rPr lang="en" sz="1600">
                <a:solidFill>
                  <a:srgbClr val="EBEBEB"/>
                </a:solidFill>
                <a:latin typeface="Overpass Light"/>
                <a:ea typeface="Overpass Light"/>
                <a:cs typeface="Overpass Light"/>
                <a:sym typeface="Overpass Light"/>
              </a:rPr>
              <a:t>youtube.com/user/RedHatVideos</a:t>
            </a:r>
            <a:endParaRPr sz="1600">
              <a:solidFill>
                <a:srgbClr val="EBEBEB"/>
              </a:solidFill>
              <a:latin typeface="Overpass Light"/>
              <a:ea typeface="Overpass Light"/>
              <a:cs typeface="Overpass Light"/>
              <a:sym typeface="Overpass Light"/>
            </a:endParaRPr>
          </a:p>
        </p:txBody>
      </p:sp>
      <p:sp>
        <p:nvSpPr>
          <p:cNvPr id="482" name="Google Shape;482;p63"/>
          <p:cNvSpPr txBox="1"/>
          <p:nvPr/>
        </p:nvSpPr>
        <p:spPr>
          <a:xfrm>
            <a:off x="7958481" y="3535925"/>
            <a:ext cx="2992800" cy="456000"/>
          </a:xfrm>
          <a:prstGeom prst="rect">
            <a:avLst/>
          </a:prstGeom>
          <a:noFill/>
          <a:ln>
            <a:noFill/>
          </a:ln>
        </p:spPr>
        <p:txBody>
          <a:bodyPr anchorCtr="0" anchor="ctr" bIns="91650" lIns="91650" spcFirstLastPara="1" rIns="91650" wrap="square" tIns="91650">
            <a:noAutofit/>
          </a:bodyPr>
          <a:lstStyle/>
          <a:p>
            <a:pPr indent="0" lvl="0" marL="0" rtl="0" algn="l">
              <a:spcBef>
                <a:spcPts val="0"/>
              </a:spcBef>
              <a:spcAft>
                <a:spcPts val="0"/>
              </a:spcAft>
              <a:buNone/>
            </a:pPr>
            <a:r>
              <a:rPr lang="en" sz="1600">
                <a:solidFill>
                  <a:srgbClr val="EBEBEB"/>
                </a:solidFill>
                <a:latin typeface="Overpass Light"/>
                <a:ea typeface="Overpass Light"/>
                <a:cs typeface="Overpass Light"/>
                <a:sym typeface="Overpass Light"/>
              </a:rPr>
              <a:t>facebook.com/redhatinc</a:t>
            </a:r>
            <a:endParaRPr sz="1600">
              <a:solidFill>
                <a:srgbClr val="EBEBEB"/>
              </a:solidFill>
              <a:latin typeface="Overpass Light"/>
              <a:ea typeface="Overpass Light"/>
              <a:cs typeface="Overpass Light"/>
              <a:sym typeface="Overpass Light"/>
            </a:endParaRPr>
          </a:p>
        </p:txBody>
      </p:sp>
      <p:sp>
        <p:nvSpPr>
          <p:cNvPr id="483" name="Google Shape;483;p63"/>
          <p:cNvSpPr txBox="1"/>
          <p:nvPr/>
        </p:nvSpPr>
        <p:spPr>
          <a:xfrm>
            <a:off x="7958481" y="4303975"/>
            <a:ext cx="2992800" cy="456000"/>
          </a:xfrm>
          <a:prstGeom prst="rect">
            <a:avLst/>
          </a:prstGeom>
          <a:noFill/>
          <a:ln>
            <a:noFill/>
          </a:ln>
        </p:spPr>
        <p:txBody>
          <a:bodyPr anchorCtr="0" anchor="ctr" bIns="91650" lIns="91650" spcFirstLastPara="1" rIns="91650" wrap="square" tIns="91650">
            <a:noAutofit/>
          </a:bodyPr>
          <a:lstStyle/>
          <a:p>
            <a:pPr indent="0" lvl="0" marL="0" rtl="0" algn="l">
              <a:spcBef>
                <a:spcPts val="0"/>
              </a:spcBef>
              <a:spcAft>
                <a:spcPts val="0"/>
              </a:spcAft>
              <a:buNone/>
            </a:pPr>
            <a:r>
              <a:rPr lang="en" sz="1600">
                <a:solidFill>
                  <a:srgbClr val="EBEBEB"/>
                </a:solidFill>
                <a:latin typeface="Overpass Light"/>
                <a:ea typeface="Overpass Light"/>
                <a:cs typeface="Overpass Light"/>
                <a:sym typeface="Overpass Light"/>
              </a:rPr>
              <a:t>twitter.com/RedHat</a:t>
            </a:r>
            <a:endParaRPr sz="1600">
              <a:solidFill>
                <a:srgbClr val="EBEBEB"/>
              </a:solidFill>
              <a:latin typeface="Overpass Light"/>
              <a:ea typeface="Overpass Light"/>
              <a:cs typeface="Overpass Light"/>
              <a:sym typeface="Overpass Light"/>
            </a:endParaRPr>
          </a:p>
        </p:txBody>
      </p:sp>
      <p:cxnSp>
        <p:nvCxnSpPr>
          <p:cNvPr id="484" name="Google Shape;484;p63"/>
          <p:cNvCxnSpPr/>
          <p:nvPr/>
        </p:nvCxnSpPr>
        <p:spPr>
          <a:xfrm rot="10800000">
            <a:off x="447663" y="50"/>
            <a:ext cx="0" cy="2282700"/>
          </a:xfrm>
          <a:prstGeom prst="straightConnector1">
            <a:avLst/>
          </a:prstGeom>
          <a:noFill/>
          <a:ln cap="flat" cmpd="sng" w="9525">
            <a:solidFill>
              <a:srgbClr val="EE0000"/>
            </a:solidFill>
            <a:prstDash val="solid"/>
            <a:round/>
            <a:headEnd len="med" w="med" type="none"/>
            <a:tailEnd len="med" w="med" type="none"/>
          </a:ln>
        </p:spPr>
      </p:cxnSp>
      <p:pic>
        <p:nvPicPr>
          <p:cNvPr id="485" name="Google Shape;485;p63"/>
          <p:cNvPicPr preferRelativeResize="0"/>
          <p:nvPr/>
        </p:nvPicPr>
        <p:blipFill rotWithShape="1">
          <a:blip r:embed="rId4">
            <a:alphaModFix/>
          </a:blip>
          <a:srcRect b="0" l="0" r="0" t="0"/>
          <a:stretch/>
        </p:blipFill>
        <p:spPr>
          <a:xfrm>
            <a:off x="7319443" y="1882617"/>
            <a:ext cx="522335" cy="522335"/>
          </a:xfrm>
          <a:prstGeom prst="rect">
            <a:avLst/>
          </a:prstGeom>
          <a:noFill/>
          <a:ln>
            <a:noFill/>
          </a:ln>
        </p:spPr>
      </p:pic>
      <p:pic>
        <p:nvPicPr>
          <p:cNvPr id="486" name="Google Shape;486;p63"/>
          <p:cNvPicPr preferRelativeResize="0"/>
          <p:nvPr/>
        </p:nvPicPr>
        <p:blipFill rotWithShape="1">
          <a:blip r:embed="rId5">
            <a:alphaModFix/>
          </a:blip>
          <a:srcRect b="0" l="0" r="0" t="0"/>
          <a:stretch/>
        </p:blipFill>
        <p:spPr>
          <a:xfrm>
            <a:off x="7319443" y="3404473"/>
            <a:ext cx="522335" cy="522335"/>
          </a:xfrm>
          <a:prstGeom prst="rect">
            <a:avLst/>
          </a:prstGeom>
          <a:noFill/>
          <a:ln>
            <a:noFill/>
          </a:ln>
        </p:spPr>
      </p:pic>
      <p:pic>
        <p:nvPicPr>
          <p:cNvPr id="487" name="Google Shape;487;p63"/>
          <p:cNvPicPr preferRelativeResize="0"/>
          <p:nvPr/>
        </p:nvPicPr>
        <p:blipFill rotWithShape="1">
          <a:blip r:embed="rId6">
            <a:alphaModFix/>
          </a:blip>
          <a:srcRect b="0" l="0" r="0" t="0"/>
          <a:stretch/>
        </p:blipFill>
        <p:spPr>
          <a:xfrm>
            <a:off x="7319443" y="2705617"/>
            <a:ext cx="522335" cy="522335"/>
          </a:xfrm>
          <a:prstGeom prst="rect">
            <a:avLst/>
          </a:prstGeom>
          <a:noFill/>
          <a:ln>
            <a:noFill/>
          </a:ln>
        </p:spPr>
      </p:pic>
      <p:pic>
        <p:nvPicPr>
          <p:cNvPr id="488" name="Google Shape;488;p63"/>
          <p:cNvPicPr preferRelativeResize="0"/>
          <p:nvPr/>
        </p:nvPicPr>
        <p:blipFill rotWithShape="1">
          <a:blip r:embed="rId7">
            <a:alphaModFix/>
          </a:blip>
          <a:srcRect b="0" l="0" r="0" t="0"/>
          <a:stretch/>
        </p:blipFill>
        <p:spPr>
          <a:xfrm>
            <a:off x="7319443" y="4214033"/>
            <a:ext cx="522335" cy="522335"/>
          </a:xfrm>
          <a:prstGeom prst="rect">
            <a:avLst/>
          </a:prstGeom>
          <a:noFill/>
          <a:ln>
            <a:noFill/>
          </a:ln>
        </p:spPr>
      </p:pic>
      <p:cxnSp>
        <p:nvCxnSpPr>
          <p:cNvPr id="489" name="Google Shape;489;p63"/>
          <p:cNvCxnSpPr/>
          <p:nvPr/>
        </p:nvCxnSpPr>
        <p:spPr>
          <a:xfrm rot="10800000">
            <a:off x="447655"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490" name="Google Shape;490;p63"/>
          <p:cNvSpPr txBox="1"/>
          <p:nvPr>
            <p:ph idx="12" type="sldNum"/>
          </p:nvPr>
        </p:nvSpPr>
        <p:spPr>
          <a:xfrm>
            <a:off x="81954" y="6169556"/>
            <a:ext cx="731400" cy="143700"/>
          </a:xfrm>
          <a:prstGeom prst="rect">
            <a:avLst/>
          </a:prstGeom>
          <a:noFill/>
          <a:ln>
            <a:noFill/>
          </a:ln>
        </p:spPr>
        <p:txBody>
          <a:bodyPr anchorCtr="0" anchor="b" bIns="0" lIns="0" spcFirstLastPara="1" rIns="0" wrap="square" tIns="0">
            <a:noAutofit/>
          </a:bodyPr>
          <a:lstStyle>
            <a:lvl1pPr lvl="0" rtl="0" algn="ctr">
              <a:buNone/>
              <a:defRPr sz="700">
                <a:latin typeface="Overpass SemiBold"/>
                <a:ea typeface="Overpass SemiBold"/>
                <a:cs typeface="Overpass SemiBold"/>
                <a:sym typeface="Overpass SemiBold"/>
              </a:defRPr>
            </a:lvl1pPr>
            <a:lvl2pPr lvl="1" rtl="0" algn="ctr">
              <a:buNone/>
              <a:defRPr sz="700">
                <a:latin typeface="Overpass SemiBold"/>
                <a:ea typeface="Overpass SemiBold"/>
                <a:cs typeface="Overpass SemiBold"/>
                <a:sym typeface="Overpass SemiBold"/>
              </a:defRPr>
            </a:lvl2pPr>
            <a:lvl3pPr lvl="2" rtl="0" algn="ctr">
              <a:buNone/>
              <a:defRPr sz="700">
                <a:latin typeface="Overpass SemiBold"/>
                <a:ea typeface="Overpass SemiBold"/>
                <a:cs typeface="Overpass SemiBold"/>
                <a:sym typeface="Overpass SemiBold"/>
              </a:defRPr>
            </a:lvl3pPr>
            <a:lvl4pPr lvl="3" rtl="0" algn="ctr">
              <a:buNone/>
              <a:defRPr sz="700">
                <a:latin typeface="Overpass SemiBold"/>
                <a:ea typeface="Overpass SemiBold"/>
                <a:cs typeface="Overpass SemiBold"/>
                <a:sym typeface="Overpass SemiBold"/>
              </a:defRPr>
            </a:lvl4pPr>
            <a:lvl5pPr lvl="4" rtl="0" algn="ctr">
              <a:buNone/>
              <a:defRPr sz="700">
                <a:latin typeface="Overpass SemiBold"/>
                <a:ea typeface="Overpass SemiBold"/>
                <a:cs typeface="Overpass SemiBold"/>
                <a:sym typeface="Overpass SemiBold"/>
              </a:defRPr>
            </a:lvl5pPr>
            <a:lvl6pPr lvl="5" rtl="0" algn="ctr">
              <a:buNone/>
              <a:defRPr sz="700">
                <a:latin typeface="Overpass SemiBold"/>
                <a:ea typeface="Overpass SemiBold"/>
                <a:cs typeface="Overpass SemiBold"/>
                <a:sym typeface="Overpass SemiBold"/>
              </a:defRPr>
            </a:lvl6pPr>
            <a:lvl7pPr lvl="6" rtl="0" algn="ctr">
              <a:buNone/>
              <a:defRPr sz="700">
                <a:latin typeface="Overpass SemiBold"/>
                <a:ea typeface="Overpass SemiBold"/>
                <a:cs typeface="Overpass SemiBold"/>
                <a:sym typeface="Overpass SemiBold"/>
              </a:defRPr>
            </a:lvl7pPr>
            <a:lvl8pPr lvl="7" rtl="0" algn="ctr">
              <a:buNone/>
              <a:defRPr sz="700">
                <a:latin typeface="Overpass SemiBold"/>
                <a:ea typeface="Overpass SemiBold"/>
                <a:cs typeface="Overpass SemiBold"/>
                <a:sym typeface="Overpass SemiBold"/>
              </a:defRPr>
            </a:lvl8pPr>
            <a:lvl9pPr lvl="8" rtl="0" algn="ctr">
              <a:buNone/>
              <a:defRPr sz="7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graphic left, text right">
  <p:cSld name="CUSTOM_1_1_1">
    <p:spTree>
      <p:nvGrpSpPr>
        <p:cNvPr id="44" name="Shape 44"/>
        <p:cNvGrpSpPr/>
        <p:nvPr/>
      </p:nvGrpSpPr>
      <p:grpSpPr>
        <a:xfrm>
          <a:off x="0" y="0"/>
          <a:ext cx="0" cy="0"/>
          <a:chOff x="0" y="0"/>
          <a:chExt cx="0" cy="0"/>
        </a:xfrm>
      </p:grpSpPr>
      <p:sp>
        <p:nvSpPr>
          <p:cNvPr id="45" name="Google Shape;45;p7"/>
          <p:cNvSpPr txBox="1"/>
          <p:nvPr>
            <p:ph idx="12" type="sldNum"/>
          </p:nvPr>
        </p:nvSpPr>
        <p:spPr>
          <a:xfrm>
            <a:off x="137736" y="6311925"/>
            <a:ext cx="480600" cy="525000"/>
          </a:xfrm>
          <a:prstGeom prst="rect">
            <a:avLst/>
          </a:prstGeom>
          <a:noFill/>
          <a:ln>
            <a:noFill/>
          </a:ln>
        </p:spPr>
        <p:txBody>
          <a:bodyPr anchorCtr="0" anchor="ctr" bIns="122175" lIns="122175" spcFirstLastPara="1" rIns="122175" wrap="square" tIns="122175">
            <a:noAutofit/>
          </a:bodyPr>
          <a:lstStyle>
            <a:lvl1pPr lvl="0" rtl="0">
              <a:buNone/>
              <a:defRPr sz="1800"/>
            </a:lvl1pPr>
            <a:lvl2pPr lvl="1" rtl="0">
              <a:buNone/>
              <a:defRPr sz="1800"/>
            </a:lvl2pPr>
            <a:lvl3pPr lvl="2" rtl="0">
              <a:buNone/>
              <a:defRPr sz="1800"/>
            </a:lvl3pPr>
            <a:lvl4pPr lvl="3" rtl="0">
              <a:buNone/>
              <a:defRPr sz="1800"/>
            </a:lvl4pPr>
            <a:lvl5pPr lvl="4" rtl="0">
              <a:buNone/>
              <a:defRPr sz="1800"/>
            </a:lvl5pPr>
            <a:lvl6pPr lvl="5" rtl="0">
              <a:buNone/>
              <a:defRPr sz="1800"/>
            </a:lvl6pPr>
            <a:lvl7pPr lvl="6" rtl="0">
              <a:buNone/>
              <a:defRPr sz="1800"/>
            </a:lvl7pPr>
            <a:lvl8pPr lvl="7" rtl="0">
              <a:buNone/>
              <a:defRPr sz="1800"/>
            </a:lvl8pPr>
            <a:lvl9pPr lvl="8" rtl="0">
              <a:buNone/>
              <a:defRPr sz="1800"/>
            </a:lvl9pPr>
          </a:lstStyle>
          <a:p>
            <a:pPr indent="0" lvl="0" marL="0" rtl="0" algn="l">
              <a:spcBef>
                <a:spcPts val="0"/>
              </a:spcBef>
              <a:spcAft>
                <a:spcPts val="0"/>
              </a:spcAft>
              <a:buNone/>
            </a:pPr>
            <a:fld id="{00000000-1234-1234-1234-123412341234}" type="slidenum">
              <a:rPr lang="en"/>
              <a:t>‹#›</a:t>
            </a:fld>
            <a:endParaRPr/>
          </a:p>
        </p:txBody>
      </p:sp>
      <p:sp>
        <p:nvSpPr>
          <p:cNvPr id="46" name="Google Shape;46;p7"/>
          <p:cNvSpPr txBox="1"/>
          <p:nvPr>
            <p:ph idx="1" type="body"/>
          </p:nvPr>
        </p:nvSpPr>
        <p:spPr>
          <a:xfrm>
            <a:off x="6308222" y="2167900"/>
            <a:ext cx="4778700" cy="3526500"/>
          </a:xfrm>
          <a:prstGeom prst="rect">
            <a:avLst/>
          </a:prstGeom>
        </p:spPr>
        <p:txBody>
          <a:bodyPr anchorCtr="0" anchor="t" bIns="122175" lIns="122175" spcFirstLastPara="1" rIns="122175" wrap="square" tIns="122175">
            <a:noAutofit/>
          </a:bodyPr>
          <a:lstStyle>
            <a:lvl1pPr indent="-304800" lvl="0" marL="457200" rtl="0">
              <a:spcBef>
                <a:spcPts val="700"/>
              </a:spcBef>
              <a:spcAft>
                <a:spcPts val="0"/>
              </a:spcAft>
              <a:buSzPts val="1200"/>
              <a:buChar char="●"/>
              <a:defRPr/>
            </a:lvl1pPr>
            <a:lvl2pPr indent="-304800" lvl="1" marL="914400" rtl="0">
              <a:spcBef>
                <a:spcPts val="0"/>
              </a:spcBef>
              <a:spcAft>
                <a:spcPts val="0"/>
              </a:spcAft>
              <a:buSzPts val="1200"/>
              <a:buChar char="○"/>
              <a:defRPr/>
            </a:lvl2pPr>
            <a:lvl3pPr indent="-304800" lvl="2" marL="1371600" rtl="0">
              <a:spcBef>
                <a:spcPts val="0"/>
              </a:spcBef>
              <a:spcAft>
                <a:spcPts val="0"/>
              </a:spcAft>
              <a:buSzPts val="1200"/>
              <a:buChar char="■"/>
              <a:defRPr/>
            </a:lvl3pPr>
            <a:lvl4pPr indent="-304800" lvl="3" marL="1828800" rtl="0">
              <a:spcBef>
                <a:spcPts val="0"/>
              </a:spcBef>
              <a:spcAft>
                <a:spcPts val="0"/>
              </a:spcAft>
              <a:buSzPts val="1200"/>
              <a:buChar char="●"/>
              <a:defRPr/>
            </a:lvl4pPr>
            <a:lvl5pPr indent="-304800" lvl="4" marL="2286000" rtl="0">
              <a:spcBef>
                <a:spcPts val="0"/>
              </a:spcBef>
              <a:spcAft>
                <a:spcPts val="0"/>
              </a:spcAft>
              <a:buSzPts val="1200"/>
              <a:buChar char="○"/>
              <a:defRPr/>
            </a:lvl5pPr>
            <a:lvl6pPr indent="-304800" lvl="5" marL="2743200" rtl="0">
              <a:spcBef>
                <a:spcPts val="0"/>
              </a:spcBef>
              <a:spcAft>
                <a:spcPts val="0"/>
              </a:spcAft>
              <a:buSzPts val="1200"/>
              <a:buChar char="■"/>
              <a:defRPr/>
            </a:lvl6pPr>
            <a:lvl7pPr indent="-304800" lvl="6" marL="3200400" rtl="0">
              <a:spcBef>
                <a:spcPts val="0"/>
              </a:spcBef>
              <a:spcAft>
                <a:spcPts val="0"/>
              </a:spcAft>
              <a:buSzPts val="1200"/>
              <a:buChar char="●"/>
              <a:defRPr/>
            </a:lvl7pPr>
            <a:lvl8pPr indent="-304800" lvl="7" marL="3657600" rtl="0">
              <a:spcBef>
                <a:spcPts val="0"/>
              </a:spcBef>
              <a:spcAft>
                <a:spcPts val="0"/>
              </a:spcAft>
              <a:buSzPts val="1200"/>
              <a:buChar char="○"/>
              <a:defRPr/>
            </a:lvl8pPr>
            <a:lvl9pPr indent="-304800" lvl="8" marL="4114800" rtl="0">
              <a:spcBef>
                <a:spcPts val="0"/>
              </a:spcBef>
              <a:spcAft>
                <a:spcPts val="0"/>
              </a:spcAft>
              <a:buSzPts val="1200"/>
              <a:buChar char="■"/>
              <a:defRPr/>
            </a:lvl9pPr>
          </a:lstStyle>
          <a:p/>
        </p:txBody>
      </p:sp>
      <p:sp>
        <p:nvSpPr>
          <p:cNvPr id="47" name="Google Shape;47;p7"/>
          <p:cNvSpPr txBox="1"/>
          <p:nvPr>
            <p:ph type="title"/>
          </p:nvPr>
        </p:nvSpPr>
        <p:spPr>
          <a:xfrm>
            <a:off x="1101924" y="0"/>
            <a:ext cx="9984900" cy="1417200"/>
          </a:xfrm>
          <a:prstGeom prst="rect">
            <a:avLst/>
          </a:prstGeom>
        </p:spPr>
        <p:txBody>
          <a:bodyPr anchorCtr="0" anchor="b" bIns="122175" lIns="122175" spcFirstLastPara="1" rIns="122175" wrap="square" tIns="122175">
            <a:noAutofit/>
          </a:bodyPr>
          <a:lstStyle>
            <a:lvl1pPr lvl="0" rtl="0">
              <a:spcBef>
                <a:spcPts val="0"/>
              </a:spcBef>
              <a:spcAft>
                <a:spcPts val="0"/>
              </a:spcAft>
              <a:buSzPts val="37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9pPr>
          </a:lstStyle>
          <a:p/>
        </p:txBody>
      </p:sp>
      <p:sp>
        <p:nvSpPr>
          <p:cNvPr id="48" name="Google Shape;48;p7"/>
          <p:cNvSpPr txBox="1"/>
          <p:nvPr>
            <p:ph idx="2" type="subTitle"/>
          </p:nvPr>
        </p:nvSpPr>
        <p:spPr>
          <a:xfrm>
            <a:off x="1101924" y="1239700"/>
            <a:ext cx="9984900" cy="438600"/>
          </a:xfrm>
          <a:prstGeom prst="rect">
            <a:avLst/>
          </a:prstGeom>
        </p:spPr>
        <p:txBody>
          <a:bodyPr anchorCtr="0" anchor="t" bIns="122175" lIns="122175" spcFirstLastPara="1" rIns="122175" wrap="square" tIns="122175">
            <a:noAutofit/>
          </a:bodyPr>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illustrated">
  <p:cSld name="CUSTOM">
    <p:bg>
      <p:bgPr>
        <a:blipFill>
          <a:blip r:embed="rId2">
            <a:alphaModFix/>
          </a:blip>
          <a:stretch>
            <a:fillRect/>
          </a:stretch>
        </a:blipFill>
      </p:bgPr>
    </p:bg>
    <p:spTree>
      <p:nvGrpSpPr>
        <p:cNvPr id="491" name="Shape 491"/>
        <p:cNvGrpSpPr/>
        <p:nvPr/>
      </p:nvGrpSpPr>
      <p:grpSpPr>
        <a:xfrm>
          <a:off x="0" y="0"/>
          <a:ext cx="0" cy="0"/>
          <a:chOff x="0" y="0"/>
          <a:chExt cx="0" cy="0"/>
        </a:xfrm>
      </p:grpSpPr>
      <p:sp>
        <p:nvSpPr>
          <p:cNvPr id="492" name="Google Shape;492;p64"/>
          <p:cNvSpPr txBox="1"/>
          <p:nvPr/>
        </p:nvSpPr>
        <p:spPr>
          <a:xfrm>
            <a:off x="10065512" y="269836"/>
            <a:ext cx="16188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700">
                <a:solidFill>
                  <a:srgbClr val="666666"/>
                </a:solidFill>
                <a:latin typeface="Overpass"/>
                <a:ea typeface="Overpass"/>
                <a:cs typeface="Overpass"/>
                <a:sym typeface="Overpass"/>
              </a:rPr>
              <a:t>CONFIDENTIAL </a:t>
            </a:r>
            <a:r>
              <a:rPr lang="en" sz="700">
                <a:solidFill>
                  <a:srgbClr val="666666"/>
                </a:solidFill>
                <a:latin typeface="Overpass Light"/>
                <a:ea typeface="Overpass Light"/>
                <a:cs typeface="Overpass Light"/>
                <a:sym typeface="Overpass Light"/>
              </a:rPr>
              <a:t>Designator</a:t>
            </a:r>
            <a:endParaRPr sz="700">
              <a:solidFill>
                <a:srgbClr val="666666"/>
              </a:solidFill>
              <a:latin typeface="Overpass Light"/>
              <a:ea typeface="Overpass Light"/>
              <a:cs typeface="Overpass Light"/>
              <a:sym typeface="Overpass Light"/>
            </a:endParaRPr>
          </a:p>
        </p:txBody>
      </p:sp>
      <p:pic>
        <p:nvPicPr>
          <p:cNvPr id="493" name="Google Shape;493;p64"/>
          <p:cNvPicPr preferRelativeResize="0"/>
          <p:nvPr/>
        </p:nvPicPr>
        <p:blipFill>
          <a:blip r:embed="rId3">
            <a:alphaModFix/>
          </a:blip>
          <a:stretch>
            <a:fillRect/>
          </a:stretch>
        </p:blipFill>
        <p:spPr>
          <a:xfrm>
            <a:off x="10104322" y="6203986"/>
            <a:ext cx="1421891" cy="335406"/>
          </a:xfrm>
          <a:prstGeom prst="rect">
            <a:avLst/>
          </a:prstGeom>
          <a:noFill/>
          <a:ln>
            <a:noFill/>
          </a:ln>
        </p:spPr>
      </p:pic>
      <p:cxnSp>
        <p:nvCxnSpPr>
          <p:cNvPr id="494" name="Google Shape;494;p64"/>
          <p:cNvCxnSpPr/>
          <p:nvPr/>
        </p:nvCxnSpPr>
        <p:spPr>
          <a:xfrm rot="10800000">
            <a:off x="447655" y="6401400"/>
            <a:ext cx="0" cy="456600"/>
          </a:xfrm>
          <a:prstGeom prst="straightConnector1">
            <a:avLst/>
          </a:prstGeom>
          <a:noFill/>
          <a:ln cap="flat" cmpd="sng" w="9525">
            <a:solidFill>
              <a:schemeClr val="lt1"/>
            </a:solidFill>
            <a:prstDash val="solid"/>
            <a:round/>
            <a:headEnd len="med" w="med" type="none"/>
            <a:tailEnd len="med" w="med" type="none"/>
          </a:ln>
        </p:spPr>
      </p:cxnSp>
      <p:sp>
        <p:nvSpPr>
          <p:cNvPr id="495" name="Google Shape;495;p64"/>
          <p:cNvSpPr txBox="1"/>
          <p:nvPr>
            <p:ph idx="12" type="sldNum"/>
          </p:nvPr>
        </p:nvSpPr>
        <p:spPr>
          <a:xfrm>
            <a:off x="81954" y="6169556"/>
            <a:ext cx="731400" cy="143700"/>
          </a:xfrm>
          <a:prstGeom prst="rect">
            <a:avLst/>
          </a:prstGeom>
          <a:noFill/>
          <a:ln>
            <a:noFill/>
          </a:ln>
        </p:spPr>
        <p:txBody>
          <a:bodyPr anchorCtr="0" anchor="b" bIns="0" lIns="0" spcFirstLastPara="1" rIns="0" wrap="square" tIns="0">
            <a:noAutofit/>
          </a:bodyPr>
          <a:lstStyle>
            <a:lvl1pPr lvl="0" rtl="0" algn="ctr">
              <a:buNone/>
              <a:defRPr sz="700">
                <a:solidFill>
                  <a:schemeClr val="lt1"/>
                </a:solidFill>
                <a:latin typeface="Overpass SemiBold"/>
                <a:ea typeface="Overpass SemiBold"/>
                <a:cs typeface="Overpass SemiBold"/>
                <a:sym typeface="Overpass SemiBold"/>
              </a:defRPr>
            </a:lvl1pPr>
            <a:lvl2pPr lvl="1" rtl="0" algn="ctr">
              <a:buNone/>
              <a:defRPr sz="700">
                <a:solidFill>
                  <a:schemeClr val="lt1"/>
                </a:solidFill>
                <a:latin typeface="Overpass SemiBold"/>
                <a:ea typeface="Overpass SemiBold"/>
                <a:cs typeface="Overpass SemiBold"/>
                <a:sym typeface="Overpass SemiBold"/>
              </a:defRPr>
            </a:lvl2pPr>
            <a:lvl3pPr lvl="2" rtl="0" algn="ctr">
              <a:buNone/>
              <a:defRPr sz="700">
                <a:solidFill>
                  <a:schemeClr val="lt1"/>
                </a:solidFill>
                <a:latin typeface="Overpass SemiBold"/>
                <a:ea typeface="Overpass SemiBold"/>
                <a:cs typeface="Overpass SemiBold"/>
                <a:sym typeface="Overpass SemiBold"/>
              </a:defRPr>
            </a:lvl3pPr>
            <a:lvl4pPr lvl="3" rtl="0" algn="ctr">
              <a:buNone/>
              <a:defRPr sz="700">
                <a:solidFill>
                  <a:schemeClr val="lt1"/>
                </a:solidFill>
                <a:latin typeface="Overpass SemiBold"/>
                <a:ea typeface="Overpass SemiBold"/>
                <a:cs typeface="Overpass SemiBold"/>
                <a:sym typeface="Overpass SemiBold"/>
              </a:defRPr>
            </a:lvl4pPr>
            <a:lvl5pPr lvl="4" rtl="0" algn="ctr">
              <a:buNone/>
              <a:defRPr sz="700">
                <a:solidFill>
                  <a:schemeClr val="lt1"/>
                </a:solidFill>
                <a:latin typeface="Overpass SemiBold"/>
                <a:ea typeface="Overpass SemiBold"/>
                <a:cs typeface="Overpass SemiBold"/>
                <a:sym typeface="Overpass SemiBold"/>
              </a:defRPr>
            </a:lvl5pPr>
            <a:lvl6pPr lvl="5" rtl="0" algn="ctr">
              <a:buNone/>
              <a:defRPr sz="700">
                <a:solidFill>
                  <a:schemeClr val="lt1"/>
                </a:solidFill>
                <a:latin typeface="Overpass SemiBold"/>
                <a:ea typeface="Overpass SemiBold"/>
                <a:cs typeface="Overpass SemiBold"/>
                <a:sym typeface="Overpass SemiBold"/>
              </a:defRPr>
            </a:lvl6pPr>
            <a:lvl7pPr lvl="6" rtl="0" algn="ctr">
              <a:buNone/>
              <a:defRPr sz="700">
                <a:solidFill>
                  <a:schemeClr val="lt1"/>
                </a:solidFill>
                <a:latin typeface="Overpass SemiBold"/>
                <a:ea typeface="Overpass SemiBold"/>
                <a:cs typeface="Overpass SemiBold"/>
                <a:sym typeface="Overpass SemiBold"/>
              </a:defRPr>
            </a:lvl7pPr>
            <a:lvl8pPr lvl="7" rtl="0" algn="ctr">
              <a:buNone/>
              <a:defRPr sz="700">
                <a:solidFill>
                  <a:schemeClr val="lt1"/>
                </a:solidFill>
                <a:latin typeface="Overpass SemiBold"/>
                <a:ea typeface="Overpass SemiBold"/>
                <a:cs typeface="Overpass SemiBold"/>
                <a:sym typeface="Overpass SemiBold"/>
              </a:defRPr>
            </a:lvl8pPr>
            <a:lvl9pPr lvl="8" rtl="0" algn="ctr">
              <a:buNone/>
              <a:defRPr sz="700">
                <a:solidFill>
                  <a:schemeClr val="lt1"/>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496" name="Google Shape;496;p64"/>
          <p:cNvSpPr txBox="1"/>
          <p:nvPr>
            <p:ph idx="1" type="subTitle"/>
          </p:nvPr>
        </p:nvSpPr>
        <p:spPr>
          <a:xfrm>
            <a:off x="5659109" y="3971650"/>
            <a:ext cx="4445400" cy="9144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SzPts val="1800"/>
              <a:buNone/>
              <a:defRPr sz="1800"/>
            </a:lvl1pPr>
            <a:lvl2pPr lvl="1" rtl="0">
              <a:lnSpc>
                <a:spcPct val="140000"/>
              </a:lnSpc>
              <a:spcBef>
                <a:spcPts val="0"/>
              </a:spcBef>
              <a:spcAft>
                <a:spcPts val="0"/>
              </a:spcAft>
              <a:buSzPts val="1800"/>
              <a:buNone/>
              <a:defRPr sz="1800"/>
            </a:lvl2pPr>
            <a:lvl3pPr lvl="2" rtl="0">
              <a:lnSpc>
                <a:spcPct val="140000"/>
              </a:lnSpc>
              <a:spcBef>
                <a:spcPts val="0"/>
              </a:spcBef>
              <a:spcAft>
                <a:spcPts val="0"/>
              </a:spcAft>
              <a:buSzPts val="1800"/>
              <a:buNone/>
              <a:defRPr sz="1800"/>
            </a:lvl3pPr>
            <a:lvl4pPr lvl="3" rtl="0">
              <a:lnSpc>
                <a:spcPct val="140000"/>
              </a:lnSpc>
              <a:spcBef>
                <a:spcPts val="0"/>
              </a:spcBef>
              <a:spcAft>
                <a:spcPts val="0"/>
              </a:spcAft>
              <a:buSzPts val="1800"/>
              <a:buNone/>
              <a:defRPr sz="1800"/>
            </a:lvl4pPr>
            <a:lvl5pPr lvl="4" rtl="0">
              <a:lnSpc>
                <a:spcPct val="140000"/>
              </a:lnSpc>
              <a:spcBef>
                <a:spcPts val="0"/>
              </a:spcBef>
              <a:spcAft>
                <a:spcPts val="0"/>
              </a:spcAft>
              <a:buSzPts val="1800"/>
              <a:buNone/>
              <a:defRPr sz="1800"/>
            </a:lvl5pPr>
            <a:lvl6pPr lvl="5" rtl="0">
              <a:lnSpc>
                <a:spcPct val="140000"/>
              </a:lnSpc>
              <a:spcBef>
                <a:spcPts val="0"/>
              </a:spcBef>
              <a:spcAft>
                <a:spcPts val="0"/>
              </a:spcAft>
              <a:buSzPts val="1800"/>
              <a:buNone/>
              <a:defRPr sz="1800"/>
            </a:lvl6pPr>
            <a:lvl7pPr lvl="6" rtl="0">
              <a:lnSpc>
                <a:spcPct val="140000"/>
              </a:lnSpc>
              <a:spcBef>
                <a:spcPts val="0"/>
              </a:spcBef>
              <a:spcAft>
                <a:spcPts val="0"/>
              </a:spcAft>
              <a:buSzPts val="1800"/>
              <a:buNone/>
              <a:defRPr sz="1800"/>
            </a:lvl7pPr>
            <a:lvl8pPr lvl="7" rtl="0">
              <a:lnSpc>
                <a:spcPct val="140000"/>
              </a:lnSpc>
              <a:spcBef>
                <a:spcPts val="0"/>
              </a:spcBef>
              <a:spcAft>
                <a:spcPts val="0"/>
              </a:spcAft>
              <a:buSzPts val="1800"/>
              <a:buNone/>
              <a:defRPr sz="1800"/>
            </a:lvl8pPr>
            <a:lvl9pPr lvl="8" rtl="0">
              <a:lnSpc>
                <a:spcPct val="140000"/>
              </a:lnSpc>
              <a:spcBef>
                <a:spcPts val="0"/>
              </a:spcBef>
              <a:spcAft>
                <a:spcPts val="0"/>
              </a:spcAft>
              <a:buSzPts val="1800"/>
              <a:buNone/>
              <a:defRPr sz="1800"/>
            </a:lvl9pPr>
          </a:lstStyle>
          <a:p/>
        </p:txBody>
      </p:sp>
      <p:sp>
        <p:nvSpPr>
          <p:cNvPr id="497" name="Google Shape;497;p64"/>
          <p:cNvSpPr txBox="1"/>
          <p:nvPr>
            <p:ph type="title"/>
          </p:nvPr>
        </p:nvSpPr>
        <p:spPr>
          <a:xfrm>
            <a:off x="5659109" y="1709031"/>
            <a:ext cx="5735100" cy="21171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b="1" sz="4700">
                <a:solidFill>
                  <a:srgbClr val="EE0000"/>
                </a:solidFill>
                <a:latin typeface="Overpass"/>
                <a:ea typeface="Overpass"/>
                <a:cs typeface="Overpass"/>
                <a:sym typeface="Overpass"/>
              </a:defRPr>
            </a:lvl1pPr>
            <a:lvl2pPr lvl="1" rtl="0">
              <a:lnSpc>
                <a:spcPct val="100000"/>
              </a:lnSpc>
              <a:spcBef>
                <a:spcPts val="0"/>
              </a:spcBef>
              <a:spcAft>
                <a:spcPts val="0"/>
              </a:spcAft>
              <a:buNone/>
              <a:defRPr b="1" sz="4700">
                <a:solidFill>
                  <a:srgbClr val="EE0000"/>
                </a:solidFill>
                <a:latin typeface="Overpass"/>
                <a:ea typeface="Overpass"/>
                <a:cs typeface="Overpass"/>
                <a:sym typeface="Overpass"/>
              </a:defRPr>
            </a:lvl2pPr>
            <a:lvl3pPr lvl="2" rtl="0">
              <a:lnSpc>
                <a:spcPct val="100000"/>
              </a:lnSpc>
              <a:spcBef>
                <a:spcPts val="0"/>
              </a:spcBef>
              <a:spcAft>
                <a:spcPts val="0"/>
              </a:spcAft>
              <a:buNone/>
              <a:defRPr b="1" sz="4700">
                <a:solidFill>
                  <a:srgbClr val="EE0000"/>
                </a:solidFill>
                <a:latin typeface="Overpass"/>
                <a:ea typeface="Overpass"/>
                <a:cs typeface="Overpass"/>
                <a:sym typeface="Overpass"/>
              </a:defRPr>
            </a:lvl3pPr>
            <a:lvl4pPr lvl="3" rtl="0">
              <a:lnSpc>
                <a:spcPct val="100000"/>
              </a:lnSpc>
              <a:spcBef>
                <a:spcPts val="0"/>
              </a:spcBef>
              <a:spcAft>
                <a:spcPts val="0"/>
              </a:spcAft>
              <a:buNone/>
              <a:defRPr b="1" sz="4700">
                <a:solidFill>
                  <a:srgbClr val="EE0000"/>
                </a:solidFill>
                <a:latin typeface="Overpass"/>
                <a:ea typeface="Overpass"/>
                <a:cs typeface="Overpass"/>
                <a:sym typeface="Overpass"/>
              </a:defRPr>
            </a:lvl4pPr>
            <a:lvl5pPr lvl="4" rtl="0">
              <a:lnSpc>
                <a:spcPct val="100000"/>
              </a:lnSpc>
              <a:spcBef>
                <a:spcPts val="0"/>
              </a:spcBef>
              <a:spcAft>
                <a:spcPts val="0"/>
              </a:spcAft>
              <a:buNone/>
              <a:defRPr b="1" sz="4700">
                <a:solidFill>
                  <a:srgbClr val="EE0000"/>
                </a:solidFill>
                <a:latin typeface="Overpass"/>
                <a:ea typeface="Overpass"/>
                <a:cs typeface="Overpass"/>
                <a:sym typeface="Overpass"/>
              </a:defRPr>
            </a:lvl5pPr>
            <a:lvl6pPr lvl="5" rtl="0">
              <a:lnSpc>
                <a:spcPct val="100000"/>
              </a:lnSpc>
              <a:spcBef>
                <a:spcPts val="0"/>
              </a:spcBef>
              <a:spcAft>
                <a:spcPts val="0"/>
              </a:spcAft>
              <a:buNone/>
              <a:defRPr b="1" sz="4700">
                <a:solidFill>
                  <a:srgbClr val="EE0000"/>
                </a:solidFill>
                <a:latin typeface="Overpass"/>
                <a:ea typeface="Overpass"/>
                <a:cs typeface="Overpass"/>
                <a:sym typeface="Overpass"/>
              </a:defRPr>
            </a:lvl6pPr>
            <a:lvl7pPr lvl="6" rtl="0">
              <a:lnSpc>
                <a:spcPct val="100000"/>
              </a:lnSpc>
              <a:spcBef>
                <a:spcPts val="0"/>
              </a:spcBef>
              <a:spcAft>
                <a:spcPts val="0"/>
              </a:spcAft>
              <a:buNone/>
              <a:defRPr b="1" sz="4700">
                <a:solidFill>
                  <a:srgbClr val="EE0000"/>
                </a:solidFill>
                <a:latin typeface="Overpass"/>
                <a:ea typeface="Overpass"/>
                <a:cs typeface="Overpass"/>
                <a:sym typeface="Overpass"/>
              </a:defRPr>
            </a:lvl7pPr>
            <a:lvl8pPr lvl="7" rtl="0">
              <a:lnSpc>
                <a:spcPct val="100000"/>
              </a:lnSpc>
              <a:spcBef>
                <a:spcPts val="0"/>
              </a:spcBef>
              <a:spcAft>
                <a:spcPts val="0"/>
              </a:spcAft>
              <a:buNone/>
              <a:defRPr b="1" sz="4700">
                <a:solidFill>
                  <a:srgbClr val="EE0000"/>
                </a:solidFill>
                <a:latin typeface="Overpass"/>
                <a:ea typeface="Overpass"/>
                <a:cs typeface="Overpass"/>
                <a:sym typeface="Overpass"/>
              </a:defRPr>
            </a:lvl8pPr>
            <a:lvl9pPr lvl="8" rtl="0">
              <a:lnSpc>
                <a:spcPct val="100000"/>
              </a:lnSpc>
              <a:spcBef>
                <a:spcPts val="0"/>
              </a:spcBef>
              <a:spcAft>
                <a:spcPts val="0"/>
              </a:spcAft>
              <a:buNone/>
              <a:defRPr b="1" sz="4700">
                <a:solidFill>
                  <a:srgbClr val="EE0000"/>
                </a:solidFill>
                <a:latin typeface="Overpass"/>
                <a:ea typeface="Overpass"/>
                <a:cs typeface="Overpass"/>
                <a:sym typeface="Overpass"/>
              </a:defRPr>
            </a:lvl9pPr>
          </a:lstStyle>
          <a:p/>
        </p:txBody>
      </p:sp>
      <p:sp>
        <p:nvSpPr>
          <p:cNvPr id="498" name="Google Shape;498;p64"/>
          <p:cNvSpPr txBox="1"/>
          <p:nvPr>
            <p:ph idx="2" type="subTitle"/>
          </p:nvPr>
        </p:nvSpPr>
        <p:spPr>
          <a:xfrm>
            <a:off x="5659109" y="5318275"/>
            <a:ext cx="2040000" cy="6054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SzPts val="1200"/>
              <a:buNone/>
              <a:defRPr sz="1200"/>
            </a:lvl1pPr>
            <a:lvl2pPr lvl="1" rtl="0">
              <a:lnSpc>
                <a:spcPct val="135000"/>
              </a:lnSpc>
              <a:spcBef>
                <a:spcPts val="0"/>
              </a:spcBef>
              <a:spcAft>
                <a:spcPts val="0"/>
              </a:spcAft>
              <a:buSzPts val="1200"/>
              <a:buNone/>
              <a:defRPr sz="1200"/>
            </a:lvl2pPr>
            <a:lvl3pPr lvl="2" rtl="0">
              <a:lnSpc>
                <a:spcPct val="135000"/>
              </a:lnSpc>
              <a:spcBef>
                <a:spcPts val="0"/>
              </a:spcBef>
              <a:spcAft>
                <a:spcPts val="0"/>
              </a:spcAft>
              <a:buSzPts val="1200"/>
              <a:buNone/>
              <a:defRPr sz="1200"/>
            </a:lvl3pPr>
            <a:lvl4pPr lvl="3" rtl="0">
              <a:lnSpc>
                <a:spcPct val="135000"/>
              </a:lnSpc>
              <a:spcBef>
                <a:spcPts val="0"/>
              </a:spcBef>
              <a:spcAft>
                <a:spcPts val="0"/>
              </a:spcAft>
              <a:buSzPts val="1200"/>
              <a:buNone/>
              <a:defRPr sz="1200"/>
            </a:lvl4pPr>
            <a:lvl5pPr lvl="4" rtl="0">
              <a:lnSpc>
                <a:spcPct val="135000"/>
              </a:lnSpc>
              <a:spcBef>
                <a:spcPts val="0"/>
              </a:spcBef>
              <a:spcAft>
                <a:spcPts val="0"/>
              </a:spcAft>
              <a:buSzPts val="1200"/>
              <a:buNone/>
              <a:defRPr sz="1200"/>
            </a:lvl5pPr>
            <a:lvl6pPr lvl="5" rtl="0">
              <a:lnSpc>
                <a:spcPct val="135000"/>
              </a:lnSpc>
              <a:spcBef>
                <a:spcPts val="0"/>
              </a:spcBef>
              <a:spcAft>
                <a:spcPts val="0"/>
              </a:spcAft>
              <a:buSzPts val="1200"/>
              <a:buNone/>
              <a:defRPr sz="1200"/>
            </a:lvl6pPr>
            <a:lvl7pPr lvl="6" rtl="0">
              <a:lnSpc>
                <a:spcPct val="135000"/>
              </a:lnSpc>
              <a:spcBef>
                <a:spcPts val="0"/>
              </a:spcBef>
              <a:spcAft>
                <a:spcPts val="0"/>
              </a:spcAft>
              <a:buSzPts val="1200"/>
              <a:buNone/>
              <a:defRPr sz="1200"/>
            </a:lvl7pPr>
            <a:lvl8pPr lvl="7" rtl="0">
              <a:lnSpc>
                <a:spcPct val="135000"/>
              </a:lnSpc>
              <a:spcBef>
                <a:spcPts val="0"/>
              </a:spcBef>
              <a:spcAft>
                <a:spcPts val="0"/>
              </a:spcAft>
              <a:buSzPts val="1200"/>
              <a:buNone/>
              <a:defRPr sz="1200"/>
            </a:lvl8pPr>
            <a:lvl9pPr lvl="8" rtl="0">
              <a:lnSpc>
                <a:spcPct val="135000"/>
              </a:lnSpc>
              <a:spcBef>
                <a:spcPts val="0"/>
              </a:spcBef>
              <a:spcAft>
                <a:spcPts val="0"/>
              </a:spcAft>
              <a:buSzPts val="1200"/>
              <a:buNone/>
              <a:defRPr sz="1200"/>
            </a:lvl9pPr>
          </a:lstStyle>
          <a:p/>
        </p:txBody>
      </p:sp>
      <p:sp>
        <p:nvSpPr>
          <p:cNvPr id="499" name="Google Shape;499;p64"/>
          <p:cNvSpPr txBox="1"/>
          <p:nvPr>
            <p:ph idx="3" type="subTitle"/>
          </p:nvPr>
        </p:nvSpPr>
        <p:spPr>
          <a:xfrm rot="5400000">
            <a:off x="-2138518" y="2138550"/>
            <a:ext cx="5148900" cy="871800"/>
          </a:xfrm>
          <a:prstGeom prst="rect">
            <a:avLst/>
          </a:prstGeom>
        </p:spPr>
        <p:txBody>
          <a:bodyPr anchorCtr="0" anchor="ctr" bIns="91650" lIns="504050" spcFirstLastPara="1" rIns="91650" wrap="square" tIns="91650">
            <a:noAutofit/>
          </a:bodyPr>
          <a:lstStyle>
            <a:lvl1pPr lvl="0"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1pPr>
            <a:lvl2pPr lvl="1"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2pPr>
            <a:lvl3pPr lvl="2"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3pPr>
            <a:lvl4pPr lvl="3"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4pPr>
            <a:lvl5pPr lvl="4"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5pPr>
            <a:lvl6pPr lvl="5"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6pPr>
            <a:lvl7pPr lvl="6"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7pPr>
            <a:lvl8pPr lvl="7"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8pPr>
            <a:lvl9pPr lvl="8"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9pPr>
          </a:lstStyl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losing illustrated">
  <p:cSld name="CUSTOM_1">
    <p:bg>
      <p:bgPr>
        <a:blipFill>
          <a:blip r:embed="rId2">
            <a:alphaModFix/>
          </a:blip>
          <a:stretch>
            <a:fillRect/>
          </a:stretch>
        </a:blipFill>
      </p:bgPr>
    </p:bg>
    <p:spTree>
      <p:nvGrpSpPr>
        <p:cNvPr id="500" name="Shape 500"/>
        <p:cNvGrpSpPr/>
        <p:nvPr/>
      </p:nvGrpSpPr>
      <p:grpSpPr>
        <a:xfrm>
          <a:off x="0" y="0"/>
          <a:ext cx="0" cy="0"/>
          <a:chOff x="0" y="0"/>
          <a:chExt cx="0" cy="0"/>
        </a:xfrm>
      </p:grpSpPr>
      <p:sp>
        <p:nvSpPr>
          <p:cNvPr id="501" name="Google Shape;501;p65"/>
          <p:cNvSpPr txBox="1"/>
          <p:nvPr/>
        </p:nvSpPr>
        <p:spPr>
          <a:xfrm>
            <a:off x="10065512" y="269836"/>
            <a:ext cx="16188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700">
                <a:solidFill>
                  <a:srgbClr val="666666"/>
                </a:solidFill>
                <a:latin typeface="Overpass"/>
                <a:ea typeface="Overpass"/>
                <a:cs typeface="Overpass"/>
                <a:sym typeface="Overpass"/>
              </a:rPr>
              <a:t>CONFIDENTIAL </a:t>
            </a:r>
            <a:r>
              <a:rPr lang="en" sz="700">
                <a:solidFill>
                  <a:srgbClr val="666666"/>
                </a:solidFill>
                <a:latin typeface="Overpass Light"/>
                <a:ea typeface="Overpass Light"/>
                <a:cs typeface="Overpass Light"/>
                <a:sym typeface="Overpass Light"/>
              </a:rPr>
              <a:t>Designator</a:t>
            </a:r>
            <a:endParaRPr sz="700">
              <a:solidFill>
                <a:srgbClr val="666666"/>
              </a:solidFill>
              <a:latin typeface="Overpass Light"/>
              <a:ea typeface="Overpass Light"/>
              <a:cs typeface="Overpass Light"/>
              <a:sym typeface="Overpass Light"/>
            </a:endParaRPr>
          </a:p>
        </p:txBody>
      </p:sp>
      <p:pic>
        <p:nvPicPr>
          <p:cNvPr id="502" name="Google Shape;502;p65"/>
          <p:cNvPicPr preferRelativeResize="0"/>
          <p:nvPr/>
        </p:nvPicPr>
        <p:blipFill>
          <a:blip r:embed="rId3">
            <a:alphaModFix/>
          </a:blip>
          <a:stretch>
            <a:fillRect/>
          </a:stretch>
        </p:blipFill>
        <p:spPr>
          <a:xfrm>
            <a:off x="10104322" y="6203986"/>
            <a:ext cx="1421891" cy="335406"/>
          </a:xfrm>
          <a:prstGeom prst="rect">
            <a:avLst/>
          </a:prstGeom>
          <a:noFill/>
          <a:ln>
            <a:noFill/>
          </a:ln>
        </p:spPr>
      </p:pic>
      <p:cxnSp>
        <p:nvCxnSpPr>
          <p:cNvPr id="503" name="Google Shape;503;p65"/>
          <p:cNvCxnSpPr/>
          <p:nvPr/>
        </p:nvCxnSpPr>
        <p:spPr>
          <a:xfrm rot="10800000">
            <a:off x="447655" y="6401400"/>
            <a:ext cx="0" cy="456600"/>
          </a:xfrm>
          <a:prstGeom prst="straightConnector1">
            <a:avLst/>
          </a:prstGeom>
          <a:noFill/>
          <a:ln cap="flat" cmpd="sng" w="9525">
            <a:solidFill>
              <a:schemeClr val="lt1"/>
            </a:solidFill>
            <a:prstDash val="solid"/>
            <a:round/>
            <a:headEnd len="med" w="med" type="none"/>
            <a:tailEnd len="med" w="med" type="none"/>
          </a:ln>
        </p:spPr>
      </p:cxnSp>
      <p:sp>
        <p:nvSpPr>
          <p:cNvPr id="504" name="Google Shape;504;p65"/>
          <p:cNvSpPr txBox="1"/>
          <p:nvPr>
            <p:ph idx="12" type="sldNum"/>
          </p:nvPr>
        </p:nvSpPr>
        <p:spPr>
          <a:xfrm>
            <a:off x="81954" y="6169556"/>
            <a:ext cx="731400" cy="143700"/>
          </a:xfrm>
          <a:prstGeom prst="rect">
            <a:avLst/>
          </a:prstGeom>
          <a:noFill/>
          <a:ln>
            <a:noFill/>
          </a:ln>
        </p:spPr>
        <p:txBody>
          <a:bodyPr anchorCtr="0" anchor="b" bIns="0" lIns="0" spcFirstLastPara="1" rIns="0" wrap="square" tIns="0">
            <a:noAutofit/>
          </a:bodyPr>
          <a:lstStyle>
            <a:lvl1pPr lvl="0" rtl="0" algn="ctr">
              <a:buNone/>
              <a:defRPr sz="700">
                <a:solidFill>
                  <a:schemeClr val="lt1"/>
                </a:solidFill>
                <a:latin typeface="Overpass SemiBold"/>
                <a:ea typeface="Overpass SemiBold"/>
                <a:cs typeface="Overpass SemiBold"/>
                <a:sym typeface="Overpass SemiBold"/>
              </a:defRPr>
            </a:lvl1pPr>
            <a:lvl2pPr lvl="1" rtl="0" algn="ctr">
              <a:buNone/>
              <a:defRPr sz="700">
                <a:solidFill>
                  <a:schemeClr val="lt1"/>
                </a:solidFill>
                <a:latin typeface="Overpass SemiBold"/>
                <a:ea typeface="Overpass SemiBold"/>
                <a:cs typeface="Overpass SemiBold"/>
                <a:sym typeface="Overpass SemiBold"/>
              </a:defRPr>
            </a:lvl2pPr>
            <a:lvl3pPr lvl="2" rtl="0" algn="ctr">
              <a:buNone/>
              <a:defRPr sz="700">
                <a:solidFill>
                  <a:schemeClr val="lt1"/>
                </a:solidFill>
                <a:latin typeface="Overpass SemiBold"/>
                <a:ea typeface="Overpass SemiBold"/>
                <a:cs typeface="Overpass SemiBold"/>
                <a:sym typeface="Overpass SemiBold"/>
              </a:defRPr>
            </a:lvl3pPr>
            <a:lvl4pPr lvl="3" rtl="0" algn="ctr">
              <a:buNone/>
              <a:defRPr sz="700">
                <a:solidFill>
                  <a:schemeClr val="lt1"/>
                </a:solidFill>
                <a:latin typeface="Overpass SemiBold"/>
                <a:ea typeface="Overpass SemiBold"/>
                <a:cs typeface="Overpass SemiBold"/>
                <a:sym typeface="Overpass SemiBold"/>
              </a:defRPr>
            </a:lvl4pPr>
            <a:lvl5pPr lvl="4" rtl="0" algn="ctr">
              <a:buNone/>
              <a:defRPr sz="700">
                <a:solidFill>
                  <a:schemeClr val="lt1"/>
                </a:solidFill>
                <a:latin typeface="Overpass SemiBold"/>
                <a:ea typeface="Overpass SemiBold"/>
                <a:cs typeface="Overpass SemiBold"/>
                <a:sym typeface="Overpass SemiBold"/>
              </a:defRPr>
            </a:lvl5pPr>
            <a:lvl6pPr lvl="5" rtl="0" algn="ctr">
              <a:buNone/>
              <a:defRPr sz="700">
                <a:solidFill>
                  <a:schemeClr val="lt1"/>
                </a:solidFill>
                <a:latin typeface="Overpass SemiBold"/>
                <a:ea typeface="Overpass SemiBold"/>
                <a:cs typeface="Overpass SemiBold"/>
                <a:sym typeface="Overpass SemiBold"/>
              </a:defRPr>
            </a:lvl6pPr>
            <a:lvl7pPr lvl="6" rtl="0" algn="ctr">
              <a:buNone/>
              <a:defRPr sz="700">
                <a:solidFill>
                  <a:schemeClr val="lt1"/>
                </a:solidFill>
                <a:latin typeface="Overpass SemiBold"/>
                <a:ea typeface="Overpass SemiBold"/>
                <a:cs typeface="Overpass SemiBold"/>
                <a:sym typeface="Overpass SemiBold"/>
              </a:defRPr>
            </a:lvl7pPr>
            <a:lvl8pPr lvl="7" rtl="0" algn="ctr">
              <a:buNone/>
              <a:defRPr sz="700">
                <a:solidFill>
                  <a:schemeClr val="lt1"/>
                </a:solidFill>
                <a:latin typeface="Overpass SemiBold"/>
                <a:ea typeface="Overpass SemiBold"/>
                <a:cs typeface="Overpass SemiBold"/>
                <a:sym typeface="Overpass SemiBold"/>
              </a:defRPr>
            </a:lvl8pPr>
            <a:lvl9pPr lvl="8" rtl="0" algn="ctr">
              <a:buNone/>
              <a:defRPr sz="700">
                <a:solidFill>
                  <a:schemeClr val="lt1"/>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505" name="Google Shape;505;p65"/>
          <p:cNvSpPr txBox="1"/>
          <p:nvPr>
            <p:ph type="title"/>
          </p:nvPr>
        </p:nvSpPr>
        <p:spPr>
          <a:xfrm>
            <a:off x="5659109" y="568626"/>
            <a:ext cx="5735100" cy="19293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b="1" sz="7100">
                <a:solidFill>
                  <a:srgbClr val="EE0000"/>
                </a:solidFill>
                <a:latin typeface="Overpass"/>
                <a:ea typeface="Overpass"/>
                <a:cs typeface="Overpass"/>
                <a:sym typeface="Overpass"/>
              </a:defRPr>
            </a:lvl1pPr>
            <a:lvl2pPr lvl="1" rtl="0">
              <a:lnSpc>
                <a:spcPct val="100000"/>
              </a:lnSpc>
              <a:spcBef>
                <a:spcPts val="0"/>
              </a:spcBef>
              <a:spcAft>
                <a:spcPts val="0"/>
              </a:spcAft>
              <a:buNone/>
              <a:defRPr b="1" sz="7100">
                <a:solidFill>
                  <a:srgbClr val="EE0000"/>
                </a:solidFill>
                <a:latin typeface="Overpass"/>
                <a:ea typeface="Overpass"/>
                <a:cs typeface="Overpass"/>
                <a:sym typeface="Overpass"/>
              </a:defRPr>
            </a:lvl2pPr>
            <a:lvl3pPr lvl="2" rtl="0">
              <a:lnSpc>
                <a:spcPct val="100000"/>
              </a:lnSpc>
              <a:spcBef>
                <a:spcPts val="0"/>
              </a:spcBef>
              <a:spcAft>
                <a:spcPts val="0"/>
              </a:spcAft>
              <a:buNone/>
              <a:defRPr b="1" sz="7100">
                <a:solidFill>
                  <a:srgbClr val="EE0000"/>
                </a:solidFill>
                <a:latin typeface="Overpass"/>
                <a:ea typeface="Overpass"/>
                <a:cs typeface="Overpass"/>
                <a:sym typeface="Overpass"/>
              </a:defRPr>
            </a:lvl3pPr>
            <a:lvl4pPr lvl="3" rtl="0">
              <a:lnSpc>
                <a:spcPct val="100000"/>
              </a:lnSpc>
              <a:spcBef>
                <a:spcPts val="0"/>
              </a:spcBef>
              <a:spcAft>
                <a:spcPts val="0"/>
              </a:spcAft>
              <a:buNone/>
              <a:defRPr b="1" sz="7100">
                <a:solidFill>
                  <a:srgbClr val="EE0000"/>
                </a:solidFill>
                <a:latin typeface="Overpass"/>
                <a:ea typeface="Overpass"/>
                <a:cs typeface="Overpass"/>
                <a:sym typeface="Overpass"/>
              </a:defRPr>
            </a:lvl4pPr>
            <a:lvl5pPr lvl="4" rtl="0">
              <a:lnSpc>
                <a:spcPct val="100000"/>
              </a:lnSpc>
              <a:spcBef>
                <a:spcPts val="0"/>
              </a:spcBef>
              <a:spcAft>
                <a:spcPts val="0"/>
              </a:spcAft>
              <a:buNone/>
              <a:defRPr b="1" sz="7100">
                <a:solidFill>
                  <a:srgbClr val="EE0000"/>
                </a:solidFill>
                <a:latin typeface="Overpass"/>
                <a:ea typeface="Overpass"/>
                <a:cs typeface="Overpass"/>
                <a:sym typeface="Overpass"/>
              </a:defRPr>
            </a:lvl5pPr>
            <a:lvl6pPr lvl="5" rtl="0">
              <a:lnSpc>
                <a:spcPct val="100000"/>
              </a:lnSpc>
              <a:spcBef>
                <a:spcPts val="0"/>
              </a:spcBef>
              <a:spcAft>
                <a:spcPts val="0"/>
              </a:spcAft>
              <a:buNone/>
              <a:defRPr b="1" sz="7100">
                <a:solidFill>
                  <a:srgbClr val="EE0000"/>
                </a:solidFill>
                <a:latin typeface="Overpass"/>
                <a:ea typeface="Overpass"/>
                <a:cs typeface="Overpass"/>
                <a:sym typeface="Overpass"/>
              </a:defRPr>
            </a:lvl6pPr>
            <a:lvl7pPr lvl="6" rtl="0">
              <a:lnSpc>
                <a:spcPct val="100000"/>
              </a:lnSpc>
              <a:spcBef>
                <a:spcPts val="0"/>
              </a:spcBef>
              <a:spcAft>
                <a:spcPts val="0"/>
              </a:spcAft>
              <a:buNone/>
              <a:defRPr b="1" sz="7100">
                <a:solidFill>
                  <a:srgbClr val="EE0000"/>
                </a:solidFill>
                <a:latin typeface="Overpass"/>
                <a:ea typeface="Overpass"/>
                <a:cs typeface="Overpass"/>
                <a:sym typeface="Overpass"/>
              </a:defRPr>
            </a:lvl7pPr>
            <a:lvl8pPr lvl="7" rtl="0">
              <a:lnSpc>
                <a:spcPct val="100000"/>
              </a:lnSpc>
              <a:spcBef>
                <a:spcPts val="0"/>
              </a:spcBef>
              <a:spcAft>
                <a:spcPts val="0"/>
              </a:spcAft>
              <a:buNone/>
              <a:defRPr b="1" sz="7100">
                <a:solidFill>
                  <a:srgbClr val="EE0000"/>
                </a:solidFill>
                <a:latin typeface="Overpass"/>
                <a:ea typeface="Overpass"/>
                <a:cs typeface="Overpass"/>
                <a:sym typeface="Overpass"/>
              </a:defRPr>
            </a:lvl8pPr>
            <a:lvl9pPr lvl="8" rtl="0">
              <a:lnSpc>
                <a:spcPct val="100000"/>
              </a:lnSpc>
              <a:spcBef>
                <a:spcPts val="0"/>
              </a:spcBef>
              <a:spcAft>
                <a:spcPts val="0"/>
              </a:spcAft>
              <a:buNone/>
              <a:defRPr b="1" sz="7100">
                <a:solidFill>
                  <a:srgbClr val="EE0000"/>
                </a:solidFill>
                <a:latin typeface="Overpass"/>
                <a:ea typeface="Overpass"/>
                <a:cs typeface="Overpass"/>
                <a:sym typeface="Overpass"/>
              </a:defRPr>
            </a:lvl9pPr>
          </a:lstStyle>
          <a:p/>
        </p:txBody>
      </p:sp>
      <p:sp>
        <p:nvSpPr>
          <p:cNvPr id="506" name="Google Shape;506;p65"/>
          <p:cNvSpPr txBox="1"/>
          <p:nvPr>
            <p:ph idx="1" type="subTitle"/>
          </p:nvPr>
        </p:nvSpPr>
        <p:spPr>
          <a:xfrm rot="5400000">
            <a:off x="-2138518" y="2138550"/>
            <a:ext cx="5148900" cy="871800"/>
          </a:xfrm>
          <a:prstGeom prst="rect">
            <a:avLst/>
          </a:prstGeom>
        </p:spPr>
        <p:txBody>
          <a:bodyPr anchorCtr="0" anchor="ctr" bIns="91650" lIns="504050" spcFirstLastPara="1" rIns="91650" wrap="square" tIns="91650">
            <a:noAutofit/>
          </a:bodyPr>
          <a:lstStyle>
            <a:lvl1pPr lvl="0"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1pPr>
            <a:lvl2pPr lvl="1"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2pPr>
            <a:lvl3pPr lvl="2"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3pPr>
            <a:lvl4pPr lvl="3"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4pPr>
            <a:lvl5pPr lvl="4"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5pPr>
            <a:lvl6pPr lvl="5"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6pPr>
            <a:lvl7pPr lvl="6"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7pPr>
            <a:lvl8pPr lvl="7"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8pPr>
            <a:lvl9pPr lvl="8"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9pPr>
          </a:lstStyle>
          <a:p/>
        </p:txBody>
      </p:sp>
      <p:sp>
        <p:nvSpPr>
          <p:cNvPr id="507" name="Google Shape;507;p65"/>
          <p:cNvSpPr txBox="1"/>
          <p:nvPr>
            <p:ph idx="2" type="subTitle"/>
          </p:nvPr>
        </p:nvSpPr>
        <p:spPr>
          <a:xfrm>
            <a:off x="5659109" y="2752400"/>
            <a:ext cx="4445400" cy="1524600"/>
          </a:xfrm>
          <a:prstGeom prst="rect">
            <a:avLst/>
          </a:prstGeom>
        </p:spPr>
        <p:txBody>
          <a:bodyPr anchorCtr="0" anchor="t" bIns="0" lIns="0" spcFirstLastPara="1" rIns="0" wrap="square" tIns="0">
            <a:noAutofit/>
          </a:bodyPr>
          <a:lstStyle>
            <a:lvl1pPr lvl="0" rtl="0">
              <a:lnSpc>
                <a:spcPct val="180000"/>
              </a:lnSpc>
              <a:spcBef>
                <a:spcPts val="0"/>
              </a:spcBef>
              <a:spcAft>
                <a:spcPts val="0"/>
              </a:spcAft>
              <a:buSzPts val="1600"/>
              <a:buNone/>
              <a:defRPr sz="1600"/>
            </a:lvl1pPr>
            <a:lvl2pPr lvl="1" rtl="0">
              <a:lnSpc>
                <a:spcPct val="180000"/>
              </a:lnSpc>
              <a:spcBef>
                <a:spcPts val="0"/>
              </a:spcBef>
              <a:spcAft>
                <a:spcPts val="0"/>
              </a:spcAft>
              <a:buSzPts val="1600"/>
              <a:buNone/>
              <a:defRPr sz="1600"/>
            </a:lvl2pPr>
            <a:lvl3pPr lvl="2" rtl="0">
              <a:lnSpc>
                <a:spcPct val="180000"/>
              </a:lnSpc>
              <a:spcBef>
                <a:spcPts val="0"/>
              </a:spcBef>
              <a:spcAft>
                <a:spcPts val="0"/>
              </a:spcAft>
              <a:buSzPts val="1600"/>
              <a:buNone/>
              <a:defRPr sz="1600"/>
            </a:lvl3pPr>
            <a:lvl4pPr lvl="3" rtl="0">
              <a:lnSpc>
                <a:spcPct val="180000"/>
              </a:lnSpc>
              <a:spcBef>
                <a:spcPts val="0"/>
              </a:spcBef>
              <a:spcAft>
                <a:spcPts val="0"/>
              </a:spcAft>
              <a:buSzPts val="1600"/>
              <a:buNone/>
              <a:defRPr sz="1600"/>
            </a:lvl4pPr>
            <a:lvl5pPr lvl="4" rtl="0">
              <a:lnSpc>
                <a:spcPct val="180000"/>
              </a:lnSpc>
              <a:spcBef>
                <a:spcPts val="0"/>
              </a:spcBef>
              <a:spcAft>
                <a:spcPts val="0"/>
              </a:spcAft>
              <a:buSzPts val="1600"/>
              <a:buNone/>
              <a:defRPr sz="1600"/>
            </a:lvl5pPr>
            <a:lvl6pPr lvl="5" rtl="0">
              <a:lnSpc>
                <a:spcPct val="180000"/>
              </a:lnSpc>
              <a:spcBef>
                <a:spcPts val="0"/>
              </a:spcBef>
              <a:spcAft>
                <a:spcPts val="0"/>
              </a:spcAft>
              <a:buSzPts val="1600"/>
              <a:buNone/>
              <a:defRPr sz="1600"/>
            </a:lvl6pPr>
            <a:lvl7pPr lvl="6" rtl="0">
              <a:lnSpc>
                <a:spcPct val="180000"/>
              </a:lnSpc>
              <a:spcBef>
                <a:spcPts val="0"/>
              </a:spcBef>
              <a:spcAft>
                <a:spcPts val="0"/>
              </a:spcAft>
              <a:buSzPts val="1600"/>
              <a:buNone/>
              <a:defRPr sz="1600"/>
            </a:lvl7pPr>
            <a:lvl8pPr lvl="7" rtl="0">
              <a:lnSpc>
                <a:spcPct val="180000"/>
              </a:lnSpc>
              <a:spcBef>
                <a:spcPts val="0"/>
              </a:spcBef>
              <a:spcAft>
                <a:spcPts val="0"/>
              </a:spcAft>
              <a:buSzPts val="1600"/>
              <a:buNone/>
              <a:defRPr sz="1600"/>
            </a:lvl8pPr>
            <a:lvl9pPr lvl="8" rtl="0">
              <a:lnSpc>
                <a:spcPct val="180000"/>
              </a:lnSpc>
              <a:spcBef>
                <a:spcPts val="0"/>
              </a:spcBef>
              <a:spcAft>
                <a:spcPts val="0"/>
              </a:spcAft>
              <a:buSzPts val="1600"/>
              <a:buNone/>
              <a:defRPr sz="1600"/>
            </a:lvl9pPr>
          </a:lstStyle>
          <a:p/>
        </p:txBody>
      </p:sp>
      <p:sp>
        <p:nvSpPr>
          <p:cNvPr id="508" name="Google Shape;508;p65"/>
          <p:cNvSpPr txBox="1"/>
          <p:nvPr/>
        </p:nvSpPr>
        <p:spPr>
          <a:xfrm>
            <a:off x="5901973" y="4669200"/>
            <a:ext cx="2322900" cy="241200"/>
          </a:xfrm>
          <a:prstGeom prst="rect">
            <a:avLst/>
          </a:prstGeom>
          <a:noFill/>
          <a:ln>
            <a:noFill/>
          </a:ln>
        </p:spPr>
        <p:txBody>
          <a:bodyPr anchorCtr="0" anchor="ctr" bIns="91650" lIns="91650" spcFirstLastPara="1" rIns="91650" wrap="square" tIns="91650">
            <a:noAutofit/>
          </a:bodyPr>
          <a:lstStyle/>
          <a:p>
            <a:pPr indent="0" lvl="0" marL="0" rtl="0" algn="l">
              <a:spcBef>
                <a:spcPts val="0"/>
              </a:spcBef>
              <a:spcAft>
                <a:spcPts val="0"/>
              </a:spcAft>
              <a:buNone/>
            </a:pPr>
            <a:r>
              <a:rPr lang="en" sz="1000">
                <a:latin typeface="Overpass Light"/>
                <a:ea typeface="Overpass Light"/>
                <a:cs typeface="Overpass Light"/>
                <a:sym typeface="Overpass Light"/>
              </a:rPr>
              <a:t>linkedin.com/company/red-hat</a:t>
            </a:r>
            <a:endParaRPr sz="1000">
              <a:latin typeface="Overpass Light"/>
              <a:ea typeface="Overpass Light"/>
              <a:cs typeface="Overpass Light"/>
              <a:sym typeface="Overpass Light"/>
            </a:endParaRPr>
          </a:p>
        </p:txBody>
      </p:sp>
      <p:sp>
        <p:nvSpPr>
          <p:cNvPr id="509" name="Google Shape;509;p65"/>
          <p:cNvSpPr txBox="1"/>
          <p:nvPr/>
        </p:nvSpPr>
        <p:spPr>
          <a:xfrm>
            <a:off x="5901973" y="5174300"/>
            <a:ext cx="2322900" cy="241200"/>
          </a:xfrm>
          <a:prstGeom prst="rect">
            <a:avLst/>
          </a:prstGeom>
          <a:noFill/>
          <a:ln>
            <a:noFill/>
          </a:ln>
        </p:spPr>
        <p:txBody>
          <a:bodyPr anchorCtr="0" anchor="ctr" bIns="91650" lIns="91650" spcFirstLastPara="1" rIns="91650" wrap="square" tIns="91650">
            <a:noAutofit/>
          </a:bodyPr>
          <a:lstStyle/>
          <a:p>
            <a:pPr indent="0" lvl="0" marL="0" rtl="0" algn="l">
              <a:spcBef>
                <a:spcPts val="0"/>
              </a:spcBef>
              <a:spcAft>
                <a:spcPts val="0"/>
              </a:spcAft>
              <a:buNone/>
            </a:pPr>
            <a:r>
              <a:rPr lang="en" sz="1000">
                <a:latin typeface="Overpass Light"/>
                <a:ea typeface="Overpass Light"/>
                <a:cs typeface="Overpass Light"/>
                <a:sym typeface="Overpass Light"/>
              </a:rPr>
              <a:t>youtube.com/user/RedHatVideos</a:t>
            </a:r>
            <a:endParaRPr sz="1000">
              <a:latin typeface="Overpass Light"/>
              <a:ea typeface="Overpass Light"/>
              <a:cs typeface="Overpass Light"/>
              <a:sym typeface="Overpass Light"/>
            </a:endParaRPr>
          </a:p>
        </p:txBody>
      </p:sp>
      <p:sp>
        <p:nvSpPr>
          <p:cNvPr id="510" name="Google Shape;510;p65"/>
          <p:cNvSpPr txBox="1"/>
          <p:nvPr/>
        </p:nvSpPr>
        <p:spPr>
          <a:xfrm>
            <a:off x="8813320" y="4669200"/>
            <a:ext cx="2322900" cy="241200"/>
          </a:xfrm>
          <a:prstGeom prst="rect">
            <a:avLst/>
          </a:prstGeom>
          <a:noFill/>
          <a:ln>
            <a:noFill/>
          </a:ln>
        </p:spPr>
        <p:txBody>
          <a:bodyPr anchorCtr="0" anchor="ctr" bIns="91650" lIns="91650" spcFirstLastPara="1" rIns="91650" wrap="square" tIns="91650">
            <a:noAutofit/>
          </a:bodyPr>
          <a:lstStyle/>
          <a:p>
            <a:pPr indent="0" lvl="0" marL="0" rtl="0" algn="l">
              <a:spcBef>
                <a:spcPts val="0"/>
              </a:spcBef>
              <a:spcAft>
                <a:spcPts val="0"/>
              </a:spcAft>
              <a:buNone/>
            </a:pPr>
            <a:r>
              <a:rPr lang="en" sz="1000">
                <a:latin typeface="Overpass Light"/>
                <a:ea typeface="Overpass Light"/>
                <a:cs typeface="Overpass Light"/>
                <a:sym typeface="Overpass Light"/>
              </a:rPr>
              <a:t>facebook.com/redhatinc</a:t>
            </a:r>
            <a:endParaRPr sz="1000">
              <a:latin typeface="Overpass Light"/>
              <a:ea typeface="Overpass Light"/>
              <a:cs typeface="Overpass Light"/>
              <a:sym typeface="Overpass Light"/>
            </a:endParaRPr>
          </a:p>
        </p:txBody>
      </p:sp>
      <p:sp>
        <p:nvSpPr>
          <p:cNvPr id="511" name="Google Shape;511;p65"/>
          <p:cNvSpPr txBox="1"/>
          <p:nvPr/>
        </p:nvSpPr>
        <p:spPr>
          <a:xfrm>
            <a:off x="8813320" y="5174300"/>
            <a:ext cx="2322900" cy="241200"/>
          </a:xfrm>
          <a:prstGeom prst="rect">
            <a:avLst/>
          </a:prstGeom>
          <a:noFill/>
          <a:ln>
            <a:noFill/>
          </a:ln>
        </p:spPr>
        <p:txBody>
          <a:bodyPr anchorCtr="0" anchor="ctr" bIns="91650" lIns="91650" spcFirstLastPara="1" rIns="91650" wrap="square" tIns="91650">
            <a:noAutofit/>
          </a:bodyPr>
          <a:lstStyle/>
          <a:p>
            <a:pPr indent="0" lvl="0" marL="0" rtl="0" algn="l">
              <a:spcBef>
                <a:spcPts val="0"/>
              </a:spcBef>
              <a:spcAft>
                <a:spcPts val="0"/>
              </a:spcAft>
              <a:buNone/>
            </a:pPr>
            <a:r>
              <a:rPr lang="en" sz="1000">
                <a:latin typeface="Overpass Light"/>
                <a:ea typeface="Overpass Light"/>
                <a:cs typeface="Overpass Light"/>
                <a:sym typeface="Overpass Light"/>
              </a:rPr>
              <a:t>twitter.com/RedHat</a:t>
            </a:r>
            <a:endParaRPr sz="1000">
              <a:latin typeface="Overpass Light"/>
              <a:ea typeface="Overpass Light"/>
              <a:cs typeface="Overpass Light"/>
              <a:sym typeface="Overpass Light"/>
            </a:endParaRPr>
          </a:p>
        </p:txBody>
      </p:sp>
      <p:pic>
        <p:nvPicPr>
          <p:cNvPr id="512" name="Google Shape;512;p65"/>
          <p:cNvPicPr preferRelativeResize="0"/>
          <p:nvPr/>
        </p:nvPicPr>
        <p:blipFill rotWithShape="1">
          <a:blip r:embed="rId4">
            <a:alphaModFix/>
          </a:blip>
          <a:srcRect b="0" l="2507" r="2498" t="0"/>
          <a:stretch/>
        </p:blipFill>
        <p:spPr>
          <a:xfrm>
            <a:off x="8584311" y="5174306"/>
            <a:ext cx="229017" cy="241149"/>
          </a:xfrm>
          <a:prstGeom prst="rect">
            <a:avLst/>
          </a:prstGeom>
          <a:noFill/>
          <a:ln>
            <a:noFill/>
          </a:ln>
        </p:spPr>
      </p:pic>
      <p:pic>
        <p:nvPicPr>
          <p:cNvPr id="513" name="Google Shape;513;p65"/>
          <p:cNvPicPr preferRelativeResize="0"/>
          <p:nvPr/>
        </p:nvPicPr>
        <p:blipFill rotWithShape="1">
          <a:blip r:embed="rId5">
            <a:alphaModFix/>
          </a:blip>
          <a:srcRect b="0" l="2678" r="2678" t="0"/>
          <a:stretch/>
        </p:blipFill>
        <p:spPr>
          <a:xfrm>
            <a:off x="8584311" y="4669206"/>
            <a:ext cx="229017" cy="241150"/>
          </a:xfrm>
          <a:prstGeom prst="rect">
            <a:avLst/>
          </a:prstGeom>
          <a:noFill/>
          <a:ln>
            <a:noFill/>
          </a:ln>
        </p:spPr>
      </p:pic>
      <p:pic>
        <p:nvPicPr>
          <p:cNvPr id="514" name="Google Shape;514;p65"/>
          <p:cNvPicPr preferRelativeResize="0"/>
          <p:nvPr/>
        </p:nvPicPr>
        <p:blipFill rotWithShape="1">
          <a:blip r:embed="rId6">
            <a:alphaModFix/>
          </a:blip>
          <a:srcRect b="0" l="2507" r="2498" t="0"/>
          <a:stretch/>
        </p:blipFill>
        <p:spPr>
          <a:xfrm>
            <a:off x="5659118" y="5174306"/>
            <a:ext cx="229017" cy="241150"/>
          </a:xfrm>
          <a:prstGeom prst="rect">
            <a:avLst/>
          </a:prstGeom>
          <a:noFill/>
          <a:ln>
            <a:noFill/>
          </a:ln>
        </p:spPr>
      </p:pic>
      <p:pic>
        <p:nvPicPr>
          <p:cNvPr id="515" name="Google Shape;515;p65"/>
          <p:cNvPicPr preferRelativeResize="0"/>
          <p:nvPr/>
        </p:nvPicPr>
        <p:blipFill rotWithShape="1">
          <a:blip r:embed="rId7">
            <a:alphaModFix/>
          </a:blip>
          <a:srcRect b="0" l="2326" r="2326" t="0"/>
          <a:stretch/>
        </p:blipFill>
        <p:spPr>
          <a:xfrm>
            <a:off x="5659118" y="4669206"/>
            <a:ext cx="229017" cy="241149"/>
          </a:xfrm>
          <a:prstGeom prst="rect">
            <a:avLst/>
          </a:prstGeom>
          <a:noFill/>
          <a:ln>
            <a:noFill/>
          </a:ln>
        </p:spPr>
      </p:pic>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ider black">
  <p:cSld name="CUSTOM_2">
    <p:bg>
      <p:bgPr>
        <a:blipFill>
          <a:blip r:embed="rId2">
            <a:alphaModFix/>
          </a:blip>
          <a:stretch>
            <a:fillRect/>
          </a:stretch>
        </a:blipFill>
      </p:bgPr>
    </p:bg>
    <p:spTree>
      <p:nvGrpSpPr>
        <p:cNvPr id="516" name="Shape 516"/>
        <p:cNvGrpSpPr/>
        <p:nvPr/>
      </p:nvGrpSpPr>
      <p:grpSpPr>
        <a:xfrm>
          <a:off x="0" y="0"/>
          <a:ext cx="0" cy="0"/>
          <a:chOff x="0" y="0"/>
          <a:chExt cx="0" cy="0"/>
        </a:xfrm>
      </p:grpSpPr>
      <p:sp>
        <p:nvSpPr>
          <p:cNvPr id="517" name="Google Shape;517;p66"/>
          <p:cNvSpPr txBox="1"/>
          <p:nvPr>
            <p:ph type="title"/>
          </p:nvPr>
        </p:nvSpPr>
        <p:spPr>
          <a:xfrm>
            <a:off x="447663" y="1084561"/>
            <a:ext cx="6822900" cy="2105100"/>
          </a:xfrm>
          <a:prstGeom prst="rect">
            <a:avLst/>
          </a:prstGeom>
        </p:spPr>
        <p:txBody>
          <a:bodyPr anchorCtr="0" anchor="t" bIns="91650" lIns="439925" spcFirstLastPara="1" rIns="91650" wrap="square" tIns="91650">
            <a:noAutofit/>
          </a:bodyPr>
          <a:lstStyle>
            <a:lvl1pPr lvl="0" rtl="0">
              <a:spcBef>
                <a:spcPts val="0"/>
              </a:spcBef>
              <a:spcAft>
                <a:spcPts val="0"/>
              </a:spcAft>
              <a:buNone/>
              <a:defRPr b="1" sz="6100">
                <a:solidFill>
                  <a:srgbClr val="EBEBEB"/>
                </a:solidFill>
                <a:latin typeface="Overpass"/>
                <a:ea typeface="Overpass"/>
                <a:cs typeface="Overpass"/>
                <a:sym typeface="Overpass"/>
              </a:defRPr>
            </a:lvl1pPr>
            <a:lvl2pPr lvl="1" rtl="0">
              <a:spcBef>
                <a:spcPts val="0"/>
              </a:spcBef>
              <a:spcAft>
                <a:spcPts val="0"/>
              </a:spcAft>
              <a:buNone/>
              <a:defRPr b="1" sz="6100">
                <a:solidFill>
                  <a:srgbClr val="EBEBEB"/>
                </a:solidFill>
                <a:latin typeface="Overpass"/>
                <a:ea typeface="Overpass"/>
                <a:cs typeface="Overpass"/>
                <a:sym typeface="Overpass"/>
              </a:defRPr>
            </a:lvl2pPr>
            <a:lvl3pPr lvl="2" rtl="0">
              <a:spcBef>
                <a:spcPts val="0"/>
              </a:spcBef>
              <a:spcAft>
                <a:spcPts val="0"/>
              </a:spcAft>
              <a:buNone/>
              <a:defRPr b="1" sz="6100">
                <a:solidFill>
                  <a:srgbClr val="EBEBEB"/>
                </a:solidFill>
                <a:latin typeface="Overpass"/>
                <a:ea typeface="Overpass"/>
                <a:cs typeface="Overpass"/>
                <a:sym typeface="Overpass"/>
              </a:defRPr>
            </a:lvl3pPr>
            <a:lvl4pPr lvl="3" rtl="0">
              <a:spcBef>
                <a:spcPts val="0"/>
              </a:spcBef>
              <a:spcAft>
                <a:spcPts val="0"/>
              </a:spcAft>
              <a:buNone/>
              <a:defRPr b="1" sz="6100">
                <a:solidFill>
                  <a:srgbClr val="EBEBEB"/>
                </a:solidFill>
                <a:latin typeface="Overpass"/>
                <a:ea typeface="Overpass"/>
                <a:cs typeface="Overpass"/>
                <a:sym typeface="Overpass"/>
              </a:defRPr>
            </a:lvl4pPr>
            <a:lvl5pPr lvl="4" rtl="0">
              <a:spcBef>
                <a:spcPts val="0"/>
              </a:spcBef>
              <a:spcAft>
                <a:spcPts val="0"/>
              </a:spcAft>
              <a:buNone/>
              <a:defRPr b="1" sz="6100">
                <a:solidFill>
                  <a:srgbClr val="EBEBEB"/>
                </a:solidFill>
                <a:latin typeface="Overpass"/>
                <a:ea typeface="Overpass"/>
                <a:cs typeface="Overpass"/>
                <a:sym typeface="Overpass"/>
              </a:defRPr>
            </a:lvl5pPr>
            <a:lvl6pPr lvl="5" rtl="0">
              <a:spcBef>
                <a:spcPts val="0"/>
              </a:spcBef>
              <a:spcAft>
                <a:spcPts val="0"/>
              </a:spcAft>
              <a:buNone/>
              <a:defRPr b="1" sz="6100">
                <a:solidFill>
                  <a:srgbClr val="EBEBEB"/>
                </a:solidFill>
                <a:latin typeface="Overpass"/>
                <a:ea typeface="Overpass"/>
                <a:cs typeface="Overpass"/>
                <a:sym typeface="Overpass"/>
              </a:defRPr>
            </a:lvl6pPr>
            <a:lvl7pPr lvl="6" rtl="0">
              <a:spcBef>
                <a:spcPts val="0"/>
              </a:spcBef>
              <a:spcAft>
                <a:spcPts val="0"/>
              </a:spcAft>
              <a:buNone/>
              <a:defRPr b="1" sz="6100">
                <a:solidFill>
                  <a:srgbClr val="EBEBEB"/>
                </a:solidFill>
                <a:latin typeface="Overpass"/>
                <a:ea typeface="Overpass"/>
                <a:cs typeface="Overpass"/>
                <a:sym typeface="Overpass"/>
              </a:defRPr>
            </a:lvl7pPr>
            <a:lvl8pPr lvl="7" rtl="0">
              <a:spcBef>
                <a:spcPts val="0"/>
              </a:spcBef>
              <a:spcAft>
                <a:spcPts val="0"/>
              </a:spcAft>
              <a:buNone/>
              <a:defRPr b="1" sz="6100">
                <a:solidFill>
                  <a:srgbClr val="EBEBEB"/>
                </a:solidFill>
                <a:latin typeface="Overpass"/>
                <a:ea typeface="Overpass"/>
                <a:cs typeface="Overpass"/>
                <a:sym typeface="Overpass"/>
              </a:defRPr>
            </a:lvl8pPr>
            <a:lvl9pPr lvl="8" rtl="0">
              <a:spcBef>
                <a:spcPts val="0"/>
              </a:spcBef>
              <a:spcAft>
                <a:spcPts val="0"/>
              </a:spcAft>
              <a:buNone/>
              <a:defRPr b="1" sz="6100">
                <a:solidFill>
                  <a:srgbClr val="EBEBEB"/>
                </a:solidFill>
                <a:latin typeface="Overpass"/>
                <a:ea typeface="Overpass"/>
                <a:cs typeface="Overpass"/>
                <a:sym typeface="Overpass"/>
              </a:defRPr>
            </a:lvl9pPr>
          </a:lstStyle>
          <a:p/>
        </p:txBody>
      </p:sp>
      <p:cxnSp>
        <p:nvCxnSpPr>
          <p:cNvPr id="518" name="Google Shape;518;p66"/>
          <p:cNvCxnSpPr/>
          <p:nvPr/>
        </p:nvCxnSpPr>
        <p:spPr>
          <a:xfrm rot="10800000">
            <a:off x="447655" y="6401400"/>
            <a:ext cx="0" cy="456600"/>
          </a:xfrm>
          <a:prstGeom prst="straightConnector1">
            <a:avLst/>
          </a:prstGeom>
          <a:noFill/>
          <a:ln cap="flat" cmpd="sng" w="9525">
            <a:solidFill>
              <a:srgbClr val="EE0000"/>
            </a:solidFill>
            <a:prstDash val="solid"/>
            <a:round/>
            <a:headEnd len="med" w="med" type="none"/>
            <a:tailEnd len="med" w="med" type="none"/>
          </a:ln>
        </p:spPr>
      </p:cxnSp>
      <p:cxnSp>
        <p:nvCxnSpPr>
          <p:cNvPr id="519" name="Google Shape;519;p66"/>
          <p:cNvCxnSpPr/>
          <p:nvPr/>
        </p:nvCxnSpPr>
        <p:spPr>
          <a:xfrm rot="10800000">
            <a:off x="447663" y="400"/>
            <a:ext cx="0" cy="886200"/>
          </a:xfrm>
          <a:prstGeom prst="straightConnector1">
            <a:avLst/>
          </a:prstGeom>
          <a:noFill/>
          <a:ln cap="flat" cmpd="sng" w="9525">
            <a:solidFill>
              <a:srgbClr val="EE0000"/>
            </a:solidFill>
            <a:prstDash val="solid"/>
            <a:round/>
            <a:headEnd len="med" w="med" type="none"/>
            <a:tailEnd len="med" w="med" type="none"/>
          </a:ln>
        </p:spPr>
      </p:cxnSp>
      <p:sp>
        <p:nvSpPr>
          <p:cNvPr id="520" name="Google Shape;520;p66"/>
          <p:cNvSpPr txBox="1"/>
          <p:nvPr>
            <p:ph idx="1" type="subTitle"/>
          </p:nvPr>
        </p:nvSpPr>
        <p:spPr>
          <a:xfrm>
            <a:off x="447663" y="55441"/>
            <a:ext cx="5147400" cy="816600"/>
          </a:xfrm>
          <a:prstGeom prst="rect">
            <a:avLst/>
          </a:prstGeom>
        </p:spPr>
        <p:txBody>
          <a:bodyPr anchorCtr="0" anchor="ctr" bIns="91650" lIns="439925" spcFirstLastPara="1" rIns="91650" wrap="square" tIns="91650">
            <a:noAutofit/>
          </a:bodyPr>
          <a:lstStyle>
            <a:lvl1pPr lvl="0"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p:txBody>
      </p:sp>
      <p:sp>
        <p:nvSpPr>
          <p:cNvPr id="521" name="Google Shape;521;p66"/>
          <p:cNvSpPr txBox="1"/>
          <p:nvPr>
            <p:ph idx="2" type="subTitle"/>
          </p:nvPr>
        </p:nvSpPr>
        <p:spPr>
          <a:xfrm>
            <a:off x="9249136" y="1743719"/>
            <a:ext cx="2124000" cy="33090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600">
                <a:solidFill>
                  <a:srgbClr val="4D4D4F"/>
                </a:solidFill>
              </a:defRPr>
            </a:lvl1pPr>
            <a:lvl2pPr lvl="1" rtl="0">
              <a:lnSpc>
                <a:spcPct val="174000"/>
              </a:lnSpc>
              <a:spcBef>
                <a:spcPts val="0"/>
              </a:spcBef>
              <a:spcAft>
                <a:spcPts val="0"/>
              </a:spcAft>
              <a:buNone/>
              <a:defRPr sz="1600">
                <a:solidFill>
                  <a:srgbClr val="4D4D4F"/>
                </a:solidFill>
              </a:defRPr>
            </a:lvl2pPr>
            <a:lvl3pPr lvl="2" rtl="0">
              <a:lnSpc>
                <a:spcPct val="174000"/>
              </a:lnSpc>
              <a:spcBef>
                <a:spcPts val="0"/>
              </a:spcBef>
              <a:spcAft>
                <a:spcPts val="0"/>
              </a:spcAft>
              <a:buNone/>
              <a:defRPr sz="1600">
                <a:solidFill>
                  <a:srgbClr val="4D4D4F"/>
                </a:solidFill>
              </a:defRPr>
            </a:lvl3pPr>
            <a:lvl4pPr lvl="3" rtl="0">
              <a:lnSpc>
                <a:spcPct val="174000"/>
              </a:lnSpc>
              <a:spcBef>
                <a:spcPts val="0"/>
              </a:spcBef>
              <a:spcAft>
                <a:spcPts val="0"/>
              </a:spcAft>
              <a:buNone/>
              <a:defRPr sz="1600">
                <a:solidFill>
                  <a:srgbClr val="4D4D4F"/>
                </a:solidFill>
              </a:defRPr>
            </a:lvl4pPr>
            <a:lvl5pPr lvl="4" rtl="0">
              <a:lnSpc>
                <a:spcPct val="174000"/>
              </a:lnSpc>
              <a:spcBef>
                <a:spcPts val="0"/>
              </a:spcBef>
              <a:spcAft>
                <a:spcPts val="0"/>
              </a:spcAft>
              <a:buNone/>
              <a:defRPr sz="1600">
                <a:solidFill>
                  <a:srgbClr val="4D4D4F"/>
                </a:solidFill>
              </a:defRPr>
            </a:lvl5pPr>
            <a:lvl6pPr lvl="5" rtl="0">
              <a:lnSpc>
                <a:spcPct val="174000"/>
              </a:lnSpc>
              <a:spcBef>
                <a:spcPts val="0"/>
              </a:spcBef>
              <a:spcAft>
                <a:spcPts val="0"/>
              </a:spcAft>
              <a:buNone/>
              <a:defRPr sz="1600">
                <a:solidFill>
                  <a:srgbClr val="4D4D4F"/>
                </a:solidFill>
              </a:defRPr>
            </a:lvl6pPr>
            <a:lvl7pPr lvl="6" rtl="0">
              <a:lnSpc>
                <a:spcPct val="174000"/>
              </a:lnSpc>
              <a:spcBef>
                <a:spcPts val="0"/>
              </a:spcBef>
              <a:spcAft>
                <a:spcPts val="0"/>
              </a:spcAft>
              <a:buNone/>
              <a:defRPr sz="1600">
                <a:solidFill>
                  <a:srgbClr val="4D4D4F"/>
                </a:solidFill>
              </a:defRPr>
            </a:lvl7pPr>
            <a:lvl8pPr lvl="7" rtl="0">
              <a:lnSpc>
                <a:spcPct val="174000"/>
              </a:lnSpc>
              <a:spcBef>
                <a:spcPts val="0"/>
              </a:spcBef>
              <a:spcAft>
                <a:spcPts val="0"/>
              </a:spcAft>
              <a:buNone/>
              <a:defRPr sz="1600">
                <a:solidFill>
                  <a:srgbClr val="4D4D4F"/>
                </a:solidFill>
              </a:defRPr>
            </a:lvl8pPr>
            <a:lvl9pPr lvl="8" rtl="0">
              <a:lnSpc>
                <a:spcPct val="174000"/>
              </a:lnSpc>
              <a:spcBef>
                <a:spcPts val="0"/>
              </a:spcBef>
              <a:spcAft>
                <a:spcPts val="0"/>
              </a:spcAft>
              <a:buNone/>
              <a:defRPr sz="1600">
                <a:solidFill>
                  <a:srgbClr val="4D4D4F"/>
                </a:solidFill>
              </a:defRPr>
            </a:lvl9pPr>
          </a:lstStyle>
          <a:p/>
        </p:txBody>
      </p:sp>
      <p:pic>
        <p:nvPicPr>
          <p:cNvPr id="522" name="Google Shape;522;p66"/>
          <p:cNvPicPr preferRelativeResize="0"/>
          <p:nvPr/>
        </p:nvPicPr>
        <p:blipFill rotWithShape="1">
          <a:blip r:embed="rId3">
            <a:alphaModFix/>
          </a:blip>
          <a:srcRect b="317" l="0" r="0" t="327"/>
          <a:stretch/>
        </p:blipFill>
        <p:spPr>
          <a:xfrm>
            <a:off x="10708600" y="6313250"/>
            <a:ext cx="878046" cy="205258"/>
          </a:xfrm>
          <a:prstGeom prst="rect">
            <a:avLst/>
          </a:prstGeom>
          <a:noFill/>
          <a:ln>
            <a:noFill/>
          </a:ln>
        </p:spPr>
      </p:pic>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ider white">
  <p:cSld name="CUSTOM_2_1">
    <p:bg>
      <p:bgPr>
        <a:blipFill>
          <a:blip r:embed="rId2">
            <a:alphaModFix/>
          </a:blip>
          <a:stretch>
            <a:fillRect/>
          </a:stretch>
        </a:blipFill>
      </p:bgPr>
    </p:bg>
    <p:spTree>
      <p:nvGrpSpPr>
        <p:cNvPr id="523" name="Shape 523"/>
        <p:cNvGrpSpPr/>
        <p:nvPr/>
      </p:nvGrpSpPr>
      <p:grpSpPr>
        <a:xfrm>
          <a:off x="0" y="0"/>
          <a:ext cx="0" cy="0"/>
          <a:chOff x="0" y="0"/>
          <a:chExt cx="0" cy="0"/>
        </a:xfrm>
      </p:grpSpPr>
      <p:sp>
        <p:nvSpPr>
          <p:cNvPr id="524" name="Google Shape;524;p67"/>
          <p:cNvSpPr txBox="1"/>
          <p:nvPr>
            <p:ph type="title"/>
          </p:nvPr>
        </p:nvSpPr>
        <p:spPr>
          <a:xfrm>
            <a:off x="447663" y="1084561"/>
            <a:ext cx="6822900" cy="2105100"/>
          </a:xfrm>
          <a:prstGeom prst="rect">
            <a:avLst/>
          </a:prstGeom>
        </p:spPr>
        <p:txBody>
          <a:bodyPr anchorCtr="0" anchor="t" bIns="91650" lIns="439925" spcFirstLastPara="1" rIns="91650" wrap="square" tIns="91650">
            <a:noAutofit/>
          </a:bodyPr>
          <a:lstStyle>
            <a:lvl1pPr lvl="0" rtl="0">
              <a:spcBef>
                <a:spcPts val="0"/>
              </a:spcBef>
              <a:spcAft>
                <a:spcPts val="0"/>
              </a:spcAft>
              <a:buNone/>
              <a:defRPr b="1" sz="6100">
                <a:solidFill>
                  <a:srgbClr val="EE0000"/>
                </a:solidFill>
                <a:latin typeface="Overpass"/>
                <a:ea typeface="Overpass"/>
                <a:cs typeface="Overpass"/>
                <a:sym typeface="Overpass"/>
              </a:defRPr>
            </a:lvl1pPr>
            <a:lvl2pPr lvl="1" rtl="0">
              <a:spcBef>
                <a:spcPts val="0"/>
              </a:spcBef>
              <a:spcAft>
                <a:spcPts val="0"/>
              </a:spcAft>
              <a:buNone/>
              <a:defRPr b="1" sz="6100">
                <a:solidFill>
                  <a:srgbClr val="EE0000"/>
                </a:solidFill>
                <a:latin typeface="Overpass"/>
                <a:ea typeface="Overpass"/>
                <a:cs typeface="Overpass"/>
                <a:sym typeface="Overpass"/>
              </a:defRPr>
            </a:lvl2pPr>
            <a:lvl3pPr lvl="2" rtl="0">
              <a:spcBef>
                <a:spcPts val="0"/>
              </a:spcBef>
              <a:spcAft>
                <a:spcPts val="0"/>
              </a:spcAft>
              <a:buNone/>
              <a:defRPr b="1" sz="6100">
                <a:solidFill>
                  <a:srgbClr val="EE0000"/>
                </a:solidFill>
                <a:latin typeface="Overpass"/>
                <a:ea typeface="Overpass"/>
                <a:cs typeface="Overpass"/>
                <a:sym typeface="Overpass"/>
              </a:defRPr>
            </a:lvl3pPr>
            <a:lvl4pPr lvl="3" rtl="0">
              <a:spcBef>
                <a:spcPts val="0"/>
              </a:spcBef>
              <a:spcAft>
                <a:spcPts val="0"/>
              </a:spcAft>
              <a:buNone/>
              <a:defRPr b="1" sz="6100">
                <a:solidFill>
                  <a:srgbClr val="EE0000"/>
                </a:solidFill>
                <a:latin typeface="Overpass"/>
                <a:ea typeface="Overpass"/>
                <a:cs typeface="Overpass"/>
                <a:sym typeface="Overpass"/>
              </a:defRPr>
            </a:lvl4pPr>
            <a:lvl5pPr lvl="4" rtl="0">
              <a:spcBef>
                <a:spcPts val="0"/>
              </a:spcBef>
              <a:spcAft>
                <a:spcPts val="0"/>
              </a:spcAft>
              <a:buNone/>
              <a:defRPr b="1" sz="6100">
                <a:solidFill>
                  <a:srgbClr val="EE0000"/>
                </a:solidFill>
                <a:latin typeface="Overpass"/>
                <a:ea typeface="Overpass"/>
                <a:cs typeface="Overpass"/>
                <a:sym typeface="Overpass"/>
              </a:defRPr>
            </a:lvl5pPr>
            <a:lvl6pPr lvl="5" rtl="0">
              <a:spcBef>
                <a:spcPts val="0"/>
              </a:spcBef>
              <a:spcAft>
                <a:spcPts val="0"/>
              </a:spcAft>
              <a:buNone/>
              <a:defRPr b="1" sz="6100">
                <a:solidFill>
                  <a:srgbClr val="EE0000"/>
                </a:solidFill>
                <a:latin typeface="Overpass"/>
                <a:ea typeface="Overpass"/>
                <a:cs typeface="Overpass"/>
                <a:sym typeface="Overpass"/>
              </a:defRPr>
            </a:lvl6pPr>
            <a:lvl7pPr lvl="6" rtl="0">
              <a:spcBef>
                <a:spcPts val="0"/>
              </a:spcBef>
              <a:spcAft>
                <a:spcPts val="0"/>
              </a:spcAft>
              <a:buNone/>
              <a:defRPr b="1" sz="6100">
                <a:solidFill>
                  <a:srgbClr val="EE0000"/>
                </a:solidFill>
                <a:latin typeface="Overpass"/>
                <a:ea typeface="Overpass"/>
                <a:cs typeface="Overpass"/>
                <a:sym typeface="Overpass"/>
              </a:defRPr>
            </a:lvl7pPr>
            <a:lvl8pPr lvl="7" rtl="0">
              <a:spcBef>
                <a:spcPts val="0"/>
              </a:spcBef>
              <a:spcAft>
                <a:spcPts val="0"/>
              </a:spcAft>
              <a:buNone/>
              <a:defRPr b="1" sz="6100">
                <a:solidFill>
                  <a:srgbClr val="EE0000"/>
                </a:solidFill>
                <a:latin typeface="Overpass"/>
                <a:ea typeface="Overpass"/>
                <a:cs typeface="Overpass"/>
                <a:sym typeface="Overpass"/>
              </a:defRPr>
            </a:lvl8pPr>
            <a:lvl9pPr lvl="8" rtl="0">
              <a:spcBef>
                <a:spcPts val="0"/>
              </a:spcBef>
              <a:spcAft>
                <a:spcPts val="0"/>
              </a:spcAft>
              <a:buNone/>
              <a:defRPr b="1" sz="6100">
                <a:solidFill>
                  <a:srgbClr val="EE0000"/>
                </a:solidFill>
                <a:latin typeface="Overpass"/>
                <a:ea typeface="Overpass"/>
                <a:cs typeface="Overpass"/>
                <a:sym typeface="Overpass"/>
              </a:defRPr>
            </a:lvl9pPr>
          </a:lstStyle>
          <a:p/>
        </p:txBody>
      </p:sp>
      <p:cxnSp>
        <p:nvCxnSpPr>
          <p:cNvPr id="525" name="Google Shape;525;p67"/>
          <p:cNvCxnSpPr/>
          <p:nvPr/>
        </p:nvCxnSpPr>
        <p:spPr>
          <a:xfrm rot="10800000">
            <a:off x="447655"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526" name="Google Shape;526;p67"/>
          <p:cNvSpPr txBox="1"/>
          <p:nvPr>
            <p:ph idx="12" type="sldNum"/>
          </p:nvPr>
        </p:nvSpPr>
        <p:spPr>
          <a:xfrm>
            <a:off x="81954" y="6169556"/>
            <a:ext cx="731400" cy="143700"/>
          </a:xfrm>
          <a:prstGeom prst="rect">
            <a:avLst/>
          </a:prstGeom>
          <a:noFill/>
          <a:ln>
            <a:noFill/>
          </a:ln>
        </p:spPr>
        <p:txBody>
          <a:bodyPr anchorCtr="0" anchor="b" bIns="0" lIns="0" spcFirstLastPara="1" rIns="0" wrap="square" tIns="0">
            <a:noAutofit/>
          </a:bodyPr>
          <a:lstStyle>
            <a:lvl1pPr lvl="0" rtl="0" algn="ctr">
              <a:buNone/>
              <a:defRPr sz="700">
                <a:latin typeface="Overpass SemiBold"/>
                <a:ea typeface="Overpass SemiBold"/>
                <a:cs typeface="Overpass SemiBold"/>
                <a:sym typeface="Overpass SemiBold"/>
              </a:defRPr>
            </a:lvl1pPr>
            <a:lvl2pPr lvl="1" rtl="0" algn="ctr">
              <a:buNone/>
              <a:defRPr sz="700">
                <a:latin typeface="Overpass SemiBold"/>
                <a:ea typeface="Overpass SemiBold"/>
                <a:cs typeface="Overpass SemiBold"/>
                <a:sym typeface="Overpass SemiBold"/>
              </a:defRPr>
            </a:lvl2pPr>
            <a:lvl3pPr lvl="2" rtl="0" algn="ctr">
              <a:buNone/>
              <a:defRPr sz="700">
                <a:latin typeface="Overpass SemiBold"/>
                <a:ea typeface="Overpass SemiBold"/>
                <a:cs typeface="Overpass SemiBold"/>
                <a:sym typeface="Overpass SemiBold"/>
              </a:defRPr>
            </a:lvl3pPr>
            <a:lvl4pPr lvl="3" rtl="0" algn="ctr">
              <a:buNone/>
              <a:defRPr sz="700">
                <a:latin typeface="Overpass SemiBold"/>
                <a:ea typeface="Overpass SemiBold"/>
                <a:cs typeface="Overpass SemiBold"/>
                <a:sym typeface="Overpass SemiBold"/>
              </a:defRPr>
            </a:lvl4pPr>
            <a:lvl5pPr lvl="4" rtl="0" algn="ctr">
              <a:buNone/>
              <a:defRPr sz="700">
                <a:latin typeface="Overpass SemiBold"/>
                <a:ea typeface="Overpass SemiBold"/>
                <a:cs typeface="Overpass SemiBold"/>
                <a:sym typeface="Overpass SemiBold"/>
              </a:defRPr>
            </a:lvl5pPr>
            <a:lvl6pPr lvl="5" rtl="0" algn="ctr">
              <a:buNone/>
              <a:defRPr sz="700">
                <a:latin typeface="Overpass SemiBold"/>
                <a:ea typeface="Overpass SemiBold"/>
                <a:cs typeface="Overpass SemiBold"/>
                <a:sym typeface="Overpass SemiBold"/>
              </a:defRPr>
            </a:lvl6pPr>
            <a:lvl7pPr lvl="6" rtl="0" algn="ctr">
              <a:buNone/>
              <a:defRPr sz="700">
                <a:latin typeface="Overpass SemiBold"/>
                <a:ea typeface="Overpass SemiBold"/>
                <a:cs typeface="Overpass SemiBold"/>
                <a:sym typeface="Overpass SemiBold"/>
              </a:defRPr>
            </a:lvl7pPr>
            <a:lvl8pPr lvl="7" rtl="0" algn="ctr">
              <a:buNone/>
              <a:defRPr sz="700">
                <a:latin typeface="Overpass SemiBold"/>
                <a:ea typeface="Overpass SemiBold"/>
                <a:cs typeface="Overpass SemiBold"/>
                <a:sym typeface="Overpass SemiBold"/>
              </a:defRPr>
            </a:lvl8pPr>
            <a:lvl9pPr lvl="8" rtl="0" algn="ctr">
              <a:buNone/>
              <a:defRPr sz="7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cxnSp>
        <p:nvCxnSpPr>
          <p:cNvPr id="527" name="Google Shape;527;p67"/>
          <p:cNvCxnSpPr/>
          <p:nvPr/>
        </p:nvCxnSpPr>
        <p:spPr>
          <a:xfrm rot="10800000">
            <a:off x="447663" y="400"/>
            <a:ext cx="0" cy="886200"/>
          </a:xfrm>
          <a:prstGeom prst="straightConnector1">
            <a:avLst/>
          </a:prstGeom>
          <a:noFill/>
          <a:ln cap="flat" cmpd="sng" w="9525">
            <a:solidFill>
              <a:srgbClr val="EE0000"/>
            </a:solidFill>
            <a:prstDash val="solid"/>
            <a:round/>
            <a:headEnd len="med" w="med" type="none"/>
            <a:tailEnd len="med" w="med" type="none"/>
          </a:ln>
        </p:spPr>
      </p:cxnSp>
      <p:sp>
        <p:nvSpPr>
          <p:cNvPr id="528" name="Google Shape;528;p67"/>
          <p:cNvSpPr txBox="1"/>
          <p:nvPr>
            <p:ph idx="1" type="subTitle"/>
          </p:nvPr>
        </p:nvSpPr>
        <p:spPr>
          <a:xfrm>
            <a:off x="447663" y="55441"/>
            <a:ext cx="5147400" cy="816600"/>
          </a:xfrm>
          <a:prstGeom prst="rect">
            <a:avLst/>
          </a:prstGeom>
        </p:spPr>
        <p:txBody>
          <a:bodyPr anchorCtr="0" anchor="ctr" bIns="91650" lIns="439925" spcFirstLastPara="1" rIns="91650" wrap="square" tIns="91650">
            <a:noAutofit/>
          </a:bodyPr>
          <a:lstStyle>
            <a:lvl1pPr lvl="0"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1pPr>
            <a:lvl2pPr lvl="1"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2pPr>
            <a:lvl3pPr lvl="2"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3pPr>
            <a:lvl4pPr lvl="3"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4pPr>
            <a:lvl5pPr lvl="4"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5pPr>
            <a:lvl6pPr lvl="5"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6pPr>
            <a:lvl7pPr lvl="6"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7pPr>
            <a:lvl8pPr lvl="7"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8pPr>
            <a:lvl9pPr lvl="8"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9pPr>
          </a:lstStyle>
          <a:p/>
        </p:txBody>
      </p:sp>
      <p:sp>
        <p:nvSpPr>
          <p:cNvPr id="529" name="Google Shape;529;p67"/>
          <p:cNvSpPr txBox="1"/>
          <p:nvPr/>
        </p:nvSpPr>
        <p:spPr>
          <a:xfrm>
            <a:off x="10065512" y="269836"/>
            <a:ext cx="16188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700">
                <a:solidFill>
                  <a:srgbClr val="EBEBEB"/>
                </a:solidFill>
                <a:latin typeface="Overpass"/>
                <a:ea typeface="Overpass"/>
                <a:cs typeface="Overpass"/>
                <a:sym typeface="Overpass"/>
              </a:rPr>
              <a:t>CONFIDENTIAL </a:t>
            </a:r>
            <a:r>
              <a:rPr lang="en" sz="700">
                <a:solidFill>
                  <a:srgbClr val="EBEBEB"/>
                </a:solidFill>
                <a:latin typeface="Overpass Light"/>
                <a:ea typeface="Overpass Light"/>
                <a:cs typeface="Overpass Light"/>
                <a:sym typeface="Overpass Light"/>
              </a:rPr>
              <a:t>Designator</a:t>
            </a:r>
            <a:endParaRPr sz="700">
              <a:solidFill>
                <a:srgbClr val="EBEBEB"/>
              </a:solidFill>
              <a:latin typeface="Overpass Light"/>
              <a:ea typeface="Overpass Light"/>
              <a:cs typeface="Overpass Light"/>
              <a:sym typeface="Overpass Light"/>
            </a:endParaRPr>
          </a:p>
        </p:txBody>
      </p:sp>
      <p:sp>
        <p:nvSpPr>
          <p:cNvPr id="530" name="Google Shape;530;p67"/>
          <p:cNvSpPr txBox="1"/>
          <p:nvPr>
            <p:ph idx="2" type="subTitle"/>
          </p:nvPr>
        </p:nvSpPr>
        <p:spPr>
          <a:xfrm>
            <a:off x="9249136" y="1743719"/>
            <a:ext cx="2124000" cy="33090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600">
                <a:solidFill>
                  <a:srgbClr val="EBEBEB"/>
                </a:solidFill>
              </a:defRPr>
            </a:lvl1pPr>
            <a:lvl2pPr lvl="1" rtl="0">
              <a:lnSpc>
                <a:spcPct val="174000"/>
              </a:lnSpc>
              <a:spcBef>
                <a:spcPts val="0"/>
              </a:spcBef>
              <a:spcAft>
                <a:spcPts val="0"/>
              </a:spcAft>
              <a:buNone/>
              <a:defRPr sz="1600">
                <a:solidFill>
                  <a:srgbClr val="EBEBEB"/>
                </a:solidFill>
              </a:defRPr>
            </a:lvl2pPr>
            <a:lvl3pPr lvl="2" rtl="0">
              <a:lnSpc>
                <a:spcPct val="174000"/>
              </a:lnSpc>
              <a:spcBef>
                <a:spcPts val="0"/>
              </a:spcBef>
              <a:spcAft>
                <a:spcPts val="0"/>
              </a:spcAft>
              <a:buNone/>
              <a:defRPr sz="1600">
                <a:solidFill>
                  <a:srgbClr val="EBEBEB"/>
                </a:solidFill>
              </a:defRPr>
            </a:lvl3pPr>
            <a:lvl4pPr lvl="3" rtl="0">
              <a:lnSpc>
                <a:spcPct val="174000"/>
              </a:lnSpc>
              <a:spcBef>
                <a:spcPts val="0"/>
              </a:spcBef>
              <a:spcAft>
                <a:spcPts val="0"/>
              </a:spcAft>
              <a:buNone/>
              <a:defRPr sz="1600">
                <a:solidFill>
                  <a:srgbClr val="EBEBEB"/>
                </a:solidFill>
              </a:defRPr>
            </a:lvl4pPr>
            <a:lvl5pPr lvl="4" rtl="0">
              <a:lnSpc>
                <a:spcPct val="174000"/>
              </a:lnSpc>
              <a:spcBef>
                <a:spcPts val="0"/>
              </a:spcBef>
              <a:spcAft>
                <a:spcPts val="0"/>
              </a:spcAft>
              <a:buNone/>
              <a:defRPr sz="1600">
                <a:solidFill>
                  <a:srgbClr val="EBEBEB"/>
                </a:solidFill>
              </a:defRPr>
            </a:lvl5pPr>
            <a:lvl6pPr lvl="5" rtl="0">
              <a:lnSpc>
                <a:spcPct val="174000"/>
              </a:lnSpc>
              <a:spcBef>
                <a:spcPts val="0"/>
              </a:spcBef>
              <a:spcAft>
                <a:spcPts val="0"/>
              </a:spcAft>
              <a:buNone/>
              <a:defRPr sz="1600">
                <a:solidFill>
                  <a:srgbClr val="EBEBEB"/>
                </a:solidFill>
              </a:defRPr>
            </a:lvl6pPr>
            <a:lvl7pPr lvl="6" rtl="0">
              <a:lnSpc>
                <a:spcPct val="174000"/>
              </a:lnSpc>
              <a:spcBef>
                <a:spcPts val="0"/>
              </a:spcBef>
              <a:spcAft>
                <a:spcPts val="0"/>
              </a:spcAft>
              <a:buNone/>
              <a:defRPr sz="1600">
                <a:solidFill>
                  <a:srgbClr val="EBEBEB"/>
                </a:solidFill>
              </a:defRPr>
            </a:lvl7pPr>
            <a:lvl8pPr lvl="7" rtl="0">
              <a:lnSpc>
                <a:spcPct val="174000"/>
              </a:lnSpc>
              <a:spcBef>
                <a:spcPts val="0"/>
              </a:spcBef>
              <a:spcAft>
                <a:spcPts val="0"/>
              </a:spcAft>
              <a:buNone/>
              <a:defRPr sz="1600">
                <a:solidFill>
                  <a:srgbClr val="EBEBEB"/>
                </a:solidFill>
              </a:defRPr>
            </a:lvl8pPr>
            <a:lvl9pPr lvl="8" rtl="0">
              <a:lnSpc>
                <a:spcPct val="174000"/>
              </a:lnSpc>
              <a:spcBef>
                <a:spcPts val="0"/>
              </a:spcBef>
              <a:spcAft>
                <a:spcPts val="0"/>
              </a:spcAft>
              <a:buNone/>
              <a:defRPr sz="1600">
                <a:solidFill>
                  <a:srgbClr val="EBEBEB"/>
                </a:solidFill>
              </a:defRPr>
            </a:lvl9pPr>
          </a:lstStyle>
          <a:p/>
        </p:txBody>
      </p:sp>
      <p:pic>
        <p:nvPicPr>
          <p:cNvPr id="531" name="Google Shape;531;p67"/>
          <p:cNvPicPr preferRelativeResize="0"/>
          <p:nvPr/>
        </p:nvPicPr>
        <p:blipFill>
          <a:blip r:embed="rId3">
            <a:alphaModFix/>
          </a:blip>
          <a:stretch>
            <a:fillRect/>
          </a:stretch>
        </p:blipFill>
        <p:spPr>
          <a:xfrm>
            <a:off x="10708600" y="6312505"/>
            <a:ext cx="878046" cy="206599"/>
          </a:xfrm>
          <a:prstGeom prst="rect">
            <a:avLst/>
          </a:prstGeom>
          <a:noFill/>
          <a:ln>
            <a:noFill/>
          </a:ln>
        </p:spPr>
      </p:pic>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ider white">
  <p:cSld name="CUSTOM_2_1_1">
    <p:bg>
      <p:bgPr>
        <a:blipFill>
          <a:blip r:embed="rId2">
            <a:alphaModFix/>
          </a:blip>
          <a:stretch>
            <a:fillRect/>
          </a:stretch>
        </a:blipFill>
      </p:bgPr>
    </p:bg>
    <p:spTree>
      <p:nvGrpSpPr>
        <p:cNvPr id="532" name="Shape 532"/>
        <p:cNvGrpSpPr/>
        <p:nvPr/>
      </p:nvGrpSpPr>
      <p:grpSpPr>
        <a:xfrm>
          <a:off x="0" y="0"/>
          <a:ext cx="0" cy="0"/>
          <a:chOff x="0" y="0"/>
          <a:chExt cx="0" cy="0"/>
        </a:xfrm>
      </p:grpSpPr>
      <p:sp>
        <p:nvSpPr>
          <p:cNvPr id="533" name="Google Shape;533;p68"/>
          <p:cNvSpPr txBox="1"/>
          <p:nvPr>
            <p:ph type="title"/>
          </p:nvPr>
        </p:nvSpPr>
        <p:spPr>
          <a:xfrm>
            <a:off x="447663" y="1084561"/>
            <a:ext cx="6822900" cy="2105100"/>
          </a:xfrm>
          <a:prstGeom prst="rect">
            <a:avLst/>
          </a:prstGeom>
        </p:spPr>
        <p:txBody>
          <a:bodyPr anchorCtr="0" anchor="t" bIns="91650" lIns="439925" spcFirstLastPara="1" rIns="91650" wrap="square" tIns="91650">
            <a:noAutofit/>
          </a:bodyPr>
          <a:lstStyle>
            <a:lvl1pPr lvl="0" rtl="0">
              <a:spcBef>
                <a:spcPts val="0"/>
              </a:spcBef>
              <a:spcAft>
                <a:spcPts val="0"/>
              </a:spcAft>
              <a:buNone/>
              <a:defRPr b="1" sz="6100">
                <a:solidFill>
                  <a:srgbClr val="EE0000"/>
                </a:solidFill>
                <a:latin typeface="Overpass"/>
                <a:ea typeface="Overpass"/>
                <a:cs typeface="Overpass"/>
                <a:sym typeface="Overpass"/>
              </a:defRPr>
            </a:lvl1pPr>
            <a:lvl2pPr lvl="1" rtl="0">
              <a:spcBef>
                <a:spcPts val="0"/>
              </a:spcBef>
              <a:spcAft>
                <a:spcPts val="0"/>
              </a:spcAft>
              <a:buNone/>
              <a:defRPr b="1" sz="6100">
                <a:solidFill>
                  <a:srgbClr val="EE0000"/>
                </a:solidFill>
                <a:latin typeface="Overpass"/>
                <a:ea typeface="Overpass"/>
                <a:cs typeface="Overpass"/>
                <a:sym typeface="Overpass"/>
              </a:defRPr>
            </a:lvl2pPr>
            <a:lvl3pPr lvl="2" rtl="0">
              <a:spcBef>
                <a:spcPts val="0"/>
              </a:spcBef>
              <a:spcAft>
                <a:spcPts val="0"/>
              </a:spcAft>
              <a:buNone/>
              <a:defRPr b="1" sz="6100">
                <a:solidFill>
                  <a:srgbClr val="EE0000"/>
                </a:solidFill>
                <a:latin typeface="Overpass"/>
                <a:ea typeface="Overpass"/>
                <a:cs typeface="Overpass"/>
                <a:sym typeface="Overpass"/>
              </a:defRPr>
            </a:lvl3pPr>
            <a:lvl4pPr lvl="3" rtl="0">
              <a:spcBef>
                <a:spcPts val="0"/>
              </a:spcBef>
              <a:spcAft>
                <a:spcPts val="0"/>
              </a:spcAft>
              <a:buNone/>
              <a:defRPr b="1" sz="6100">
                <a:solidFill>
                  <a:srgbClr val="EE0000"/>
                </a:solidFill>
                <a:latin typeface="Overpass"/>
                <a:ea typeface="Overpass"/>
                <a:cs typeface="Overpass"/>
                <a:sym typeface="Overpass"/>
              </a:defRPr>
            </a:lvl4pPr>
            <a:lvl5pPr lvl="4" rtl="0">
              <a:spcBef>
                <a:spcPts val="0"/>
              </a:spcBef>
              <a:spcAft>
                <a:spcPts val="0"/>
              </a:spcAft>
              <a:buNone/>
              <a:defRPr b="1" sz="6100">
                <a:solidFill>
                  <a:srgbClr val="EE0000"/>
                </a:solidFill>
                <a:latin typeface="Overpass"/>
                <a:ea typeface="Overpass"/>
                <a:cs typeface="Overpass"/>
                <a:sym typeface="Overpass"/>
              </a:defRPr>
            </a:lvl5pPr>
            <a:lvl6pPr lvl="5" rtl="0">
              <a:spcBef>
                <a:spcPts val="0"/>
              </a:spcBef>
              <a:spcAft>
                <a:spcPts val="0"/>
              </a:spcAft>
              <a:buNone/>
              <a:defRPr b="1" sz="6100">
                <a:solidFill>
                  <a:srgbClr val="EE0000"/>
                </a:solidFill>
                <a:latin typeface="Overpass"/>
                <a:ea typeface="Overpass"/>
                <a:cs typeface="Overpass"/>
                <a:sym typeface="Overpass"/>
              </a:defRPr>
            </a:lvl6pPr>
            <a:lvl7pPr lvl="6" rtl="0">
              <a:spcBef>
                <a:spcPts val="0"/>
              </a:spcBef>
              <a:spcAft>
                <a:spcPts val="0"/>
              </a:spcAft>
              <a:buNone/>
              <a:defRPr b="1" sz="6100">
                <a:solidFill>
                  <a:srgbClr val="EE0000"/>
                </a:solidFill>
                <a:latin typeface="Overpass"/>
                <a:ea typeface="Overpass"/>
                <a:cs typeface="Overpass"/>
                <a:sym typeface="Overpass"/>
              </a:defRPr>
            </a:lvl7pPr>
            <a:lvl8pPr lvl="7" rtl="0">
              <a:spcBef>
                <a:spcPts val="0"/>
              </a:spcBef>
              <a:spcAft>
                <a:spcPts val="0"/>
              </a:spcAft>
              <a:buNone/>
              <a:defRPr b="1" sz="6100">
                <a:solidFill>
                  <a:srgbClr val="EE0000"/>
                </a:solidFill>
                <a:latin typeface="Overpass"/>
                <a:ea typeface="Overpass"/>
                <a:cs typeface="Overpass"/>
                <a:sym typeface="Overpass"/>
              </a:defRPr>
            </a:lvl8pPr>
            <a:lvl9pPr lvl="8" rtl="0">
              <a:spcBef>
                <a:spcPts val="0"/>
              </a:spcBef>
              <a:spcAft>
                <a:spcPts val="0"/>
              </a:spcAft>
              <a:buNone/>
              <a:defRPr b="1" sz="6100">
                <a:solidFill>
                  <a:srgbClr val="EE0000"/>
                </a:solidFill>
                <a:latin typeface="Overpass"/>
                <a:ea typeface="Overpass"/>
                <a:cs typeface="Overpass"/>
                <a:sym typeface="Overpass"/>
              </a:defRPr>
            </a:lvl9pPr>
          </a:lstStyle>
          <a:p/>
        </p:txBody>
      </p:sp>
      <p:cxnSp>
        <p:nvCxnSpPr>
          <p:cNvPr id="534" name="Google Shape;534;p68"/>
          <p:cNvCxnSpPr/>
          <p:nvPr/>
        </p:nvCxnSpPr>
        <p:spPr>
          <a:xfrm rot="10800000">
            <a:off x="447655"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535" name="Google Shape;535;p68"/>
          <p:cNvSpPr txBox="1"/>
          <p:nvPr>
            <p:ph idx="12" type="sldNum"/>
          </p:nvPr>
        </p:nvSpPr>
        <p:spPr>
          <a:xfrm>
            <a:off x="81954" y="6169556"/>
            <a:ext cx="731400" cy="143700"/>
          </a:xfrm>
          <a:prstGeom prst="rect">
            <a:avLst/>
          </a:prstGeom>
          <a:noFill/>
          <a:ln>
            <a:noFill/>
          </a:ln>
        </p:spPr>
        <p:txBody>
          <a:bodyPr anchorCtr="0" anchor="b" bIns="0" lIns="0" spcFirstLastPara="1" rIns="0" wrap="square" tIns="0">
            <a:noAutofit/>
          </a:bodyPr>
          <a:lstStyle>
            <a:lvl1pPr lvl="0" rtl="0" algn="ctr">
              <a:buNone/>
              <a:defRPr sz="700">
                <a:latin typeface="Overpass SemiBold"/>
                <a:ea typeface="Overpass SemiBold"/>
                <a:cs typeface="Overpass SemiBold"/>
                <a:sym typeface="Overpass SemiBold"/>
              </a:defRPr>
            </a:lvl1pPr>
            <a:lvl2pPr lvl="1" rtl="0" algn="ctr">
              <a:buNone/>
              <a:defRPr sz="700">
                <a:latin typeface="Overpass SemiBold"/>
                <a:ea typeface="Overpass SemiBold"/>
                <a:cs typeface="Overpass SemiBold"/>
                <a:sym typeface="Overpass SemiBold"/>
              </a:defRPr>
            </a:lvl2pPr>
            <a:lvl3pPr lvl="2" rtl="0" algn="ctr">
              <a:buNone/>
              <a:defRPr sz="700">
                <a:latin typeface="Overpass SemiBold"/>
                <a:ea typeface="Overpass SemiBold"/>
                <a:cs typeface="Overpass SemiBold"/>
                <a:sym typeface="Overpass SemiBold"/>
              </a:defRPr>
            </a:lvl3pPr>
            <a:lvl4pPr lvl="3" rtl="0" algn="ctr">
              <a:buNone/>
              <a:defRPr sz="700">
                <a:latin typeface="Overpass SemiBold"/>
                <a:ea typeface="Overpass SemiBold"/>
                <a:cs typeface="Overpass SemiBold"/>
                <a:sym typeface="Overpass SemiBold"/>
              </a:defRPr>
            </a:lvl4pPr>
            <a:lvl5pPr lvl="4" rtl="0" algn="ctr">
              <a:buNone/>
              <a:defRPr sz="700">
                <a:latin typeface="Overpass SemiBold"/>
                <a:ea typeface="Overpass SemiBold"/>
                <a:cs typeface="Overpass SemiBold"/>
                <a:sym typeface="Overpass SemiBold"/>
              </a:defRPr>
            </a:lvl5pPr>
            <a:lvl6pPr lvl="5" rtl="0" algn="ctr">
              <a:buNone/>
              <a:defRPr sz="700">
                <a:latin typeface="Overpass SemiBold"/>
                <a:ea typeface="Overpass SemiBold"/>
                <a:cs typeface="Overpass SemiBold"/>
                <a:sym typeface="Overpass SemiBold"/>
              </a:defRPr>
            </a:lvl6pPr>
            <a:lvl7pPr lvl="6" rtl="0" algn="ctr">
              <a:buNone/>
              <a:defRPr sz="700">
                <a:latin typeface="Overpass SemiBold"/>
                <a:ea typeface="Overpass SemiBold"/>
                <a:cs typeface="Overpass SemiBold"/>
                <a:sym typeface="Overpass SemiBold"/>
              </a:defRPr>
            </a:lvl7pPr>
            <a:lvl8pPr lvl="7" rtl="0" algn="ctr">
              <a:buNone/>
              <a:defRPr sz="700">
                <a:latin typeface="Overpass SemiBold"/>
                <a:ea typeface="Overpass SemiBold"/>
                <a:cs typeface="Overpass SemiBold"/>
                <a:sym typeface="Overpass SemiBold"/>
              </a:defRPr>
            </a:lvl8pPr>
            <a:lvl9pPr lvl="8" rtl="0" algn="ctr">
              <a:buNone/>
              <a:defRPr sz="7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cxnSp>
        <p:nvCxnSpPr>
          <p:cNvPr id="536" name="Google Shape;536;p68"/>
          <p:cNvCxnSpPr/>
          <p:nvPr/>
        </p:nvCxnSpPr>
        <p:spPr>
          <a:xfrm rot="10800000">
            <a:off x="447663" y="400"/>
            <a:ext cx="0" cy="886200"/>
          </a:xfrm>
          <a:prstGeom prst="straightConnector1">
            <a:avLst/>
          </a:prstGeom>
          <a:noFill/>
          <a:ln cap="flat" cmpd="sng" w="9525">
            <a:solidFill>
              <a:srgbClr val="EE0000"/>
            </a:solidFill>
            <a:prstDash val="solid"/>
            <a:round/>
            <a:headEnd len="med" w="med" type="none"/>
            <a:tailEnd len="med" w="med" type="none"/>
          </a:ln>
        </p:spPr>
      </p:cxnSp>
      <p:sp>
        <p:nvSpPr>
          <p:cNvPr id="537" name="Google Shape;537;p68"/>
          <p:cNvSpPr txBox="1"/>
          <p:nvPr>
            <p:ph idx="1" type="subTitle"/>
          </p:nvPr>
        </p:nvSpPr>
        <p:spPr>
          <a:xfrm>
            <a:off x="447663" y="55441"/>
            <a:ext cx="5147400" cy="816600"/>
          </a:xfrm>
          <a:prstGeom prst="rect">
            <a:avLst/>
          </a:prstGeom>
        </p:spPr>
        <p:txBody>
          <a:bodyPr anchorCtr="0" anchor="ctr" bIns="91650" lIns="439925" spcFirstLastPara="1" rIns="91650" wrap="square" tIns="91650">
            <a:noAutofit/>
          </a:bodyPr>
          <a:lstStyle>
            <a:lvl1pPr lvl="0"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1pPr>
            <a:lvl2pPr lvl="1"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2pPr>
            <a:lvl3pPr lvl="2"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3pPr>
            <a:lvl4pPr lvl="3"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4pPr>
            <a:lvl5pPr lvl="4"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5pPr>
            <a:lvl6pPr lvl="5"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6pPr>
            <a:lvl7pPr lvl="6"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7pPr>
            <a:lvl8pPr lvl="7"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8pPr>
            <a:lvl9pPr lvl="8"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9pPr>
          </a:lstStyle>
          <a:p/>
        </p:txBody>
      </p:sp>
      <p:sp>
        <p:nvSpPr>
          <p:cNvPr id="538" name="Google Shape;538;p68"/>
          <p:cNvSpPr txBox="1"/>
          <p:nvPr>
            <p:ph idx="2" type="subTitle"/>
          </p:nvPr>
        </p:nvSpPr>
        <p:spPr>
          <a:xfrm>
            <a:off x="9249136" y="1743719"/>
            <a:ext cx="2124000" cy="33090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600">
                <a:solidFill>
                  <a:srgbClr val="EBEBEB"/>
                </a:solidFill>
              </a:defRPr>
            </a:lvl1pPr>
            <a:lvl2pPr lvl="1" rtl="0">
              <a:lnSpc>
                <a:spcPct val="174000"/>
              </a:lnSpc>
              <a:spcBef>
                <a:spcPts val="0"/>
              </a:spcBef>
              <a:spcAft>
                <a:spcPts val="0"/>
              </a:spcAft>
              <a:buNone/>
              <a:defRPr sz="1600">
                <a:solidFill>
                  <a:srgbClr val="EBEBEB"/>
                </a:solidFill>
              </a:defRPr>
            </a:lvl2pPr>
            <a:lvl3pPr lvl="2" rtl="0">
              <a:lnSpc>
                <a:spcPct val="174000"/>
              </a:lnSpc>
              <a:spcBef>
                <a:spcPts val="0"/>
              </a:spcBef>
              <a:spcAft>
                <a:spcPts val="0"/>
              </a:spcAft>
              <a:buNone/>
              <a:defRPr sz="1600">
                <a:solidFill>
                  <a:srgbClr val="EBEBEB"/>
                </a:solidFill>
              </a:defRPr>
            </a:lvl3pPr>
            <a:lvl4pPr lvl="3" rtl="0">
              <a:lnSpc>
                <a:spcPct val="174000"/>
              </a:lnSpc>
              <a:spcBef>
                <a:spcPts val="0"/>
              </a:spcBef>
              <a:spcAft>
                <a:spcPts val="0"/>
              </a:spcAft>
              <a:buNone/>
              <a:defRPr sz="1600">
                <a:solidFill>
                  <a:srgbClr val="EBEBEB"/>
                </a:solidFill>
              </a:defRPr>
            </a:lvl4pPr>
            <a:lvl5pPr lvl="4" rtl="0">
              <a:lnSpc>
                <a:spcPct val="174000"/>
              </a:lnSpc>
              <a:spcBef>
                <a:spcPts val="0"/>
              </a:spcBef>
              <a:spcAft>
                <a:spcPts val="0"/>
              </a:spcAft>
              <a:buNone/>
              <a:defRPr sz="1600">
                <a:solidFill>
                  <a:srgbClr val="EBEBEB"/>
                </a:solidFill>
              </a:defRPr>
            </a:lvl5pPr>
            <a:lvl6pPr lvl="5" rtl="0">
              <a:lnSpc>
                <a:spcPct val="174000"/>
              </a:lnSpc>
              <a:spcBef>
                <a:spcPts val="0"/>
              </a:spcBef>
              <a:spcAft>
                <a:spcPts val="0"/>
              </a:spcAft>
              <a:buNone/>
              <a:defRPr sz="1600">
                <a:solidFill>
                  <a:srgbClr val="EBEBEB"/>
                </a:solidFill>
              </a:defRPr>
            </a:lvl6pPr>
            <a:lvl7pPr lvl="6" rtl="0">
              <a:lnSpc>
                <a:spcPct val="174000"/>
              </a:lnSpc>
              <a:spcBef>
                <a:spcPts val="0"/>
              </a:spcBef>
              <a:spcAft>
                <a:spcPts val="0"/>
              </a:spcAft>
              <a:buNone/>
              <a:defRPr sz="1600">
                <a:solidFill>
                  <a:srgbClr val="EBEBEB"/>
                </a:solidFill>
              </a:defRPr>
            </a:lvl7pPr>
            <a:lvl8pPr lvl="7" rtl="0">
              <a:lnSpc>
                <a:spcPct val="174000"/>
              </a:lnSpc>
              <a:spcBef>
                <a:spcPts val="0"/>
              </a:spcBef>
              <a:spcAft>
                <a:spcPts val="0"/>
              </a:spcAft>
              <a:buNone/>
              <a:defRPr sz="1600">
                <a:solidFill>
                  <a:srgbClr val="EBEBEB"/>
                </a:solidFill>
              </a:defRPr>
            </a:lvl8pPr>
            <a:lvl9pPr lvl="8" rtl="0">
              <a:lnSpc>
                <a:spcPct val="174000"/>
              </a:lnSpc>
              <a:spcBef>
                <a:spcPts val="0"/>
              </a:spcBef>
              <a:spcAft>
                <a:spcPts val="0"/>
              </a:spcAft>
              <a:buNone/>
              <a:defRPr sz="1600">
                <a:solidFill>
                  <a:srgbClr val="EBEBEB"/>
                </a:solidFill>
              </a:defRPr>
            </a:lvl9pPr>
          </a:lstStyle>
          <a:p/>
        </p:txBody>
      </p:sp>
      <p:pic>
        <p:nvPicPr>
          <p:cNvPr id="539" name="Google Shape;539;p68"/>
          <p:cNvPicPr preferRelativeResize="0"/>
          <p:nvPr/>
        </p:nvPicPr>
        <p:blipFill rotWithShape="1">
          <a:blip r:embed="rId3">
            <a:alphaModFix/>
          </a:blip>
          <a:srcRect b="317" l="0" r="0" t="327"/>
          <a:stretch/>
        </p:blipFill>
        <p:spPr>
          <a:xfrm>
            <a:off x="10708600" y="6313250"/>
            <a:ext cx="878046" cy="205258"/>
          </a:xfrm>
          <a:prstGeom prst="rect">
            <a:avLst/>
          </a:prstGeom>
          <a:noFill/>
          <a:ln>
            <a:noFill/>
          </a:ln>
        </p:spPr>
      </p:pic>
      <p:sp>
        <p:nvSpPr>
          <p:cNvPr id="540" name="Google Shape;540;p68"/>
          <p:cNvSpPr txBox="1"/>
          <p:nvPr/>
        </p:nvSpPr>
        <p:spPr>
          <a:xfrm>
            <a:off x="10065512" y="269836"/>
            <a:ext cx="16188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700">
                <a:solidFill>
                  <a:srgbClr val="666666"/>
                </a:solidFill>
                <a:latin typeface="Overpass"/>
                <a:ea typeface="Overpass"/>
                <a:cs typeface="Overpass"/>
                <a:sym typeface="Overpass"/>
              </a:rPr>
              <a:t>CONFIDENTIAL </a:t>
            </a:r>
            <a:r>
              <a:rPr lang="en" sz="700">
                <a:solidFill>
                  <a:srgbClr val="666666"/>
                </a:solidFill>
                <a:latin typeface="Overpass Light"/>
                <a:ea typeface="Overpass Light"/>
                <a:cs typeface="Overpass Light"/>
                <a:sym typeface="Overpass Light"/>
              </a:rPr>
              <a:t>Designator</a:t>
            </a:r>
            <a:endParaRPr sz="700">
              <a:solidFill>
                <a:srgbClr val="666666"/>
              </a:solidFill>
              <a:latin typeface="Overpass Light"/>
              <a:ea typeface="Overpass Light"/>
              <a:cs typeface="Overpass Light"/>
              <a:sym typeface="Overpass Light"/>
            </a:endParaRPr>
          </a:p>
        </p:txBody>
      </p:sp>
      <p:sp>
        <p:nvSpPr>
          <p:cNvPr id="541" name="Google Shape;541;p68"/>
          <p:cNvSpPr txBox="1"/>
          <p:nvPr>
            <p:ph idx="3" type="subTitle"/>
          </p:nvPr>
        </p:nvSpPr>
        <p:spPr>
          <a:xfrm>
            <a:off x="9249136" y="1743719"/>
            <a:ext cx="2124000" cy="33090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600"/>
            </a:lvl1pPr>
            <a:lvl2pPr lvl="1" rtl="0">
              <a:lnSpc>
                <a:spcPct val="174000"/>
              </a:lnSpc>
              <a:spcBef>
                <a:spcPts val="0"/>
              </a:spcBef>
              <a:spcAft>
                <a:spcPts val="0"/>
              </a:spcAft>
              <a:buNone/>
              <a:defRPr sz="1600"/>
            </a:lvl2pPr>
            <a:lvl3pPr lvl="2" rtl="0">
              <a:lnSpc>
                <a:spcPct val="174000"/>
              </a:lnSpc>
              <a:spcBef>
                <a:spcPts val="0"/>
              </a:spcBef>
              <a:spcAft>
                <a:spcPts val="0"/>
              </a:spcAft>
              <a:buNone/>
              <a:defRPr sz="1600"/>
            </a:lvl3pPr>
            <a:lvl4pPr lvl="3" rtl="0">
              <a:lnSpc>
                <a:spcPct val="174000"/>
              </a:lnSpc>
              <a:spcBef>
                <a:spcPts val="0"/>
              </a:spcBef>
              <a:spcAft>
                <a:spcPts val="0"/>
              </a:spcAft>
              <a:buNone/>
              <a:defRPr sz="1600"/>
            </a:lvl4pPr>
            <a:lvl5pPr lvl="4" rtl="0">
              <a:lnSpc>
                <a:spcPct val="174000"/>
              </a:lnSpc>
              <a:spcBef>
                <a:spcPts val="0"/>
              </a:spcBef>
              <a:spcAft>
                <a:spcPts val="0"/>
              </a:spcAft>
              <a:buNone/>
              <a:defRPr sz="1600"/>
            </a:lvl5pPr>
            <a:lvl6pPr lvl="5" rtl="0">
              <a:lnSpc>
                <a:spcPct val="174000"/>
              </a:lnSpc>
              <a:spcBef>
                <a:spcPts val="0"/>
              </a:spcBef>
              <a:spcAft>
                <a:spcPts val="0"/>
              </a:spcAft>
              <a:buNone/>
              <a:defRPr sz="1600"/>
            </a:lvl6pPr>
            <a:lvl7pPr lvl="6" rtl="0">
              <a:lnSpc>
                <a:spcPct val="174000"/>
              </a:lnSpc>
              <a:spcBef>
                <a:spcPts val="0"/>
              </a:spcBef>
              <a:spcAft>
                <a:spcPts val="0"/>
              </a:spcAft>
              <a:buNone/>
              <a:defRPr sz="1600"/>
            </a:lvl7pPr>
            <a:lvl8pPr lvl="7" rtl="0">
              <a:lnSpc>
                <a:spcPct val="174000"/>
              </a:lnSpc>
              <a:spcBef>
                <a:spcPts val="0"/>
              </a:spcBef>
              <a:spcAft>
                <a:spcPts val="0"/>
              </a:spcAft>
              <a:buNone/>
              <a:defRPr sz="1600"/>
            </a:lvl8pPr>
            <a:lvl9pPr lvl="8" rtl="0">
              <a:lnSpc>
                <a:spcPct val="174000"/>
              </a:lnSpc>
              <a:spcBef>
                <a:spcPts val="0"/>
              </a:spcBef>
              <a:spcAft>
                <a:spcPts val="0"/>
              </a:spcAft>
              <a:buNone/>
              <a:defRPr sz="1600"/>
            </a:lvl9pPr>
          </a:lstStyle>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ider large quote white">
  <p:cSld name="CUSTOM_3">
    <p:bg>
      <p:bgPr>
        <a:blipFill>
          <a:blip r:embed="rId2">
            <a:alphaModFix/>
          </a:blip>
          <a:stretch>
            <a:fillRect/>
          </a:stretch>
        </a:blipFill>
      </p:bgPr>
    </p:bg>
    <p:spTree>
      <p:nvGrpSpPr>
        <p:cNvPr id="542" name="Shape 542"/>
        <p:cNvGrpSpPr/>
        <p:nvPr/>
      </p:nvGrpSpPr>
      <p:grpSpPr>
        <a:xfrm>
          <a:off x="0" y="0"/>
          <a:ext cx="0" cy="0"/>
          <a:chOff x="0" y="0"/>
          <a:chExt cx="0" cy="0"/>
        </a:xfrm>
      </p:grpSpPr>
      <p:sp>
        <p:nvSpPr>
          <p:cNvPr id="543" name="Google Shape;543;p69"/>
          <p:cNvSpPr txBox="1"/>
          <p:nvPr>
            <p:ph type="title"/>
          </p:nvPr>
        </p:nvSpPr>
        <p:spPr>
          <a:xfrm>
            <a:off x="2075506" y="1883250"/>
            <a:ext cx="7989900" cy="3071100"/>
          </a:xfrm>
          <a:prstGeom prst="rect">
            <a:avLst/>
          </a:prstGeom>
        </p:spPr>
        <p:txBody>
          <a:bodyPr anchorCtr="0" anchor="t" bIns="0" lIns="0" spcFirstLastPara="1" rIns="0" wrap="square" tIns="0">
            <a:noAutofit/>
          </a:bodyPr>
          <a:lstStyle>
            <a:lvl1pPr lvl="0" rtl="0">
              <a:lnSpc>
                <a:spcPct val="108000"/>
              </a:lnSpc>
              <a:spcBef>
                <a:spcPts val="0"/>
              </a:spcBef>
              <a:spcAft>
                <a:spcPts val="0"/>
              </a:spcAft>
              <a:buNone/>
              <a:defRPr sz="5600">
                <a:solidFill>
                  <a:srgbClr val="EE0000"/>
                </a:solidFill>
              </a:defRPr>
            </a:lvl1pPr>
            <a:lvl2pPr lvl="1" rtl="0">
              <a:lnSpc>
                <a:spcPct val="108000"/>
              </a:lnSpc>
              <a:spcBef>
                <a:spcPts val="0"/>
              </a:spcBef>
              <a:spcAft>
                <a:spcPts val="0"/>
              </a:spcAft>
              <a:buNone/>
              <a:defRPr sz="5600">
                <a:solidFill>
                  <a:srgbClr val="EE0000"/>
                </a:solidFill>
              </a:defRPr>
            </a:lvl2pPr>
            <a:lvl3pPr lvl="2" rtl="0">
              <a:lnSpc>
                <a:spcPct val="108000"/>
              </a:lnSpc>
              <a:spcBef>
                <a:spcPts val="0"/>
              </a:spcBef>
              <a:spcAft>
                <a:spcPts val="0"/>
              </a:spcAft>
              <a:buNone/>
              <a:defRPr sz="5600">
                <a:solidFill>
                  <a:srgbClr val="EE0000"/>
                </a:solidFill>
              </a:defRPr>
            </a:lvl3pPr>
            <a:lvl4pPr lvl="3" rtl="0">
              <a:lnSpc>
                <a:spcPct val="108000"/>
              </a:lnSpc>
              <a:spcBef>
                <a:spcPts val="0"/>
              </a:spcBef>
              <a:spcAft>
                <a:spcPts val="0"/>
              </a:spcAft>
              <a:buNone/>
              <a:defRPr sz="5600">
                <a:solidFill>
                  <a:srgbClr val="EE0000"/>
                </a:solidFill>
              </a:defRPr>
            </a:lvl4pPr>
            <a:lvl5pPr lvl="4" rtl="0">
              <a:lnSpc>
                <a:spcPct val="108000"/>
              </a:lnSpc>
              <a:spcBef>
                <a:spcPts val="0"/>
              </a:spcBef>
              <a:spcAft>
                <a:spcPts val="0"/>
              </a:spcAft>
              <a:buNone/>
              <a:defRPr sz="5600">
                <a:solidFill>
                  <a:srgbClr val="EE0000"/>
                </a:solidFill>
              </a:defRPr>
            </a:lvl5pPr>
            <a:lvl6pPr lvl="5" rtl="0">
              <a:lnSpc>
                <a:spcPct val="108000"/>
              </a:lnSpc>
              <a:spcBef>
                <a:spcPts val="0"/>
              </a:spcBef>
              <a:spcAft>
                <a:spcPts val="0"/>
              </a:spcAft>
              <a:buNone/>
              <a:defRPr sz="5600">
                <a:solidFill>
                  <a:srgbClr val="EE0000"/>
                </a:solidFill>
              </a:defRPr>
            </a:lvl6pPr>
            <a:lvl7pPr lvl="6" rtl="0">
              <a:lnSpc>
                <a:spcPct val="108000"/>
              </a:lnSpc>
              <a:spcBef>
                <a:spcPts val="0"/>
              </a:spcBef>
              <a:spcAft>
                <a:spcPts val="0"/>
              </a:spcAft>
              <a:buNone/>
              <a:defRPr sz="5600">
                <a:solidFill>
                  <a:srgbClr val="EE0000"/>
                </a:solidFill>
              </a:defRPr>
            </a:lvl7pPr>
            <a:lvl8pPr lvl="7" rtl="0">
              <a:lnSpc>
                <a:spcPct val="108000"/>
              </a:lnSpc>
              <a:spcBef>
                <a:spcPts val="0"/>
              </a:spcBef>
              <a:spcAft>
                <a:spcPts val="0"/>
              </a:spcAft>
              <a:buNone/>
              <a:defRPr sz="5600">
                <a:solidFill>
                  <a:srgbClr val="EE0000"/>
                </a:solidFill>
              </a:defRPr>
            </a:lvl8pPr>
            <a:lvl9pPr lvl="8" rtl="0">
              <a:lnSpc>
                <a:spcPct val="108000"/>
              </a:lnSpc>
              <a:spcBef>
                <a:spcPts val="0"/>
              </a:spcBef>
              <a:spcAft>
                <a:spcPts val="0"/>
              </a:spcAft>
              <a:buNone/>
              <a:defRPr sz="5600">
                <a:solidFill>
                  <a:srgbClr val="EE0000"/>
                </a:solidFill>
              </a:defRPr>
            </a:lvl9pPr>
          </a:lstStyle>
          <a:p/>
        </p:txBody>
      </p:sp>
      <p:cxnSp>
        <p:nvCxnSpPr>
          <p:cNvPr id="544" name="Google Shape;544;p69"/>
          <p:cNvCxnSpPr/>
          <p:nvPr/>
        </p:nvCxnSpPr>
        <p:spPr>
          <a:xfrm rot="10800000">
            <a:off x="447655"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545" name="Google Shape;545;p69"/>
          <p:cNvSpPr txBox="1"/>
          <p:nvPr>
            <p:ph idx="12" type="sldNum"/>
          </p:nvPr>
        </p:nvSpPr>
        <p:spPr>
          <a:xfrm>
            <a:off x="81954" y="6169556"/>
            <a:ext cx="731400" cy="143700"/>
          </a:xfrm>
          <a:prstGeom prst="rect">
            <a:avLst/>
          </a:prstGeom>
          <a:noFill/>
          <a:ln>
            <a:noFill/>
          </a:ln>
        </p:spPr>
        <p:txBody>
          <a:bodyPr anchorCtr="0" anchor="b" bIns="0" lIns="0" spcFirstLastPara="1" rIns="0" wrap="square" tIns="0">
            <a:noAutofit/>
          </a:bodyPr>
          <a:lstStyle>
            <a:lvl1pPr lvl="0" rtl="0" algn="ctr">
              <a:buNone/>
              <a:defRPr sz="700">
                <a:solidFill>
                  <a:srgbClr val="EBEBEB"/>
                </a:solidFill>
                <a:latin typeface="Overpass SemiBold"/>
                <a:ea typeface="Overpass SemiBold"/>
                <a:cs typeface="Overpass SemiBold"/>
                <a:sym typeface="Overpass SemiBold"/>
              </a:defRPr>
            </a:lvl1pPr>
            <a:lvl2pPr lvl="1" rtl="0" algn="ctr">
              <a:buNone/>
              <a:defRPr sz="700">
                <a:solidFill>
                  <a:srgbClr val="EBEBEB"/>
                </a:solidFill>
                <a:latin typeface="Overpass SemiBold"/>
                <a:ea typeface="Overpass SemiBold"/>
                <a:cs typeface="Overpass SemiBold"/>
                <a:sym typeface="Overpass SemiBold"/>
              </a:defRPr>
            </a:lvl2pPr>
            <a:lvl3pPr lvl="2" rtl="0" algn="ctr">
              <a:buNone/>
              <a:defRPr sz="700">
                <a:solidFill>
                  <a:srgbClr val="EBEBEB"/>
                </a:solidFill>
                <a:latin typeface="Overpass SemiBold"/>
                <a:ea typeface="Overpass SemiBold"/>
                <a:cs typeface="Overpass SemiBold"/>
                <a:sym typeface="Overpass SemiBold"/>
              </a:defRPr>
            </a:lvl3pPr>
            <a:lvl4pPr lvl="3" rtl="0" algn="ctr">
              <a:buNone/>
              <a:defRPr sz="700">
                <a:solidFill>
                  <a:srgbClr val="EBEBEB"/>
                </a:solidFill>
                <a:latin typeface="Overpass SemiBold"/>
                <a:ea typeface="Overpass SemiBold"/>
                <a:cs typeface="Overpass SemiBold"/>
                <a:sym typeface="Overpass SemiBold"/>
              </a:defRPr>
            </a:lvl4pPr>
            <a:lvl5pPr lvl="4" rtl="0" algn="ctr">
              <a:buNone/>
              <a:defRPr sz="700">
                <a:solidFill>
                  <a:srgbClr val="EBEBEB"/>
                </a:solidFill>
                <a:latin typeface="Overpass SemiBold"/>
                <a:ea typeface="Overpass SemiBold"/>
                <a:cs typeface="Overpass SemiBold"/>
                <a:sym typeface="Overpass SemiBold"/>
              </a:defRPr>
            </a:lvl5pPr>
            <a:lvl6pPr lvl="5" rtl="0" algn="ctr">
              <a:buNone/>
              <a:defRPr sz="700">
                <a:solidFill>
                  <a:srgbClr val="EBEBEB"/>
                </a:solidFill>
                <a:latin typeface="Overpass SemiBold"/>
                <a:ea typeface="Overpass SemiBold"/>
                <a:cs typeface="Overpass SemiBold"/>
                <a:sym typeface="Overpass SemiBold"/>
              </a:defRPr>
            </a:lvl6pPr>
            <a:lvl7pPr lvl="6" rtl="0" algn="ctr">
              <a:buNone/>
              <a:defRPr sz="700">
                <a:solidFill>
                  <a:srgbClr val="EBEBEB"/>
                </a:solidFill>
                <a:latin typeface="Overpass SemiBold"/>
                <a:ea typeface="Overpass SemiBold"/>
                <a:cs typeface="Overpass SemiBold"/>
                <a:sym typeface="Overpass SemiBold"/>
              </a:defRPr>
            </a:lvl7pPr>
            <a:lvl8pPr lvl="7" rtl="0" algn="ctr">
              <a:buNone/>
              <a:defRPr sz="700">
                <a:solidFill>
                  <a:srgbClr val="EBEBEB"/>
                </a:solidFill>
                <a:latin typeface="Overpass SemiBold"/>
                <a:ea typeface="Overpass SemiBold"/>
                <a:cs typeface="Overpass SemiBold"/>
                <a:sym typeface="Overpass SemiBold"/>
              </a:defRPr>
            </a:lvl8pPr>
            <a:lvl9pPr lvl="8" rtl="0" algn="ctr">
              <a:buNone/>
              <a:defRPr sz="700">
                <a:solidFill>
                  <a:srgbClr val="EBEBEB"/>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546" name="Google Shape;546;p69"/>
          <p:cNvSpPr txBox="1"/>
          <p:nvPr>
            <p:ph idx="1" type="subTitle"/>
          </p:nvPr>
        </p:nvSpPr>
        <p:spPr>
          <a:xfrm rot="5400000">
            <a:off x="-2138518" y="2138550"/>
            <a:ext cx="5148900" cy="871800"/>
          </a:xfrm>
          <a:prstGeom prst="rect">
            <a:avLst/>
          </a:prstGeom>
        </p:spPr>
        <p:txBody>
          <a:bodyPr anchorCtr="0" anchor="ctr" bIns="91650" lIns="504050" spcFirstLastPara="1" rIns="91650" wrap="square" tIns="91650">
            <a:noAutofit/>
          </a:bodyPr>
          <a:lstStyle>
            <a:lvl1pPr lvl="0"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1pPr>
            <a:lvl2pPr lvl="1"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2pPr>
            <a:lvl3pPr lvl="2"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3pPr>
            <a:lvl4pPr lvl="3"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4pPr>
            <a:lvl5pPr lvl="4"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5pPr>
            <a:lvl6pPr lvl="5"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6pPr>
            <a:lvl7pPr lvl="6"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7pPr>
            <a:lvl8pPr lvl="7"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8pPr>
            <a:lvl9pPr lvl="8"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9pPr>
          </a:lstStyle>
          <a:p/>
        </p:txBody>
      </p:sp>
      <p:pic>
        <p:nvPicPr>
          <p:cNvPr id="547" name="Google Shape;547;p69"/>
          <p:cNvPicPr preferRelativeResize="0"/>
          <p:nvPr/>
        </p:nvPicPr>
        <p:blipFill rotWithShape="1">
          <a:blip r:embed="rId3">
            <a:alphaModFix/>
          </a:blip>
          <a:srcRect b="317" l="0" r="0" t="327"/>
          <a:stretch/>
        </p:blipFill>
        <p:spPr>
          <a:xfrm>
            <a:off x="10708600" y="6313250"/>
            <a:ext cx="878046" cy="205258"/>
          </a:xfrm>
          <a:prstGeom prst="rect">
            <a:avLst/>
          </a:prstGeom>
          <a:noFill/>
          <a:ln>
            <a:noFill/>
          </a:ln>
        </p:spPr>
      </p:pic>
      <p:sp>
        <p:nvSpPr>
          <p:cNvPr id="548" name="Google Shape;548;p69"/>
          <p:cNvSpPr txBox="1"/>
          <p:nvPr/>
        </p:nvSpPr>
        <p:spPr>
          <a:xfrm>
            <a:off x="10065512" y="269836"/>
            <a:ext cx="16188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700">
                <a:solidFill>
                  <a:srgbClr val="666666"/>
                </a:solidFill>
                <a:latin typeface="Overpass"/>
                <a:ea typeface="Overpass"/>
                <a:cs typeface="Overpass"/>
                <a:sym typeface="Overpass"/>
              </a:rPr>
              <a:t>CONFIDENTIAL </a:t>
            </a:r>
            <a:r>
              <a:rPr lang="en" sz="700">
                <a:solidFill>
                  <a:srgbClr val="666666"/>
                </a:solidFill>
                <a:latin typeface="Overpass Light"/>
                <a:ea typeface="Overpass Light"/>
                <a:cs typeface="Overpass Light"/>
                <a:sym typeface="Overpass Light"/>
              </a:rPr>
              <a:t>Designator</a:t>
            </a:r>
            <a:endParaRPr sz="700">
              <a:solidFill>
                <a:srgbClr val="666666"/>
              </a:solidFill>
              <a:latin typeface="Overpass Light"/>
              <a:ea typeface="Overpass Light"/>
              <a:cs typeface="Overpass Light"/>
              <a:sym typeface="Overpass Light"/>
            </a:endParaRPr>
          </a:p>
        </p:txBody>
      </p:sp>
      <p:cxnSp>
        <p:nvCxnSpPr>
          <p:cNvPr id="549" name="Google Shape;549;p69"/>
          <p:cNvCxnSpPr/>
          <p:nvPr/>
        </p:nvCxnSpPr>
        <p:spPr>
          <a:xfrm>
            <a:off x="2075506" y="1653700"/>
            <a:ext cx="1390500" cy="0"/>
          </a:xfrm>
          <a:prstGeom prst="straightConnector1">
            <a:avLst/>
          </a:prstGeom>
          <a:noFill/>
          <a:ln cap="flat" cmpd="sng" w="9525">
            <a:solidFill>
              <a:srgbClr val="EE0000"/>
            </a:solidFill>
            <a:prstDash val="solid"/>
            <a:round/>
            <a:headEnd len="med" w="med" type="none"/>
            <a:tailEnd len="med" w="med" type="none"/>
          </a:ln>
        </p:spPr>
      </p:cxn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ider large quote red">
  <p:cSld name="CUSTOM_3_1">
    <p:bg>
      <p:bgPr>
        <a:blipFill>
          <a:blip r:embed="rId2">
            <a:alphaModFix/>
          </a:blip>
          <a:stretch>
            <a:fillRect/>
          </a:stretch>
        </a:blipFill>
      </p:bgPr>
    </p:bg>
    <p:spTree>
      <p:nvGrpSpPr>
        <p:cNvPr id="550" name="Shape 550"/>
        <p:cNvGrpSpPr/>
        <p:nvPr/>
      </p:nvGrpSpPr>
      <p:grpSpPr>
        <a:xfrm>
          <a:off x="0" y="0"/>
          <a:ext cx="0" cy="0"/>
          <a:chOff x="0" y="0"/>
          <a:chExt cx="0" cy="0"/>
        </a:xfrm>
      </p:grpSpPr>
      <p:sp>
        <p:nvSpPr>
          <p:cNvPr id="551" name="Google Shape;551;p70"/>
          <p:cNvSpPr txBox="1"/>
          <p:nvPr>
            <p:ph type="title"/>
          </p:nvPr>
        </p:nvSpPr>
        <p:spPr>
          <a:xfrm>
            <a:off x="2075506" y="1883250"/>
            <a:ext cx="7989900" cy="3071100"/>
          </a:xfrm>
          <a:prstGeom prst="rect">
            <a:avLst/>
          </a:prstGeom>
        </p:spPr>
        <p:txBody>
          <a:bodyPr anchorCtr="0" anchor="t" bIns="0" lIns="0" spcFirstLastPara="1" rIns="0" wrap="square" tIns="0">
            <a:noAutofit/>
          </a:bodyPr>
          <a:lstStyle>
            <a:lvl1pPr lvl="0" rtl="0">
              <a:lnSpc>
                <a:spcPct val="108000"/>
              </a:lnSpc>
              <a:spcBef>
                <a:spcPts val="0"/>
              </a:spcBef>
              <a:spcAft>
                <a:spcPts val="0"/>
              </a:spcAft>
              <a:buNone/>
              <a:defRPr sz="5600">
                <a:solidFill>
                  <a:schemeClr val="lt1"/>
                </a:solidFill>
              </a:defRPr>
            </a:lvl1pPr>
            <a:lvl2pPr lvl="1" rtl="0">
              <a:lnSpc>
                <a:spcPct val="108000"/>
              </a:lnSpc>
              <a:spcBef>
                <a:spcPts val="0"/>
              </a:spcBef>
              <a:spcAft>
                <a:spcPts val="0"/>
              </a:spcAft>
              <a:buNone/>
              <a:defRPr sz="5600">
                <a:solidFill>
                  <a:schemeClr val="lt1"/>
                </a:solidFill>
              </a:defRPr>
            </a:lvl2pPr>
            <a:lvl3pPr lvl="2" rtl="0">
              <a:lnSpc>
                <a:spcPct val="108000"/>
              </a:lnSpc>
              <a:spcBef>
                <a:spcPts val="0"/>
              </a:spcBef>
              <a:spcAft>
                <a:spcPts val="0"/>
              </a:spcAft>
              <a:buNone/>
              <a:defRPr sz="5600">
                <a:solidFill>
                  <a:schemeClr val="lt1"/>
                </a:solidFill>
              </a:defRPr>
            </a:lvl3pPr>
            <a:lvl4pPr lvl="3" rtl="0">
              <a:lnSpc>
                <a:spcPct val="108000"/>
              </a:lnSpc>
              <a:spcBef>
                <a:spcPts val="0"/>
              </a:spcBef>
              <a:spcAft>
                <a:spcPts val="0"/>
              </a:spcAft>
              <a:buNone/>
              <a:defRPr sz="5600">
                <a:solidFill>
                  <a:schemeClr val="lt1"/>
                </a:solidFill>
              </a:defRPr>
            </a:lvl4pPr>
            <a:lvl5pPr lvl="4" rtl="0">
              <a:lnSpc>
                <a:spcPct val="108000"/>
              </a:lnSpc>
              <a:spcBef>
                <a:spcPts val="0"/>
              </a:spcBef>
              <a:spcAft>
                <a:spcPts val="0"/>
              </a:spcAft>
              <a:buNone/>
              <a:defRPr sz="5600">
                <a:solidFill>
                  <a:schemeClr val="lt1"/>
                </a:solidFill>
              </a:defRPr>
            </a:lvl5pPr>
            <a:lvl6pPr lvl="5" rtl="0">
              <a:lnSpc>
                <a:spcPct val="108000"/>
              </a:lnSpc>
              <a:spcBef>
                <a:spcPts val="0"/>
              </a:spcBef>
              <a:spcAft>
                <a:spcPts val="0"/>
              </a:spcAft>
              <a:buNone/>
              <a:defRPr sz="5600">
                <a:solidFill>
                  <a:schemeClr val="lt1"/>
                </a:solidFill>
              </a:defRPr>
            </a:lvl6pPr>
            <a:lvl7pPr lvl="6" rtl="0">
              <a:lnSpc>
                <a:spcPct val="108000"/>
              </a:lnSpc>
              <a:spcBef>
                <a:spcPts val="0"/>
              </a:spcBef>
              <a:spcAft>
                <a:spcPts val="0"/>
              </a:spcAft>
              <a:buNone/>
              <a:defRPr sz="5600">
                <a:solidFill>
                  <a:schemeClr val="lt1"/>
                </a:solidFill>
              </a:defRPr>
            </a:lvl7pPr>
            <a:lvl8pPr lvl="7" rtl="0">
              <a:lnSpc>
                <a:spcPct val="108000"/>
              </a:lnSpc>
              <a:spcBef>
                <a:spcPts val="0"/>
              </a:spcBef>
              <a:spcAft>
                <a:spcPts val="0"/>
              </a:spcAft>
              <a:buNone/>
              <a:defRPr sz="5600">
                <a:solidFill>
                  <a:schemeClr val="lt1"/>
                </a:solidFill>
              </a:defRPr>
            </a:lvl8pPr>
            <a:lvl9pPr lvl="8" rtl="0">
              <a:lnSpc>
                <a:spcPct val="108000"/>
              </a:lnSpc>
              <a:spcBef>
                <a:spcPts val="0"/>
              </a:spcBef>
              <a:spcAft>
                <a:spcPts val="0"/>
              </a:spcAft>
              <a:buNone/>
              <a:defRPr sz="5600">
                <a:solidFill>
                  <a:schemeClr val="lt1"/>
                </a:solidFill>
              </a:defRPr>
            </a:lvl9pPr>
          </a:lstStyle>
          <a:p/>
        </p:txBody>
      </p:sp>
      <p:cxnSp>
        <p:nvCxnSpPr>
          <p:cNvPr id="552" name="Google Shape;552;p70"/>
          <p:cNvCxnSpPr/>
          <p:nvPr/>
        </p:nvCxnSpPr>
        <p:spPr>
          <a:xfrm rot="10800000">
            <a:off x="447655"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553" name="Google Shape;553;p70"/>
          <p:cNvSpPr txBox="1"/>
          <p:nvPr>
            <p:ph idx="12" type="sldNum"/>
          </p:nvPr>
        </p:nvSpPr>
        <p:spPr>
          <a:xfrm>
            <a:off x="81954" y="6169556"/>
            <a:ext cx="731400" cy="143700"/>
          </a:xfrm>
          <a:prstGeom prst="rect">
            <a:avLst/>
          </a:prstGeom>
          <a:noFill/>
          <a:ln>
            <a:noFill/>
          </a:ln>
        </p:spPr>
        <p:txBody>
          <a:bodyPr anchorCtr="0" anchor="b" bIns="0" lIns="0" spcFirstLastPara="1" rIns="0" wrap="square" tIns="0">
            <a:noAutofit/>
          </a:bodyPr>
          <a:lstStyle>
            <a:lvl1pPr lvl="0" rtl="0" algn="ctr">
              <a:buNone/>
              <a:defRPr sz="700">
                <a:latin typeface="Overpass SemiBold"/>
                <a:ea typeface="Overpass SemiBold"/>
                <a:cs typeface="Overpass SemiBold"/>
                <a:sym typeface="Overpass SemiBold"/>
              </a:defRPr>
            </a:lvl1pPr>
            <a:lvl2pPr lvl="1" rtl="0" algn="ctr">
              <a:buNone/>
              <a:defRPr sz="700">
                <a:latin typeface="Overpass SemiBold"/>
                <a:ea typeface="Overpass SemiBold"/>
                <a:cs typeface="Overpass SemiBold"/>
                <a:sym typeface="Overpass SemiBold"/>
              </a:defRPr>
            </a:lvl2pPr>
            <a:lvl3pPr lvl="2" rtl="0" algn="ctr">
              <a:buNone/>
              <a:defRPr sz="700">
                <a:latin typeface="Overpass SemiBold"/>
                <a:ea typeface="Overpass SemiBold"/>
                <a:cs typeface="Overpass SemiBold"/>
                <a:sym typeface="Overpass SemiBold"/>
              </a:defRPr>
            </a:lvl3pPr>
            <a:lvl4pPr lvl="3" rtl="0" algn="ctr">
              <a:buNone/>
              <a:defRPr sz="700">
                <a:latin typeface="Overpass SemiBold"/>
                <a:ea typeface="Overpass SemiBold"/>
                <a:cs typeface="Overpass SemiBold"/>
                <a:sym typeface="Overpass SemiBold"/>
              </a:defRPr>
            </a:lvl4pPr>
            <a:lvl5pPr lvl="4" rtl="0" algn="ctr">
              <a:buNone/>
              <a:defRPr sz="700">
                <a:latin typeface="Overpass SemiBold"/>
                <a:ea typeface="Overpass SemiBold"/>
                <a:cs typeface="Overpass SemiBold"/>
                <a:sym typeface="Overpass SemiBold"/>
              </a:defRPr>
            </a:lvl5pPr>
            <a:lvl6pPr lvl="5" rtl="0" algn="ctr">
              <a:buNone/>
              <a:defRPr sz="700">
                <a:latin typeface="Overpass SemiBold"/>
                <a:ea typeface="Overpass SemiBold"/>
                <a:cs typeface="Overpass SemiBold"/>
                <a:sym typeface="Overpass SemiBold"/>
              </a:defRPr>
            </a:lvl6pPr>
            <a:lvl7pPr lvl="6" rtl="0" algn="ctr">
              <a:buNone/>
              <a:defRPr sz="700">
                <a:latin typeface="Overpass SemiBold"/>
                <a:ea typeface="Overpass SemiBold"/>
                <a:cs typeface="Overpass SemiBold"/>
                <a:sym typeface="Overpass SemiBold"/>
              </a:defRPr>
            </a:lvl7pPr>
            <a:lvl8pPr lvl="7" rtl="0" algn="ctr">
              <a:buNone/>
              <a:defRPr sz="700">
                <a:latin typeface="Overpass SemiBold"/>
                <a:ea typeface="Overpass SemiBold"/>
                <a:cs typeface="Overpass SemiBold"/>
                <a:sym typeface="Overpass SemiBold"/>
              </a:defRPr>
            </a:lvl8pPr>
            <a:lvl9pPr lvl="8" rtl="0" algn="ctr">
              <a:buNone/>
              <a:defRPr sz="7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554" name="Google Shape;554;p70"/>
          <p:cNvPicPr preferRelativeResize="0"/>
          <p:nvPr/>
        </p:nvPicPr>
        <p:blipFill rotWithShape="1">
          <a:blip r:embed="rId3">
            <a:alphaModFix/>
          </a:blip>
          <a:srcRect b="317" l="0" r="0" t="327"/>
          <a:stretch/>
        </p:blipFill>
        <p:spPr>
          <a:xfrm>
            <a:off x="10708600" y="6313250"/>
            <a:ext cx="878046" cy="205258"/>
          </a:xfrm>
          <a:prstGeom prst="rect">
            <a:avLst/>
          </a:prstGeom>
          <a:noFill/>
          <a:ln>
            <a:noFill/>
          </a:ln>
        </p:spPr>
      </p:pic>
      <p:sp>
        <p:nvSpPr>
          <p:cNvPr id="555" name="Google Shape;555;p70"/>
          <p:cNvSpPr txBox="1"/>
          <p:nvPr/>
        </p:nvSpPr>
        <p:spPr>
          <a:xfrm>
            <a:off x="10065512" y="269836"/>
            <a:ext cx="16188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700">
                <a:solidFill>
                  <a:schemeClr val="lt1"/>
                </a:solidFill>
                <a:latin typeface="Overpass"/>
                <a:ea typeface="Overpass"/>
                <a:cs typeface="Overpass"/>
                <a:sym typeface="Overpass"/>
              </a:rPr>
              <a:t>CONFIDENTIAL </a:t>
            </a:r>
            <a:r>
              <a:rPr lang="en" sz="700">
                <a:solidFill>
                  <a:schemeClr val="lt1"/>
                </a:solidFill>
                <a:latin typeface="Overpass Light"/>
                <a:ea typeface="Overpass Light"/>
                <a:cs typeface="Overpass Light"/>
                <a:sym typeface="Overpass Light"/>
              </a:rPr>
              <a:t>Designator</a:t>
            </a:r>
            <a:endParaRPr sz="700">
              <a:solidFill>
                <a:schemeClr val="lt1"/>
              </a:solidFill>
              <a:latin typeface="Overpass Light"/>
              <a:ea typeface="Overpass Light"/>
              <a:cs typeface="Overpass Light"/>
              <a:sym typeface="Overpass Light"/>
            </a:endParaRPr>
          </a:p>
        </p:txBody>
      </p:sp>
      <p:cxnSp>
        <p:nvCxnSpPr>
          <p:cNvPr id="556" name="Google Shape;556;p70"/>
          <p:cNvCxnSpPr/>
          <p:nvPr/>
        </p:nvCxnSpPr>
        <p:spPr>
          <a:xfrm>
            <a:off x="2075506" y="1653700"/>
            <a:ext cx="1390500" cy="0"/>
          </a:xfrm>
          <a:prstGeom prst="straightConnector1">
            <a:avLst/>
          </a:prstGeom>
          <a:noFill/>
          <a:ln cap="flat" cmpd="sng" w="9525">
            <a:solidFill>
              <a:srgbClr val="EE0000"/>
            </a:solidFill>
            <a:prstDash val="solid"/>
            <a:round/>
            <a:headEnd len="med" w="med" type="none"/>
            <a:tailEnd len="med" w="med" type="none"/>
          </a:ln>
        </p:spPr>
      </p:cxnSp>
      <p:cxnSp>
        <p:nvCxnSpPr>
          <p:cNvPr id="557" name="Google Shape;557;p70"/>
          <p:cNvCxnSpPr/>
          <p:nvPr/>
        </p:nvCxnSpPr>
        <p:spPr>
          <a:xfrm rot="10800000">
            <a:off x="447663" y="400"/>
            <a:ext cx="0" cy="886200"/>
          </a:xfrm>
          <a:prstGeom prst="straightConnector1">
            <a:avLst/>
          </a:prstGeom>
          <a:noFill/>
          <a:ln cap="flat" cmpd="sng" w="9525">
            <a:solidFill>
              <a:srgbClr val="EE0000"/>
            </a:solidFill>
            <a:prstDash val="solid"/>
            <a:round/>
            <a:headEnd len="med" w="med" type="none"/>
            <a:tailEnd len="med" w="med" type="none"/>
          </a:ln>
        </p:spPr>
      </p:cxnSp>
      <p:sp>
        <p:nvSpPr>
          <p:cNvPr id="558" name="Google Shape;558;p70"/>
          <p:cNvSpPr txBox="1"/>
          <p:nvPr>
            <p:ph idx="1" type="subTitle"/>
          </p:nvPr>
        </p:nvSpPr>
        <p:spPr>
          <a:xfrm>
            <a:off x="447663" y="55441"/>
            <a:ext cx="5147400" cy="816600"/>
          </a:xfrm>
          <a:prstGeom prst="rect">
            <a:avLst/>
          </a:prstGeom>
        </p:spPr>
        <p:txBody>
          <a:bodyPr anchorCtr="0" anchor="ctr" bIns="91650" lIns="439925" spcFirstLastPara="1" rIns="91650" wrap="square" tIns="91650">
            <a:noAutofit/>
          </a:bodyPr>
          <a:lstStyle>
            <a:lvl1pPr lvl="0"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1pPr>
            <a:lvl2pPr lvl="1"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2pPr>
            <a:lvl3pPr lvl="2"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3pPr>
            <a:lvl4pPr lvl="3"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4pPr>
            <a:lvl5pPr lvl="4"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5pPr>
            <a:lvl6pPr lvl="5"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6pPr>
            <a:lvl7pPr lvl="6"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7pPr>
            <a:lvl8pPr lvl="7"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8pPr>
            <a:lvl9pPr lvl="8"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ider large quote illustrated">
  <p:cSld name="CUSTOM_3_1_1">
    <p:bg>
      <p:bgPr>
        <a:blipFill>
          <a:blip r:embed="rId2">
            <a:alphaModFix/>
          </a:blip>
          <a:stretch>
            <a:fillRect/>
          </a:stretch>
        </a:blipFill>
      </p:bgPr>
    </p:bg>
    <p:spTree>
      <p:nvGrpSpPr>
        <p:cNvPr id="559" name="Shape 559"/>
        <p:cNvGrpSpPr/>
        <p:nvPr/>
      </p:nvGrpSpPr>
      <p:grpSpPr>
        <a:xfrm>
          <a:off x="0" y="0"/>
          <a:ext cx="0" cy="0"/>
          <a:chOff x="0" y="0"/>
          <a:chExt cx="0" cy="0"/>
        </a:xfrm>
      </p:grpSpPr>
      <p:sp>
        <p:nvSpPr>
          <p:cNvPr id="560" name="Google Shape;560;p71"/>
          <p:cNvSpPr txBox="1"/>
          <p:nvPr>
            <p:ph type="title"/>
          </p:nvPr>
        </p:nvSpPr>
        <p:spPr>
          <a:xfrm>
            <a:off x="5672681" y="1632950"/>
            <a:ext cx="5036100" cy="3882600"/>
          </a:xfrm>
          <a:prstGeom prst="rect">
            <a:avLst/>
          </a:prstGeom>
        </p:spPr>
        <p:txBody>
          <a:bodyPr anchorCtr="0" anchor="t" bIns="0" lIns="0" spcFirstLastPara="1" rIns="0" wrap="square" tIns="0">
            <a:noAutofit/>
          </a:bodyPr>
          <a:lstStyle>
            <a:lvl1pPr lvl="0" rtl="0">
              <a:lnSpc>
                <a:spcPct val="108000"/>
              </a:lnSpc>
              <a:spcBef>
                <a:spcPts val="0"/>
              </a:spcBef>
              <a:spcAft>
                <a:spcPts val="0"/>
              </a:spcAft>
              <a:buNone/>
              <a:defRPr sz="5600">
                <a:solidFill>
                  <a:schemeClr val="lt1"/>
                </a:solidFill>
              </a:defRPr>
            </a:lvl1pPr>
            <a:lvl2pPr lvl="1" rtl="0">
              <a:lnSpc>
                <a:spcPct val="108000"/>
              </a:lnSpc>
              <a:spcBef>
                <a:spcPts val="0"/>
              </a:spcBef>
              <a:spcAft>
                <a:spcPts val="0"/>
              </a:spcAft>
              <a:buNone/>
              <a:defRPr sz="5600">
                <a:solidFill>
                  <a:schemeClr val="lt1"/>
                </a:solidFill>
              </a:defRPr>
            </a:lvl2pPr>
            <a:lvl3pPr lvl="2" rtl="0">
              <a:lnSpc>
                <a:spcPct val="108000"/>
              </a:lnSpc>
              <a:spcBef>
                <a:spcPts val="0"/>
              </a:spcBef>
              <a:spcAft>
                <a:spcPts val="0"/>
              </a:spcAft>
              <a:buNone/>
              <a:defRPr sz="5600">
                <a:solidFill>
                  <a:schemeClr val="lt1"/>
                </a:solidFill>
              </a:defRPr>
            </a:lvl3pPr>
            <a:lvl4pPr lvl="3" rtl="0">
              <a:lnSpc>
                <a:spcPct val="108000"/>
              </a:lnSpc>
              <a:spcBef>
                <a:spcPts val="0"/>
              </a:spcBef>
              <a:spcAft>
                <a:spcPts val="0"/>
              </a:spcAft>
              <a:buNone/>
              <a:defRPr sz="5600">
                <a:solidFill>
                  <a:schemeClr val="lt1"/>
                </a:solidFill>
              </a:defRPr>
            </a:lvl4pPr>
            <a:lvl5pPr lvl="4" rtl="0">
              <a:lnSpc>
                <a:spcPct val="108000"/>
              </a:lnSpc>
              <a:spcBef>
                <a:spcPts val="0"/>
              </a:spcBef>
              <a:spcAft>
                <a:spcPts val="0"/>
              </a:spcAft>
              <a:buNone/>
              <a:defRPr sz="5600">
                <a:solidFill>
                  <a:schemeClr val="lt1"/>
                </a:solidFill>
              </a:defRPr>
            </a:lvl5pPr>
            <a:lvl6pPr lvl="5" rtl="0">
              <a:lnSpc>
                <a:spcPct val="108000"/>
              </a:lnSpc>
              <a:spcBef>
                <a:spcPts val="0"/>
              </a:spcBef>
              <a:spcAft>
                <a:spcPts val="0"/>
              </a:spcAft>
              <a:buNone/>
              <a:defRPr sz="5600">
                <a:solidFill>
                  <a:schemeClr val="lt1"/>
                </a:solidFill>
              </a:defRPr>
            </a:lvl6pPr>
            <a:lvl7pPr lvl="6" rtl="0">
              <a:lnSpc>
                <a:spcPct val="108000"/>
              </a:lnSpc>
              <a:spcBef>
                <a:spcPts val="0"/>
              </a:spcBef>
              <a:spcAft>
                <a:spcPts val="0"/>
              </a:spcAft>
              <a:buNone/>
              <a:defRPr sz="5600">
                <a:solidFill>
                  <a:schemeClr val="lt1"/>
                </a:solidFill>
              </a:defRPr>
            </a:lvl7pPr>
            <a:lvl8pPr lvl="7" rtl="0">
              <a:lnSpc>
                <a:spcPct val="108000"/>
              </a:lnSpc>
              <a:spcBef>
                <a:spcPts val="0"/>
              </a:spcBef>
              <a:spcAft>
                <a:spcPts val="0"/>
              </a:spcAft>
              <a:buNone/>
              <a:defRPr sz="5600">
                <a:solidFill>
                  <a:schemeClr val="lt1"/>
                </a:solidFill>
              </a:defRPr>
            </a:lvl8pPr>
            <a:lvl9pPr lvl="8" rtl="0">
              <a:lnSpc>
                <a:spcPct val="108000"/>
              </a:lnSpc>
              <a:spcBef>
                <a:spcPts val="0"/>
              </a:spcBef>
              <a:spcAft>
                <a:spcPts val="0"/>
              </a:spcAft>
              <a:buNone/>
              <a:defRPr sz="5600">
                <a:solidFill>
                  <a:schemeClr val="lt1"/>
                </a:solidFill>
              </a:defRPr>
            </a:lvl9pPr>
          </a:lstStyle>
          <a:p/>
        </p:txBody>
      </p:sp>
      <p:cxnSp>
        <p:nvCxnSpPr>
          <p:cNvPr id="561" name="Google Shape;561;p71"/>
          <p:cNvCxnSpPr/>
          <p:nvPr/>
        </p:nvCxnSpPr>
        <p:spPr>
          <a:xfrm rot="10800000">
            <a:off x="447655" y="6401400"/>
            <a:ext cx="0" cy="456600"/>
          </a:xfrm>
          <a:prstGeom prst="straightConnector1">
            <a:avLst/>
          </a:prstGeom>
          <a:noFill/>
          <a:ln cap="flat" cmpd="sng" w="9525">
            <a:solidFill>
              <a:schemeClr val="lt1"/>
            </a:solidFill>
            <a:prstDash val="solid"/>
            <a:round/>
            <a:headEnd len="med" w="med" type="none"/>
            <a:tailEnd len="med" w="med" type="none"/>
          </a:ln>
        </p:spPr>
      </p:cxnSp>
      <p:sp>
        <p:nvSpPr>
          <p:cNvPr id="562" name="Google Shape;562;p71"/>
          <p:cNvSpPr txBox="1"/>
          <p:nvPr>
            <p:ph idx="12" type="sldNum"/>
          </p:nvPr>
        </p:nvSpPr>
        <p:spPr>
          <a:xfrm>
            <a:off x="81954" y="6169556"/>
            <a:ext cx="731400" cy="143700"/>
          </a:xfrm>
          <a:prstGeom prst="rect">
            <a:avLst/>
          </a:prstGeom>
          <a:noFill/>
          <a:ln>
            <a:noFill/>
          </a:ln>
        </p:spPr>
        <p:txBody>
          <a:bodyPr anchorCtr="0" anchor="b" bIns="0" lIns="0" spcFirstLastPara="1" rIns="0" wrap="square" tIns="0">
            <a:noAutofit/>
          </a:bodyPr>
          <a:lstStyle>
            <a:lvl1pPr lvl="0" rtl="0" algn="ctr">
              <a:buNone/>
              <a:defRPr sz="700">
                <a:solidFill>
                  <a:schemeClr val="lt1"/>
                </a:solidFill>
                <a:latin typeface="Overpass SemiBold"/>
                <a:ea typeface="Overpass SemiBold"/>
                <a:cs typeface="Overpass SemiBold"/>
                <a:sym typeface="Overpass SemiBold"/>
              </a:defRPr>
            </a:lvl1pPr>
            <a:lvl2pPr lvl="1" rtl="0" algn="ctr">
              <a:buNone/>
              <a:defRPr sz="700">
                <a:solidFill>
                  <a:schemeClr val="lt1"/>
                </a:solidFill>
                <a:latin typeface="Overpass SemiBold"/>
                <a:ea typeface="Overpass SemiBold"/>
                <a:cs typeface="Overpass SemiBold"/>
                <a:sym typeface="Overpass SemiBold"/>
              </a:defRPr>
            </a:lvl2pPr>
            <a:lvl3pPr lvl="2" rtl="0" algn="ctr">
              <a:buNone/>
              <a:defRPr sz="700">
                <a:solidFill>
                  <a:schemeClr val="lt1"/>
                </a:solidFill>
                <a:latin typeface="Overpass SemiBold"/>
                <a:ea typeface="Overpass SemiBold"/>
                <a:cs typeface="Overpass SemiBold"/>
                <a:sym typeface="Overpass SemiBold"/>
              </a:defRPr>
            </a:lvl3pPr>
            <a:lvl4pPr lvl="3" rtl="0" algn="ctr">
              <a:buNone/>
              <a:defRPr sz="700">
                <a:solidFill>
                  <a:schemeClr val="lt1"/>
                </a:solidFill>
                <a:latin typeface="Overpass SemiBold"/>
                <a:ea typeface="Overpass SemiBold"/>
                <a:cs typeface="Overpass SemiBold"/>
                <a:sym typeface="Overpass SemiBold"/>
              </a:defRPr>
            </a:lvl4pPr>
            <a:lvl5pPr lvl="4" rtl="0" algn="ctr">
              <a:buNone/>
              <a:defRPr sz="700">
                <a:solidFill>
                  <a:schemeClr val="lt1"/>
                </a:solidFill>
                <a:latin typeface="Overpass SemiBold"/>
                <a:ea typeface="Overpass SemiBold"/>
                <a:cs typeface="Overpass SemiBold"/>
                <a:sym typeface="Overpass SemiBold"/>
              </a:defRPr>
            </a:lvl5pPr>
            <a:lvl6pPr lvl="5" rtl="0" algn="ctr">
              <a:buNone/>
              <a:defRPr sz="700">
                <a:solidFill>
                  <a:schemeClr val="lt1"/>
                </a:solidFill>
                <a:latin typeface="Overpass SemiBold"/>
                <a:ea typeface="Overpass SemiBold"/>
                <a:cs typeface="Overpass SemiBold"/>
                <a:sym typeface="Overpass SemiBold"/>
              </a:defRPr>
            </a:lvl6pPr>
            <a:lvl7pPr lvl="6" rtl="0" algn="ctr">
              <a:buNone/>
              <a:defRPr sz="700">
                <a:solidFill>
                  <a:schemeClr val="lt1"/>
                </a:solidFill>
                <a:latin typeface="Overpass SemiBold"/>
                <a:ea typeface="Overpass SemiBold"/>
                <a:cs typeface="Overpass SemiBold"/>
                <a:sym typeface="Overpass SemiBold"/>
              </a:defRPr>
            </a:lvl7pPr>
            <a:lvl8pPr lvl="7" rtl="0" algn="ctr">
              <a:buNone/>
              <a:defRPr sz="700">
                <a:solidFill>
                  <a:schemeClr val="lt1"/>
                </a:solidFill>
                <a:latin typeface="Overpass SemiBold"/>
                <a:ea typeface="Overpass SemiBold"/>
                <a:cs typeface="Overpass SemiBold"/>
                <a:sym typeface="Overpass SemiBold"/>
              </a:defRPr>
            </a:lvl8pPr>
            <a:lvl9pPr lvl="8" rtl="0" algn="ctr">
              <a:buNone/>
              <a:defRPr sz="700">
                <a:solidFill>
                  <a:schemeClr val="lt1"/>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563" name="Google Shape;563;p71"/>
          <p:cNvSpPr txBox="1"/>
          <p:nvPr/>
        </p:nvSpPr>
        <p:spPr>
          <a:xfrm>
            <a:off x="10065512" y="269836"/>
            <a:ext cx="16188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700">
                <a:solidFill>
                  <a:schemeClr val="lt1"/>
                </a:solidFill>
                <a:latin typeface="Overpass"/>
                <a:ea typeface="Overpass"/>
                <a:cs typeface="Overpass"/>
                <a:sym typeface="Overpass"/>
              </a:rPr>
              <a:t>CONFIDENTIAL </a:t>
            </a:r>
            <a:r>
              <a:rPr lang="en" sz="700">
                <a:solidFill>
                  <a:schemeClr val="lt1"/>
                </a:solidFill>
                <a:latin typeface="Overpass Light"/>
                <a:ea typeface="Overpass Light"/>
                <a:cs typeface="Overpass Light"/>
                <a:sym typeface="Overpass Light"/>
              </a:rPr>
              <a:t>Designator</a:t>
            </a:r>
            <a:endParaRPr sz="700">
              <a:solidFill>
                <a:schemeClr val="lt1"/>
              </a:solidFill>
              <a:latin typeface="Overpass Light"/>
              <a:ea typeface="Overpass Light"/>
              <a:cs typeface="Overpass Light"/>
              <a:sym typeface="Overpass Light"/>
            </a:endParaRPr>
          </a:p>
        </p:txBody>
      </p:sp>
      <p:sp>
        <p:nvSpPr>
          <p:cNvPr id="564" name="Google Shape;564;p71"/>
          <p:cNvSpPr txBox="1"/>
          <p:nvPr>
            <p:ph idx="1" type="subTitle"/>
          </p:nvPr>
        </p:nvSpPr>
        <p:spPr>
          <a:xfrm rot="5400000">
            <a:off x="-2138518" y="2138550"/>
            <a:ext cx="5148900" cy="871800"/>
          </a:xfrm>
          <a:prstGeom prst="rect">
            <a:avLst/>
          </a:prstGeom>
        </p:spPr>
        <p:txBody>
          <a:bodyPr anchorCtr="0" anchor="ctr" bIns="91650" lIns="504050" spcFirstLastPara="1" rIns="91650" wrap="square" tIns="91650">
            <a:noAutofit/>
          </a:bodyPr>
          <a:lstStyle>
            <a:lvl1pPr lvl="0"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1pPr>
            <a:lvl2pPr lvl="1"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2pPr>
            <a:lvl3pPr lvl="2"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3pPr>
            <a:lvl4pPr lvl="3"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4pPr>
            <a:lvl5pPr lvl="4"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5pPr>
            <a:lvl6pPr lvl="5"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6pPr>
            <a:lvl7pPr lvl="6"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7pPr>
            <a:lvl8pPr lvl="7"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8pPr>
            <a:lvl9pPr lvl="8"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9pPr>
          </a:lstStyle>
          <a:p/>
        </p:txBody>
      </p:sp>
      <p:pic>
        <p:nvPicPr>
          <p:cNvPr id="565" name="Google Shape;565;p71"/>
          <p:cNvPicPr preferRelativeResize="0"/>
          <p:nvPr/>
        </p:nvPicPr>
        <p:blipFill>
          <a:blip r:embed="rId3">
            <a:alphaModFix/>
          </a:blip>
          <a:stretch>
            <a:fillRect/>
          </a:stretch>
        </p:blipFill>
        <p:spPr>
          <a:xfrm>
            <a:off x="10708600" y="6312505"/>
            <a:ext cx="878046" cy="206599"/>
          </a:xfrm>
          <a:prstGeom prst="rect">
            <a:avLst/>
          </a:prstGeom>
          <a:noFill/>
          <a:ln>
            <a:noFill/>
          </a:ln>
        </p:spPr>
      </p:pic>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nterior white">
  <p:cSld name="CUSTOM_4">
    <p:spTree>
      <p:nvGrpSpPr>
        <p:cNvPr id="566" name="Shape 566"/>
        <p:cNvGrpSpPr/>
        <p:nvPr/>
      </p:nvGrpSpPr>
      <p:grpSpPr>
        <a:xfrm>
          <a:off x="0" y="0"/>
          <a:ext cx="0" cy="0"/>
          <a:chOff x="0" y="0"/>
          <a:chExt cx="0" cy="0"/>
        </a:xfrm>
      </p:grpSpPr>
      <p:sp>
        <p:nvSpPr>
          <p:cNvPr id="567" name="Google Shape;567;p72"/>
          <p:cNvSpPr txBox="1"/>
          <p:nvPr>
            <p:ph type="title"/>
          </p:nvPr>
        </p:nvSpPr>
        <p:spPr>
          <a:xfrm>
            <a:off x="1752162" y="946000"/>
            <a:ext cx="8684700" cy="967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700">
                <a:solidFill>
                  <a:srgbClr val="000000"/>
                </a:solidFill>
              </a:defRPr>
            </a:lvl1pPr>
            <a:lvl2pPr lvl="1" rtl="0" algn="ctr">
              <a:lnSpc>
                <a:spcPct val="130000"/>
              </a:lnSpc>
              <a:spcBef>
                <a:spcPts val="0"/>
              </a:spcBef>
              <a:spcAft>
                <a:spcPts val="0"/>
              </a:spcAft>
              <a:buNone/>
              <a:defRPr sz="2700">
                <a:solidFill>
                  <a:srgbClr val="000000"/>
                </a:solidFill>
              </a:defRPr>
            </a:lvl2pPr>
            <a:lvl3pPr lvl="2" rtl="0" algn="ctr">
              <a:lnSpc>
                <a:spcPct val="130000"/>
              </a:lnSpc>
              <a:spcBef>
                <a:spcPts val="0"/>
              </a:spcBef>
              <a:spcAft>
                <a:spcPts val="0"/>
              </a:spcAft>
              <a:buNone/>
              <a:defRPr sz="2700">
                <a:solidFill>
                  <a:srgbClr val="000000"/>
                </a:solidFill>
              </a:defRPr>
            </a:lvl3pPr>
            <a:lvl4pPr lvl="3" rtl="0" algn="ctr">
              <a:lnSpc>
                <a:spcPct val="130000"/>
              </a:lnSpc>
              <a:spcBef>
                <a:spcPts val="0"/>
              </a:spcBef>
              <a:spcAft>
                <a:spcPts val="0"/>
              </a:spcAft>
              <a:buNone/>
              <a:defRPr sz="2700">
                <a:solidFill>
                  <a:srgbClr val="000000"/>
                </a:solidFill>
              </a:defRPr>
            </a:lvl4pPr>
            <a:lvl5pPr lvl="4" rtl="0" algn="ctr">
              <a:lnSpc>
                <a:spcPct val="130000"/>
              </a:lnSpc>
              <a:spcBef>
                <a:spcPts val="0"/>
              </a:spcBef>
              <a:spcAft>
                <a:spcPts val="0"/>
              </a:spcAft>
              <a:buNone/>
              <a:defRPr sz="2700">
                <a:solidFill>
                  <a:srgbClr val="000000"/>
                </a:solidFill>
              </a:defRPr>
            </a:lvl5pPr>
            <a:lvl6pPr lvl="5" rtl="0" algn="ctr">
              <a:lnSpc>
                <a:spcPct val="130000"/>
              </a:lnSpc>
              <a:spcBef>
                <a:spcPts val="0"/>
              </a:spcBef>
              <a:spcAft>
                <a:spcPts val="0"/>
              </a:spcAft>
              <a:buNone/>
              <a:defRPr sz="2700">
                <a:solidFill>
                  <a:srgbClr val="000000"/>
                </a:solidFill>
              </a:defRPr>
            </a:lvl6pPr>
            <a:lvl7pPr lvl="6" rtl="0" algn="ctr">
              <a:lnSpc>
                <a:spcPct val="130000"/>
              </a:lnSpc>
              <a:spcBef>
                <a:spcPts val="0"/>
              </a:spcBef>
              <a:spcAft>
                <a:spcPts val="0"/>
              </a:spcAft>
              <a:buNone/>
              <a:defRPr sz="2700">
                <a:solidFill>
                  <a:srgbClr val="000000"/>
                </a:solidFill>
              </a:defRPr>
            </a:lvl7pPr>
            <a:lvl8pPr lvl="7" rtl="0" algn="ctr">
              <a:lnSpc>
                <a:spcPct val="130000"/>
              </a:lnSpc>
              <a:spcBef>
                <a:spcPts val="0"/>
              </a:spcBef>
              <a:spcAft>
                <a:spcPts val="0"/>
              </a:spcAft>
              <a:buNone/>
              <a:defRPr sz="2700">
                <a:solidFill>
                  <a:srgbClr val="000000"/>
                </a:solidFill>
              </a:defRPr>
            </a:lvl8pPr>
            <a:lvl9pPr lvl="8" rtl="0" algn="ctr">
              <a:lnSpc>
                <a:spcPct val="130000"/>
              </a:lnSpc>
              <a:spcBef>
                <a:spcPts val="0"/>
              </a:spcBef>
              <a:spcAft>
                <a:spcPts val="0"/>
              </a:spcAft>
              <a:buNone/>
              <a:defRPr sz="2700">
                <a:solidFill>
                  <a:srgbClr val="000000"/>
                </a:solidFill>
              </a:defRPr>
            </a:lvl9pPr>
          </a:lstStyle>
          <a:p/>
        </p:txBody>
      </p:sp>
      <p:cxnSp>
        <p:nvCxnSpPr>
          <p:cNvPr id="568" name="Google Shape;568;p72"/>
          <p:cNvCxnSpPr/>
          <p:nvPr/>
        </p:nvCxnSpPr>
        <p:spPr>
          <a:xfrm rot="10800000">
            <a:off x="447663" y="400"/>
            <a:ext cx="0" cy="886200"/>
          </a:xfrm>
          <a:prstGeom prst="straightConnector1">
            <a:avLst/>
          </a:prstGeom>
          <a:noFill/>
          <a:ln cap="flat" cmpd="sng" w="9525">
            <a:solidFill>
              <a:srgbClr val="EE0000"/>
            </a:solidFill>
            <a:prstDash val="solid"/>
            <a:round/>
            <a:headEnd len="med" w="med" type="none"/>
            <a:tailEnd len="med" w="med" type="none"/>
          </a:ln>
        </p:spPr>
      </p:cxnSp>
      <p:sp>
        <p:nvSpPr>
          <p:cNvPr id="569" name="Google Shape;569;p72"/>
          <p:cNvSpPr txBox="1"/>
          <p:nvPr>
            <p:ph idx="1" type="subTitle"/>
          </p:nvPr>
        </p:nvSpPr>
        <p:spPr>
          <a:xfrm>
            <a:off x="447663" y="55441"/>
            <a:ext cx="5147400" cy="816600"/>
          </a:xfrm>
          <a:prstGeom prst="rect">
            <a:avLst/>
          </a:prstGeom>
        </p:spPr>
        <p:txBody>
          <a:bodyPr anchorCtr="0" anchor="ctr" bIns="91650" lIns="439925" spcFirstLastPara="1" rIns="91650" wrap="square" tIns="91650">
            <a:noAutofit/>
          </a:bodyPr>
          <a:lstStyle>
            <a:lvl1pPr lvl="0"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p:txBody>
      </p:sp>
      <p:cxnSp>
        <p:nvCxnSpPr>
          <p:cNvPr id="570" name="Google Shape;570;p72"/>
          <p:cNvCxnSpPr/>
          <p:nvPr/>
        </p:nvCxnSpPr>
        <p:spPr>
          <a:xfrm rot="10800000">
            <a:off x="447655"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571" name="Google Shape;571;p72"/>
          <p:cNvSpPr txBox="1"/>
          <p:nvPr>
            <p:ph idx="12" type="sldNum"/>
          </p:nvPr>
        </p:nvSpPr>
        <p:spPr>
          <a:xfrm>
            <a:off x="81954" y="6169556"/>
            <a:ext cx="731400" cy="143700"/>
          </a:xfrm>
          <a:prstGeom prst="rect">
            <a:avLst/>
          </a:prstGeom>
          <a:noFill/>
          <a:ln>
            <a:noFill/>
          </a:ln>
        </p:spPr>
        <p:txBody>
          <a:bodyPr anchorCtr="0" anchor="b" bIns="0" lIns="0" spcFirstLastPara="1" rIns="0" wrap="square" tIns="0">
            <a:noAutofit/>
          </a:bodyPr>
          <a:lstStyle>
            <a:lvl1pPr lvl="0" rtl="0" algn="ctr">
              <a:buNone/>
              <a:defRPr sz="700">
                <a:latin typeface="Overpass SemiBold"/>
                <a:ea typeface="Overpass SemiBold"/>
                <a:cs typeface="Overpass SemiBold"/>
                <a:sym typeface="Overpass SemiBold"/>
              </a:defRPr>
            </a:lvl1pPr>
            <a:lvl2pPr lvl="1" rtl="0" algn="ctr">
              <a:buNone/>
              <a:defRPr sz="700">
                <a:latin typeface="Overpass SemiBold"/>
                <a:ea typeface="Overpass SemiBold"/>
                <a:cs typeface="Overpass SemiBold"/>
                <a:sym typeface="Overpass SemiBold"/>
              </a:defRPr>
            </a:lvl2pPr>
            <a:lvl3pPr lvl="2" rtl="0" algn="ctr">
              <a:buNone/>
              <a:defRPr sz="700">
                <a:latin typeface="Overpass SemiBold"/>
                <a:ea typeface="Overpass SemiBold"/>
                <a:cs typeface="Overpass SemiBold"/>
                <a:sym typeface="Overpass SemiBold"/>
              </a:defRPr>
            </a:lvl3pPr>
            <a:lvl4pPr lvl="3" rtl="0" algn="ctr">
              <a:buNone/>
              <a:defRPr sz="700">
                <a:latin typeface="Overpass SemiBold"/>
                <a:ea typeface="Overpass SemiBold"/>
                <a:cs typeface="Overpass SemiBold"/>
                <a:sym typeface="Overpass SemiBold"/>
              </a:defRPr>
            </a:lvl4pPr>
            <a:lvl5pPr lvl="4" rtl="0" algn="ctr">
              <a:buNone/>
              <a:defRPr sz="700">
                <a:latin typeface="Overpass SemiBold"/>
                <a:ea typeface="Overpass SemiBold"/>
                <a:cs typeface="Overpass SemiBold"/>
                <a:sym typeface="Overpass SemiBold"/>
              </a:defRPr>
            </a:lvl5pPr>
            <a:lvl6pPr lvl="5" rtl="0" algn="ctr">
              <a:buNone/>
              <a:defRPr sz="700">
                <a:latin typeface="Overpass SemiBold"/>
                <a:ea typeface="Overpass SemiBold"/>
                <a:cs typeface="Overpass SemiBold"/>
                <a:sym typeface="Overpass SemiBold"/>
              </a:defRPr>
            </a:lvl6pPr>
            <a:lvl7pPr lvl="6" rtl="0" algn="ctr">
              <a:buNone/>
              <a:defRPr sz="700">
                <a:latin typeface="Overpass SemiBold"/>
                <a:ea typeface="Overpass SemiBold"/>
                <a:cs typeface="Overpass SemiBold"/>
                <a:sym typeface="Overpass SemiBold"/>
              </a:defRPr>
            </a:lvl7pPr>
            <a:lvl8pPr lvl="7" rtl="0" algn="ctr">
              <a:buNone/>
              <a:defRPr sz="700">
                <a:latin typeface="Overpass SemiBold"/>
                <a:ea typeface="Overpass SemiBold"/>
                <a:cs typeface="Overpass SemiBold"/>
                <a:sym typeface="Overpass SemiBold"/>
              </a:defRPr>
            </a:lvl8pPr>
            <a:lvl9pPr lvl="8" rtl="0" algn="ctr">
              <a:buNone/>
              <a:defRPr sz="7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572" name="Google Shape;572;p72"/>
          <p:cNvPicPr preferRelativeResize="0"/>
          <p:nvPr/>
        </p:nvPicPr>
        <p:blipFill rotWithShape="1">
          <a:blip r:embed="rId2">
            <a:alphaModFix/>
          </a:blip>
          <a:srcRect b="317" l="0" r="0" t="327"/>
          <a:stretch/>
        </p:blipFill>
        <p:spPr>
          <a:xfrm>
            <a:off x="10708600" y="6313250"/>
            <a:ext cx="878046" cy="205258"/>
          </a:xfrm>
          <a:prstGeom prst="rect">
            <a:avLst/>
          </a:prstGeom>
          <a:noFill/>
          <a:ln>
            <a:noFill/>
          </a:ln>
        </p:spPr>
      </p:pic>
      <p:sp>
        <p:nvSpPr>
          <p:cNvPr id="573" name="Google Shape;573;p72"/>
          <p:cNvSpPr txBox="1"/>
          <p:nvPr>
            <p:ph idx="2" type="subTitle"/>
          </p:nvPr>
        </p:nvSpPr>
        <p:spPr>
          <a:xfrm>
            <a:off x="884829" y="6169550"/>
            <a:ext cx="9180600" cy="5595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700">
                <a:solidFill>
                  <a:srgbClr val="4D4D4F"/>
                </a:solidFill>
              </a:defRPr>
            </a:lvl1pPr>
            <a:lvl2pPr lvl="1" rtl="0">
              <a:lnSpc>
                <a:spcPct val="142000"/>
              </a:lnSpc>
              <a:spcBef>
                <a:spcPts val="0"/>
              </a:spcBef>
              <a:spcAft>
                <a:spcPts val="0"/>
              </a:spcAft>
              <a:buNone/>
              <a:defRPr sz="700">
                <a:solidFill>
                  <a:srgbClr val="4D4D4F"/>
                </a:solidFill>
              </a:defRPr>
            </a:lvl2pPr>
            <a:lvl3pPr lvl="2" rtl="0">
              <a:lnSpc>
                <a:spcPct val="142000"/>
              </a:lnSpc>
              <a:spcBef>
                <a:spcPts val="0"/>
              </a:spcBef>
              <a:spcAft>
                <a:spcPts val="0"/>
              </a:spcAft>
              <a:buNone/>
              <a:defRPr sz="700">
                <a:solidFill>
                  <a:srgbClr val="4D4D4F"/>
                </a:solidFill>
              </a:defRPr>
            </a:lvl3pPr>
            <a:lvl4pPr lvl="3" rtl="0">
              <a:lnSpc>
                <a:spcPct val="142000"/>
              </a:lnSpc>
              <a:spcBef>
                <a:spcPts val="0"/>
              </a:spcBef>
              <a:spcAft>
                <a:spcPts val="0"/>
              </a:spcAft>
              <a:buNone/>
              <a:defRPr sz="700">
                <a:solidFill>
                  <a:srgbClr val="4D4D4F"/>
                </a:solidFill>
              </a:defRPr>
            </a:lvl4pPr>
            <a:lvl5pPr lvl="4" rtl="0">
              <a:lnSpc>
                <a:spcPct val="142000"/>
              </a:lnSpc>
              <a:spcBef>
                <a:spcPts val="0"/>
              </a:spcBef>
              <a:spcAft>
                <a:spcPts val="0"/>
              </a:spcAft>
              <a:buNone/>
              <a:defRPr sz="700">
                <a:solidFill>
                  <a:srgbClr val="4D4D4F"/>
                </a:solidFill>
              </a:defRPr>
            </a:lvl5pPr>
            <a:lvl6pPr lvl="5" rtl="0">
              <a:lnSpc>
                <a:spcPct val="142000"/>
              </a:lnSpc>
              <a:spcBef>
                <a:spcPts val="0"/>
              </a:spcBef>
              <a:spcAft>
                <a:spcPts val="0"/>
              </a:spcAft>
              <a:buNone/>
              <a:defRPr sz="700">
                <a:solidFill>
                  <a:srgbClr val="4D4D4F"/>
                </a:solidFill>
              </a:defRPr>
            </a:lvl6pPr>
            <a:lvl7pPr lvl="6" rtl="0">
              <a:lnSpc>
                <a:spcPct val="142000"/>
              </a:lnSpc>
              <a:spcBef>
                <a:spcPts val="0"/>
              </a:spcBef>
              <a:spcAft>
                <a:spcPts val="0"/>
              </a:spcAft>
              <a:buNone/>
              <a:defRPr sz="700">
                <a:solidFill>
                  <a:srgbClr val="4D4D4F"/>
                </a:solidFill>
              </a:defRPr>
            </a:lvl7pPr>
            <a:lvl8pPr lvl="7" rtl="0">
              <a:lnSpc>
                <a:spcPct val="142000"/>
              </a:lnSpc>
              <a:spcBef>
                <a:spcPts val="0"/>
              </a:spcBef>
              <a:spcAft>
                <a:spcPts val="0"/>
              </a:spcAft>
              <a:buNone/>
              <a:defRPr sz="700">
                <a:solidFill>
                  <a:srgbClr val="4D4D4F"/>
                </a:solidFill>
              </a:defRPr>
            </a:lvl8pPr>
            <a:lvl9pPr lvl="8" rtl="0">
              <a:lnSpc>
                <a:spcPct val="142000"/>
              </a:lnSpc>
              <a:spcBef>
                <a:spcPts val="0"/>
              </a:spcBef>
              <a:spcAft>
                <a:spcPts val="0"/>
              </a:spcAft>
              <a:buNone/>
              <a:defRPr sz="700">
                <a:solidFill>
                  <a:srgbClr val="4D4D4F"/>
                </a:solidFill>
              </a:defRPr>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nterior black">
  <p:cSld name="CUSTOM_4_1">
    <p:bg>
      <p:bgPr>
        <a:solidFill>
          <a:srgbClr val="141414"/>
        </a:solidFill>
      </p:bgPr>
    </p:bg>
    <p:spTree>
      <p:nvGrpSpPr>
        <p:cNvPr id="574" name="Shape 574"/>
        <p:cNvGrpSpPr/>
        <p:nvPr/>
      </p:nvGrpSpPr>
      <p:grpSpPr>
        <a:xfrm>
          <a:off x="0" y="0"/>
          <a:ext cx="0" cy="0"/>
          <a:chOff x="0" y="0"/>
          <a:chExt cx="0" cy="0"/>
        </a:xfrm>
      </p:grpSpPr>
      <p:sp>
        <p:nvSpPr>
          <p:cNvPr id="575" name="Google Shape;575;p73"/>
          <p:cNvSpPr txBox="1"/>
          <p:nvPr>
            <p:ph type="title"/>
          </p:nvPr>
        </p:nvSpPr>
        <p:spPr>
          <a:xfrm>
            <a:off x="1752162" y="946000"/>
            <a:ext cx="8684700" cy="967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700">
                <a:solidFill>
                  <a:srgbClr val="EBEBEB"/>
                </a:solidFill>
              </a:defRPr>
            </a:lvl1pPr>
            <a:lvl2pPr lvl="1" rtl="0" algn="ctr">
              <a:lnSpc>
                <a:spcPct val="130000"/>
              </a:lnSpc>
              <a:spcBef>
                <a:spcPts val="0"/>
              </a:spcBef>
              <a:spcAft>
                <a:spcPts val="0"/>
              </a:spcAft>
              <a:buNone/>
              <a:defRPr sz="2700">
                <a:solidFill>
                  <a:srgbClr val="EBEBEB"/>
                </a:solidFill>
              </a:defRPr>
            </a:lvl2pPr>
            <a:lvl3pPr lvl="2" rtl="0" algn="ctr">
              <a:lnSpc>
                <a:spcPct val="130000"/>
              </a:lnSpc>
              <a:spcBef>
                <a:spcPts val="0"/>
              </a:spcBef>
              <a:spcAft>
                <a:spcPts val="0"/>
              </a:spcAft>
              <a:buNone/>
              <a:defRPr sz="2700">
                <a:solidFill>
                  <a:srgbClr val="EBEBEB"/>
                </a:solidFill>
              </a:defRPr>
            </a:lvl3pPr>
            <a:lvl4pPr lvl="3" rtl="0" algn="ctr">
              <a:lnSpc>
                <a:spcPct val="130000"/>
              </a:lnSpc>
              <a:spcBef>
                <a:spcPts val="0"/>
              </a:spcBef>
              <a:spcAft>
                <a:spcPts val="0"/>
              </a:spcAft>
              <a:buNone/>
              <a:defRPr sz="2700">
                <a:solidFill>
                  <a:srgbClr val="EBEBEB"/>
                </a:solidFill>
              </a:defRPr>
            </a:lvl4pPr>
            <a:lvl5pPr lvl="4" rtl="0" algn="ctr">
              <a:lnSpc>
                <a:spcPct val="130000"/>
              </a:lnSpc>
              <a:spcBef>
                <a:spcPts val="0"/>
              </a:spcBef>
              <a:spcAft>
                <a:spcPts val="0"/>
              </a:spcAft>
              <a:buNone/>
              <a:defRPr sz="2700">
                <a:solidFill>
                  <a:srgbClr val="EBEBEB"/>
                </a:solidFill>
              </a:defRPr>
            </a:lvl5pPr>
            <a:lvl6pPr lvl="5" rtl="0" algn="ctr">
              <a:lnSpc>
                <a:spcPct val="130000"/>
              </a:lnSpc>
              <a:spcBef>
                <a:spcPts val="0"/>
              </a:spcBef>
              <a:spcAft>
                <a:spcPts val="0"/>
              </a:spcAft>
              <a:buNone/>
              <a:defRPr sz="2700">
                <a:solidFill>
                  <a:srgbClr val="EBEBEB"/>
                </a:solidFill>
              </a:defRPr>
            </a:lvl6pPr>
            <a:lvl7pPr lvl="6" rtl="0" algn="ctr">
              <a:lnSpc>
                <a:spcPct val="130000"/>
              </a:lnSpc>
              <a:spcBef>
                <a:spcPts val="0"/>
              </a:spcBef>
              <a:spcAft>
                <a:spcPts val="0"/>
              </a:spcAft>
              <a:buNone/>
              <a:defRPr sz="2700">
                <a:solidFill>
                  <a:srgbClr val="EBEBEB"/>
                </a:solidFill>
              </a:defRPr>
            </a:lvl7pPr>
            <a:lvl8pPr lvl="7" rtl="0" algn="ctr">
              <a:lnSpc>
                <a:spcPct val="130000"/>
              </a:lnSpc>
              <a:spcBef>
                <a:spcPts val="0"/>
              </a:spcBef>
              <a:spcAft>
                <a:spcPts val="0"/>
              </a:spcAft>
              <a:buNone/>
              <a:defRPr sz="2700">
                <a:solidFill>
                  <a:srgbClr val="EBEBEB"/>
                </a:solidFill>
              </a:defRPr>
            </a:lvl8pPr>
            <a:lvl9pPr lvl="8" rtl="0" algn="ctr">
              <a:lnSpc>
                <a:spcPct val="130000"/>
              </a:lnSpc>
              <a:spcBef>
                <a:spcPts val="0"/>
              </a:spcBef>
              <a:spcAft>
                <a:spcPts val="0"/>
              </a:spcAft>
              <a:buNone/>
              <a:defRPr sz="2700">
                <a:solidFill>
                  <a:srgbClr val="EBEBEB"/>
                </a:solidFill>
              </a:defRPr>
            </a:lvl9pPr>
          </a:lstStyle>
          <a:p/>
        </p:txBody>
      </p:sp>
      <p:cxnSp>
        <p:nvCxnSpPr>
          <p:cNvPr id="576" name="Google Shape;576;p73"/>
          <p:cNvCxnSpPr/>
          <p:nvPr/>
        </p:nvCxnSpPr>
        <p:spPr>
          <a:xfrm rot="10800000">
            <a:off x="447663" y="400"/>
            <a:ext cx="0" cy="886200"/>
          </a:xfrm>
          <a:prstGeom prst="straightConnector1">
            <a:avLst/>
          </a:prstGeom>
          <a:noFill/>
          <a:ln cap="flat" cmpd="sng" w="9525">
            <a:solidFill>
              <a:srgbClr val="EE0000"/>
            </a:solidFill>
            <a:prstDash val="solid"/>
            <a:round/>
            <a:headEnd len="med" w="med" type="none"/>
            <a:tailEnd len="med" w="med" type="none"/>
          </a:ln>
        </p:spPr>
      </p:cxnSp>
      <p:sp>
        <p:nvSpPr>
          <p:cNvPr id="577" name="Google Shape;577;p73"/>
          <p:cNvSpPr txBox="1"/>
          <p:nvPr>
            <p:ph idx="1" type="subTitle"/>
          </p:nvPr>
        </p:nvSpPr>
        <p:spPr>
          <a:xfrm>
            <a:off x="447663" y="55441"/>
            <a:ext cx="5147400" cy="816600"/>
          </a:xfrm>
          <a:prstGeom prst="rect">
            <a:avLst/>
          </a:prstGeom>
        </p:spPr>
        <p:txBody>
          <a:bodyPr anchorCtr="0" anchor="ctr" bIns="91650" lIns="439925" spcFirstLastPara="1" rIns="91650" wrap="square" tIns="91650">
            <a:noAutofit/>
          </a:bodyPr>
          <a:lstStyle>
            <a:lvl1pPr lvl="0" rtl="0">
              <a:lnSpc>
                <a:spcPct val="100000"/>
              </a:lnSpc>
              <a:spcBef>
                <a:spcPts val="0"/>
              </a:spcBef>
              <a:spcAft>
                <a:spcPts val="0"/>
              </a:spcAft>
              <a:buClr>
                <a:srgbClr val="EBEBEB"/>
              </a:buClr>
              <a:buSzPts val="900"/>
              <a:buFont typeface="Overpass SemiBold"/>
              <a:buNone/>
              <a:defRPr sz="900">
                <a:solidFill>
                  <a:srgbClr val="EBEBEB"/>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BEBEB"/>
              </a:buClr>
              <a:buSzPts val="900"/>
              <a:buFont typeface="Overpass SemiBold"/>
              <a:buNone/>
              <a:defRPr sz="900">
                <a:solidFill>
                  <a:srgbClr val="EBEBEB"/>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BEBEB"/>
              </a:buClr>
              <a:buSzPts val="900"/>
              <a:buFont typeface="Overpass SemiBold"/>
              <a:buNone/>
              <a:defRPr sz="900">
                <a:solidFill>
                  <a:srgbClr val="EBEBEB"/>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BEBEB"/>
              </a:buClr>
              <a:buSzPts val="900"/>
              <a:buFont typeface="Overpass SemiBold"/>
              <a:buNone/>
              <a:defRPr sz="900">
                <a:solidFill>
                  <a:srgbClr val="EBEBEB"/>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BEBEB"/>
              </a:buClr>
              <a:buSzPts val="900"/>
              <a:buFont typeface="Overpass SemiBold"/>
              <a:buNone/>
              <a:defRPr sz="900">
                <a:solidFill>
                  <a:srgbClr val="EBEBEB"/>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BEBEB"/>
              </a:buClr>
              <a:buSzPts val="900"/>
              <a:buFont typeface="Overpass SemiBold"/>
              <a:buNone/>
              <a:defRPr sz="900">
                <a:solidFill>
                  <a:srgbClr val="EBEBEB"/>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BEBEB"/>
              </a:buClr>
              <a:buSzPts val="900"/>
              <a:buFont typeface="Overpass SemiBold"/>
              <a:buNone/>
              <a:defRPr sz="900">
                <a:solidFill>
                  <a:srgbClr val="EBEBEB"/>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BEBEB"/>
              </a:buClr>
              <a:buSzPts val="900"/>
              <a:buFont typeface="Overpass SemiBold"/>
              <a:buNone/>
              <a:defRPr sz="900">
                <a:solidFill>
                  <a:srgbClr val="EBEBEB"/>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BEBEB"/>
              </a:buClr>
              <a:buSzPts val="900"/>
              <a:buFont typeface="Overpass SemiBold"/>
              <a:buNone/>
              <a:defRPr sz="900">
                <a:solidFill>
                  <a:srgbClr val="EBEBEB"/>
                </a:solidFill>
                <a:latin typeface="Overpass SemiBold"/>
                <a:ea typeface="Overpass SemiBold"/>
                <a:cs typeface="Overpass SemiBold"/>
                <a:sym typeface="Overpass SemiBold"/>
              </a:defRPr>
            </a:lvl9pPr>
          </a:lstStyle>
          <a:p/>
        </p:txBody>
      </p:sp>
      <p:cxnSp>
        <p:nvCxnSpPr>
          <p:cNvPr id="578" name="Google Shape;578;p73"/>
          <p:cNvCxnSpPr/>
          <p:nvPr/>
        </p:nvCxnSpPr>
        <p:spPr>
          <a:xfrm rot="10800000">
            <a:off x="447655"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579" name="Google Shape;579;p73"/>
          <p:cNvSpPr txBox="1"/>
          <p:nvPr>
            <p:ph idx="2" type="subTitle"/>
          </p:nvPr>
        </p:nvSpPr>
        <p:spPr>
          <a:xfrm>
            <a:off x="884829" y="6169550"/>
            <a:ext cx="9180600" cy="5595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700">
                <a:solidFill>
                  <a:srgbClr val="EBEBEB"/>
                </a:solidFill>
              </a:defRPr>
            </a:lvl1pPr>
            <a:lvl2pPr lvl="1" rtl="0">
              <a:lnSpc>
                <a:spcPct val="142000"/>
              </a:lnSpc>
              <a:spcBef>
                <a:spcPts val="0"/>
              </a:spcBef>
              <a:spcAft>
                <a:spcPts val="0"/>
              </a:spcAft>
              <a:buNone/>
              <a:defRPr sz="700">
                <a:solidFill>
                  <a:srgbClr val="EBEBEB"/>
                </a:solidFill>
              </a:defRPr>
            </a:lvl2pPr>
            <a:lvl3pPr lvl="2" rtl="0">
              <a:lnSpc>
                <a:spcPct val="142000"/>
              </a:lnSpc>
              <a:spcBef>
                <a:spcPts val="0"/>
              </a:spcBef>
              <a:spcAft>
                <a:spcPts val="0"/>
              </a:spcAft>
              <a:buNone/>
              <a:defRPr sz="700">
                <a:solidFill>
                  <a:srgbClr val="EBEBEB"/>
                </a:solidFill>
              </a:defRPr>
            </a:lvl3pPr>
            <a:lvl4pPr lvl="3" rtl="0">
              <a:lnSpc>
                <a:spcPct val="142000"/>
              </a:lnSpc>
              <a:spcBef>
                <a:spcPts val="0"/>
              </a:spcBef>
              <a:spcAft>
                <a:spcPts val="0"/>
              </a:spcAft>
              <a:buNone/>
              <a:defRPr sz="700">
                <a:solidFill>
                  <a:srgbClr val="EBEBEB"/>
                </a:solidFill>
              </a:defRPr>
            </a:lvl4pPr>
            <a:lvl5pPr lvl="4" rtl="0">
              <a:lnSpc>
                <a:spcPct val="142000"/>
              </a:lnSpc>
              <a:spcBef>
                <a:spcPts val="0"/>
              </a:spcBef>
              <a:spcAft>
                <a:spcPts val="0"/>
              </a:spcAft>
              <a:buNone/>
              <a:defRPr sz="700">
                <a:solidFill>
                  <a:srgbClr val="EBEBEB"/>
                </a:solidFill>
              </a:defRPr>
            </a:lvl5pPr>
            <a:lvl6pPr lvl="5" rtl="0">
              <a:lnSpc>
                <a:spcPct val="142000"/>
              </a:lnSpc>
              <a:spcBef>
                <a:spcPts val="0"/>
              </a:spcBef>
              <a:spcAft>
                <a:spcPts val="0"/>
              </a:spcAft>
              <a:buNone/>
              <a:defRPr sz="700">
                <a:solidFill>
                  <a:srgbClr val="EBEBEB"/>
                </a:solidFill>
              </a:defRPr>
            </a:lvl6pPr>
            <a:lvl7pPr lvl="6" rtl="0">
              <a:lnSpc>
                <a:spcPct val="142000"/>
              </a:lnSpc>
              <a:spcBef>
                <a:spcPts val="0"/>
              </a:spcBef>
              <a:spcAft>
                <a:spcPts val="0"/>
              </a:spcAft>
              <a:buNone/>
              <a:defRPr sz="700">
                <a:solidFill>
                  <a:srgbClr val="EBEBEB"/>
                </a:solidFill>
              </a:defRPr>
            </a:lvl7pPr>
            <a:lvl8pPr lvl="7" rtl="0">
              <a:lnSpc>
                <a:spcPct val="142000"/>
              </a:lnSpc>
              <a:spcBef>
                <a:spcPts val="0"/>
              </a:spcBef>
              <a:spcAft>
                <a:spcPts val="0"/>
              </a:spcAft>
              <a:buNone/>
              <a:defRPr sz="700">
                <a:solidFill>
                  <a:srgbClr val="EBEBEB"/>
                </a:solidFill>
              </a:defRPr>
            </a:lvl8pPr>
            <a:lvl9pPr lvl="8" rtl="0">
              <a:lnSpc>
                <a:spcPct val="142000"/>
              </a:lnSpc>
              <a:spcBef>
                <a:spcPts val="0"/>
              </a:spcBef>
              <a:spcAft>
                <a:spcPts val="0"/>
              </a:spcAft>
              <a:buNone/>
              <a:defRPr sz="700">
                <a:solidFill>
                  <a:srgbClr val="EBEBEB"/>
                </a:solidFill>
              </a:defRPr>
            </a:lvl9pPr>
          </a:lstStyle>
          <a:p/>
        </p:txBody>
      </p:sp>
      <p:pic>
        <p:nvPicPr>
          <p:cNvPr id="580" name="Google Shape;580;p73"/>
          <p:cNvPicPr preferRelativeResize="0"/>
          <p:nvPr/>
        </p:nvPicPr>
        <p:blipFill>
          <a:blip r:embed="rId2">
            <a:alphaModFix/>
          </a:blip>
          <a:stretch>
            <a:fillRect/>
          </a:stretch>
        </p:blipFill>
        <p:spPr>
          <a:xfrm>
            <a:off x="10708600" y="6312505"/>
            <a:ext cx="878046" cy="206599"/>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lumns, graphics">
  <p:cSld name="CUSTOM_2">
    <p:spTree>
      <p:nvGrpSpPr>
        <p:cNvPr id="49" name="Shape 49"/>
        <p:cNvGrpSpPr/>
        <p:nvPr/>
      </p:nvGrpSpPr>
      <p:grpSpPr>
        <a:xfrm>
          <a:off x="0" y="0"/>
          <a:ext cx="0" cy="0"/>
          <a:chOff x="0" y="0"/>
          <a:chExt cx="0" cy="0"/>
        </a:xfrm>
      </p:grpSpPr>
      <p:sp>
        <p:nvSpPr>
          <p:cNvPr id="50" name="Google Shape;50;p8"/>
          <p:cNvSpPr txBox="1"/>
          <p:nvPr>
            <p:ph idx="12" type="sldNum"/>
          </p:nvPr>
        </p:nvSpPr>
        <p:spPr>
          <a:xfrm>
            <a:off x="137736" y="6311925"/>
            <a:ext cx="480600" cy="525000"/>
          </a:xfrm>
          <a:prstGeom prst="rect">
            <a:avLst/>
          </a:prstGeom>
          <a:noFill/>
          <a:ln>
            <a:noFill/>
          </a:ln>
        </p:spPr>
        <p:txBody>
          <a:bodyPr anchorCtr="0" anchor="ctr" bIns="122175" lIns="122175" spcFirstLastPara="1" rIns="122175" wrap="square" tIns="122175">
            <a:noAutofit/>
          </a:bodyPr>
          <a:lstStyle>
            <a:lvl1pPr lvl="0" rtl="0">
              <a:buNone/>
              <a:defRPr sz="1800"/>
            </a:lvl1pPr>
            <a:lvl2pPr lvl="1" rtl="0">
              <a:buNone/>
              <a:defRPr sz="1800"/>
            </a:lvl2pPr>
            <a:lvl3pPr lvl="2" rtl="0">
              <a:buNone/>
              <a:defRPr sz="1800"/>
            </a:lvl3pPr>
            <a:lvl4pPr lvl="3" rtl="0">
              <a:buNone/>
              <a:defRPr sz="1800"/>
            </a:lvl4pPr>
            <a:lvl5pPr lvl="4" rtl="0">
              <a:buNone/>
              <a:defRPr sz="1800"/>
            </a:lvl5pPr>
            <a:lvl6pPr lvl="5" rtl="0">
              <a:buNone/>
              <a:defRPr sz="1800"/>
            </a:lvl6pPr>
            <a:lvl7pPr lvl="6" rtl="0">
              <a:buNone/>
              <a:defRPr sz="1800"/>
            </a:lvl7pPr>
            <a:lvl8pPr lvl="7" rtl="0">
              <a:buNone/>
              <a:defRPr sz="1800"/>
            </a:lvl8pPr>
            <a:lvl9pPr lvl="8" rtl="0">
              <a:buNone/>
              <a:defRPr sz="1800"/>
            </a:lvl9pPr>
          </a:lstStyle>
          <a:p>
            <a:pPr indent="0" lvl="0" marL="0" rtl="0" algn="l">
              <a:spcBef>
                <a:spcPts val="0"/>
              </a:spcBef>
              <a:spcAft>
                <a:spcPts val="0"/>
              </a:spcAft>
              <a:buNone/>
            </a:pPr>
            <a:fld id="{00000000-1234-1234-1234-123412341234}" type="slidenum">
              <a:rPr lang="en"/>
              <a:t>‹#›</a:t>
            </a:fld>
            <a:endParaRPr/>
          </a:p>
        </p:txBody>
      </p:sp>
      <p:sp>
        <p:nvSpPr>
          <p:cNvPr id="51" name="Google Shape;51;p8"/>
          <p:cNvSpPr txBox="1"/>
          <p:nvPr>
            <p:ph idx="1" type="subTitle"/>
          </p:nvPr>
        </p:nvSpPr>
        <p:spPr>
          <a:xfrm>
            <a:off x="6622976" y="3670871"/>
            <a:ext cx="4464000" cy="666300"/>
          </a:xfrm>
          <a:prstGeom prst="rect">
            <a:avLst/>
          </a:prstGeom>
        </p:spPr>
        <p:txBody>
          <a:bodyPr anchorCtr="0" anchor="b" bIns="122175" lIns="122175" spcFirstLastPara="1" rIns="122175" wrap="square" tIns="122175">
            <a:noAutofit/>
          </a:bodyPr>
          <a:lstStyle>
            <a:lvl1pPr lvl="0" rtl="0" algn="ctr">
              <a:lnSpc>
                <a:spcPct val="100000"/>
              </a:lnSpc>
              <a:spcBef>
                <a:spcPts val="0"/>
              </a:spcBef>
              <a:spcAft>
                <a:spcPts val="0"/>
              </a:spcAft>
              <a:buNone/>
              <a:defRPr b="1"/>
            </a:lvl1pPr>
            <a:lvl2pPr lvl="1" rtl="0" algn="ctr">
              <a:lnSpc>
                <a:spcPct val="100000"/>
              </a:lnSpc>
              <a:spcBef>
                <a:spcPts val="0"/>
              </a:spcBef>
              <a:spcAft>
                <a:spcPts val="0"/>
              </a:spcAft>
              <a:buNone/>
              <a:defRPr b="1"/>
            </a:lvl2pPr>
            <a:lvl3pPr lvl="2" rtl="0" algn="ctr">
              <a:lnSpc>
                <a:spcPct val="100000"/>
              </a:lnSpc>
              <a:spcBef>
                <a:spcPts val="0"/>
              </a:spcBef>
              <a:spcAft>
                <a:spcPts val="0"/>
              </a:spcAft>
              <a:buNone/>
              <a:defRPr b="1"/>
            </a:lvl3pPr>
            <a:lvl4pPr lvl="3" rtl="0" algn="ctr">
              <a:lnSpc>
                <a:spcPct val="100000"/>
              </a:lnSpc>
              <a:spcBef>
                <a:spcPts val="0"/>
              </a:spcBef>
              <a:spcAft>
                <a:spcPts val="0"/>
              </a:spcAft>
              <a:buNone/>
              <a:defRPr b="1"/>
            </a:lvl4pPr>
            <a:lvl5pPr lvl="4" rtl="0" algn="ctr">
              <a:lnSpc>
                <a:spcPct val="100000"/>
              </a:lnSpc>
              <a:spcBef>
                <a:spcPts val="0"/>
              </a:spcBef>
              <a:spcAft>
                <a:spcPts val="0"/>
              </a:spcAft>
              <a:buNone/>
              <a:defRPr b="1"/>
            </a:lvl5pPr>
            <a:lvl6pPr lvl="5" rtl="0" algn="ctr">
              <a:lnSpc>
                <a:spcPct val="100000"/>
              </a:lnSpc>
              <a:spcBef>
                <a:spcPts val="0"/>
              </a:spcBef>
              <a:spcAft>
                <a:spcPts val="0"/>
              </a:spcAft>
              <a:buNone/>
              <a:defRPr b="1"/>
            </a:lvl6pPr>
            <a:lvl7pPr lvl="6" rtl="0" algn="ctr">
              <a:lnSpc>
                <a:spcPct val="100000"/>
              </a:lnSpc>
              <a:spcBef>
                <a:spcPts val="0"/>
              </a:spcBef>
              <a:spcAft>
                <a:spcPts val="0"/>
              </a:spcAft>
              <a:buNone/>
              <a:defRPr b="1"/>
            </a:lvl7pPr>
            <a:lvl8pPr lvl="7" rtl="0" algn="ctr">
              <a:lnSpc>
                <a:spcPct val="100000"/>
              </a:lnSpc>
              <a:spcBef>
                <a:spcPts val="0"/>
              </a:spcBef>
              <a:spcAft>
                <a:spcPts val="0"/>
              </a:spcAft>
              <a:buNone/>
              <a:defRPr b="1"/>
            </a:lvl8pPr>
            <a:lvl9pPr lvl="8" rtl="0" algn="ctr">
              <a:lnSpc>
                <a:spcPct val="100000"/>
              </a:lnSpc>
              <a:spcBef>
                <a:spcPts val="0"/>
              </a:spcBef>
              <a:spcAft>
                <a:spcPts val="0"/>
              </a:spcAft>
              <a:buNone/>
              <a:defRPr b="1"/>
            </a:lvl9pPr>
          </a:lstStyle>
          <a:p/>
        </p:txBody>
      </p:sp>
      <p:sp>
        <p:nvSpPr>
          <p:cNvPr id="52" name="Google Shape;52;p8"/>
          <p:cNvSpPr txBox="1"/>
          <p:nvPr>
            <p:ph idx="2" type="body"/>
          </p:nvPr>
        </p:nvSpPr>
        <p:spPr>
          <a:xfrm>
            <a:off x="6622809" y="4184771"/>
            <a:ext cx="4464000" cy="1788600"/>
          </a:xfrm>
          <a:prstGeom prst="rect">
            <a:avLst/>
          </a:prstGeom>
        </p:spPr>
        <p:txBody>
          <a:bodyPr anchorCtr="0" anchor="t" bIns="122175" lIns="122175" spcFirstLastPara="1" rIns="122175" wrap="square" tIns="122175">
            <a:noAutofit/>
          </a:bodyPr>
          <a:lstStyle>
            <a:lvl1pPr indent="-330200" lvl="0" marL="457200" rtl="0" algn="ctr">
              <a:spcBef>
                <a:spcPts val="700"/>
              </a:spcBef>
              <a:spcAft>
                <a:spcPts val="0"/>
              </a:spcAft>
              <a:buSzPts val="1600"/>
              <a:buChar char="●"/>
              <a:defRPr sz="1600"/>
            </a:lvl1pPr>
            <a:lvl2pPr indent="-330200" lvl="1" marL="914400" rtl="0" algn="ctr">
              <a:spcBef>
                <a:spcPts val="700"/>
              </a:spcBef>
              <a:spcAft>
                <a:spcPts val="0"/>
              </a:spcAft>
              <a:buSzPts val="1600"/>
              <a:buChar char="○"/>
              <a:defRPr sz="1600"/>
            </a:lvl2pPr>
            <a:lvl3pPr indent="-330200" lvl="2" marL="1371600" rtl="0" algn="ctr">
              <a:spcBef>
                <a:spcPts val="700"/>
              </a:spcBef>
              <a:spcAft>
                <a:spcPts val="0"/>
              </a:spcAft>
              <a:buSzPts val="1600"/>
              <a:buChar char="■"/>
              <a:defRPr sz="1600"/>
            </a:lvl3pPr>
            <a:lvl4pPr indent="-330200" lvl="3" marL="1828800" rtl="0" algn="ctr">
              <a:spcBef>
                <a:spcPts val="500"/>
              </a:spcBef>
              <a:spcAft>
                <a:spcPts val="0"/>
              </a:spcAft>
              <a:buSzPts val="1600"/>
              <a:buChar char="●"/>
              <a:defRPr sz="1600"/>
            </a:lvl4pPr>
            <a:lvl5pPr indent="-330200" lvl="4" marL="2286000" rtl="0" algn="ctr">
              <a:spcBef>
                <a:spcPts val="500"/>
              </a:spcBef>
              <a:spcAft>
                <a:spcPts val="0"/>
              </a:spcAft>
              <a:buSzPts val="1600"/>
              <a:buChar char="○"/>
              <a:defRPr sz="1600"/>
            </a:lvl5pPr>
            <a:lvl6pPr indent="-330200" lvl="5" marL="2743200" rtl="0" algn="ctr">
              <a:spcBef>
                <a:spcPts val="500"/>
              </a:spcBef>
              <a:spcAft>
                <a:spcPts val="0"/>
              </a:spcAft>
              <a:buSzPts val="1600"/>
              <a:buChar char="■"/>
              <a:defRPr sz="1600"/>
            </a:lvl6pPr>
            <a:lvl7pPr indent="-330200" lvl="6" marL="3200400" rtl="0" algn="ctr">
              <a:spcBef>
                <a:spcPts val="500"/>
              </a:spcBef>
              <a:spcAft>
                <a:spcPts val="0"/>
              </a:spcAft>
              <a:buSzPts val="1600"/>
              <a:buChar char="●"/>
              <a:defRPr sz="1600"/>
            </a:lvl7pPr>
            <a:lvl8pPr indent="-330200" lvl="7" marL="3657600" rtl="0" algn="ctr">
              <a:spcBef>
                <a:spcPts val="500"/>
              </a:spcBef>
              <a:spcAft>
                <a:spcPts val="0"/>
              </a:spcAft>
              <a:buSzPts val="1600"/>
              <a:buChar char="○"/>
              <a:defRPr sz="1600"/>
            </a:lvl8pPr>
            <a:lvl9pPr indent="-330200" lvl="8" marL="4114800" rtl="0" algn="ctr">
              <a:spcBef>
                <a:spcPts val="500"/>
              </a:spcBef>
              <a:spcAft>
                <a:spcPts val="0"/>
              </a:spcAft>
              <a:buSzPts val="1600"/>
              <a:buChar char="■"/>
              <a:defRPr sz="1600"/>
            </a:lvl9pPr>
          </a:lstStyle>
          <a:p/>
        </p:txBody>
      </p:sp>
      <p:sp>
        <p:nvSpPr>
          <p:cNvPr id="53" name="Google Shape;53;p8"/>
          <p:cNvSpPr txBox="1"/>
          <p:nvPr>
            <p:ph idx="3" type="subTitle"/>
          </p:nvPr>
        </p:nvSpPr>
        <p:spPr>
          <a:xfrm>
            <a:off x="1101924" y="3670871"/>
            <a:ext cx="4464000" cy="666300"/>
          </a:xfrm>
          <a:prstGeom prst="rect">
            <a:avLst/>
          </a:prstGeom>
        </p:spPr>
        <p:txBody>
          <a:bodyPr anchorCtr="0" anchor="b" bIns="122175" lIns="122175" spcFirstLastPara="1" rIns="122175" wrap="square" tIns="122175">
            <a:noAutofit/>
          </a:bodyPr>
          <a:lstStyle>
            <a:lvl1pPr lvl="0" rtl="0" algn="ctr">
              <a:lnSpc>
                <a:spcPct val="100000"/>
              </a:lnSpc>
              <a:spcBef>
                <a:spcPts val="0"/>
              </a:spcBef>
              <a:spcAft>
                <a:spcPts val="0"/>
              </a:spcAft>
              <a:buNone/>
              <a:defRPr b="1"/>
            </a:lvl1pPr>
            <a:lvl2pPr lvl="1" rtl="0" algn="ctr">
              <a:lnSpc>
                <a:spcPct val="100000"/>
              </a:lnSpc>
              <a:spcBef>
                <a:spcPts val="0"/>
              </a:spcBef>
              <a:spcAft>
                <a:spcPts val="0"/>
              </a:spcAft>
              <a:buNone/>
              <a:defRPr b="1"/>
            </a:lvl2pPr>
            <a:lvl3pPr lvl="2" rtl="0" algn="ctr">
              <a:lnSpc>
                <a:spcPct val="100000"/>
              </a:lnSpc>
              <a:spcBef>
                <a:spcPts val="0"/>
              </a:spcBef>
              <a:spcAft>
                <a:spcPts val="0"/>
              </a:spcAft>
              <a:buNone/>
              <a:defRPr b="1"/>
            </a:lvl3pPr>
            <a:lvl4pPr lvl="3" rtl="0" algn="ctr">
              <a:lnSpc>
                <a:spcPct val="100000"/>
              </a:lnSpc>
              <a:spcBef>
                <a:spcPts val="0"/>
              </a:spcBef>
              <a:spcAft>
                <a:spcPts val="0"/>
              </a:spcAft>
              <a:buNone/>
              <a:defRPr b="1"/>
            </a:lvl4pPr>
            <a:lvl5pPr lvl="4" rtl="0" algn="ctr">
              <a:lnSpc>
                <a:spcPct val="100000"/>
              </a:lnSpc>
              <a:spcBef>
                <a:spcPts val="0"/>
              </a:spcBef>
              <a:spcAft>
                <a:spcPts val="0"/>
              </a:spcAft>
              <a:buNone/>
              <a:defRPr b="1"/>
            </a:lvl5pPr>
            <a:lvl6pPr lvl="5" rtl="0" algn="ctr">
              <a:lnSpc>
                <a:spcPct val="100000"/>
              </a:lnSpc>
              <a:spcBef>
                <a:spcPts val="0"/>
              </a:spcBef>
              <a:spcAft>
                <a:spcPts val="0"/>
              </a:spcAft>
              <a:buNone/>
              <a:defRPr b="1"/>
            </a:lvl6pPr>
            <a:lvl7pPr lvl="6" rtl="0" algn="ctr">
              <a:lnSpc>
                <a:spcPct val="100000"/>
              </a:lnSpc>
              <a:spcBef>
                <a:spcPts val="0"/>
              </a:spcBef>
              <a:spcAft>
                <a:spcPts val="0"/>
              </a:spcAft>
              <a:buNone/>
              <a:defRPr b="1"/>
            </a:lvl7pPr>
            <a:lvl8pPr lvl="7" rtl="0" algn="ctr">
              <a:lnSpc>
                <a:spcPct val="100000"/>
              </a:lnSpc>
              <a:spcBef>
                <a:spcPts val="0"/>
              </a:spcBef>
              <a:spcAft>
                <a:spcPts val="0"/>
              </a:spcAft>
              <a:buNone/>
              <a:defRPr b="1"/>
            </a:lvl8pPr>
            <a:lvl9pPr lvl="8" rtl="0" algn="ctr">
              <a:lnSpc>
                <a:spcPct val="100000"/>
              </a:lnSpc>
              <a:spcBef>
                <a:spcPts val="0"/>
              </a:spcBef>
              <a:spcAft>
                <a:spcPts val="0"/>
              </a:spcAft>
              <a:buNone/>
              <a:defRPr b="1"/>
            </a:lvl9pPr>
          </a:lstStyle>
          <a:p/>
        </p:txBody>
      </p:sp>
      <p:sp>
        <p:nvSpPr>
          <p:cNvPr id="54" name="Google Shape;54;p8"/>
          <p:cNvSpPr txBox="1"/>
          <p:nvPr>
            <p:ph idx="4" type="body"/>
          </p:nvPr>
        </p:nvSpPr>
        <p:spPr>
          <a:xfrm>
            <a:off x="1101758" y="4184771"/>
            <a:ext cx="4464000" cy="1788600"/>
          </a:xfrm>
          <a:prstGeom prst="rect">
            <a:avLst/>
          </a:prstGeom>
        </p:spPr>
        <p:txBody>
          <a:bodyPr anchorCtr="0" anchor="t" bIns="122175" lIns="122175" spcFirstLastPara="1" rIns="122175" wrap="square" tIns="122175">
            <a:noAutofit/>
          </a:bodyPr>
          <a:lstStyle>
            <a:lvl1pPr indent="-330200" lvl="0" marL="457200" rtl="0" algn="ctr">
              <a:spcBef>
                <a:spcPts val="700"/>
              </a:spcBef>
              <a:spcAft>
                <a:spcPts val="0"/>
              </a:spcAft>
              <a:buSzPts val="1600"/>
              <a:buChar char="●"/>
              <a:defRPr sz="1600"/>
            </a:lvl1pPr>
            <a:lvl2pPr indent="-330200" lvl="1" marL="914400" rtl="0" algn="ctr">
              <a:spcBef>
                <a:spcPts val="700"/>
              </a:spcBef>
              <a:spcAft>
                <a:spcPts val="0"/>
              </a:spcAft>
              <a:buSzPts val="1600"/>
              <a:buChar char="○"/>
              <a:defRPr sz="1600"/>
            </a:lvl2pPr>
            <a:lvl3pPr indent="-330200" lvl="2" marL="1371600" rtl="0" algn="ctr">
              <a:spcBef>
                <a:spcPts val="700"/>
              </a:spcBef>
              <a:spcAft>
                <a:spcPts val="0"/>
              </a:spcAft>
              <a:buSzPts val="1600"/>
              <a:buChar char="■"/>
              <a:defRPr sz="1600"/>
            </a:lvl3pPr>
            <a:lvl4pPr indent="-330200" lvl="3" marL="1828800" rtl="0" algn="ctr">
              <a:spcBef>
                <a:spcPts val="500"/>
              </a:spcBef>
              <a:spcAft>
                <a:spcPts val="0"/>
              </a:spcAft>
              <a:buSzPts val="1600"/>
              <a:buChar char="●"/>
              <a:defRPr sz="1600"/>
            </a:lvl4pPr>
            <a:lvl5pPr indent="-330200" lvl="4" marL="2286000" rtl="0" algn="ctr">
              <a:spcBef>
                <a:spcPts val="500"/>
              </a:spcBef>
              <a:spcAft>
                <a:spcPts val="0"/>
              </a:spcAft>
              <a:buSzPts val="1600"/>
              <a:buChar char="○"/>
              <a:defRPr sz="1600"/>
            </a:lvl5pPr>
            <a:lvl6pPr indent="-330200" lvl="5" marL="2743200" rtl="0" algn="ctr">
              <a:spcBef>
                <a:spcPts val="500"/>
              </a:spcBef>
              <a:spcAft>
                <a:spcPts val="0"/>
              </a:spcAft>
              <a:buSzPts val="1600"/>
              <a:buChar char="■"/>
              <a:defRPr sz="1600"/>
            </a:lvl6pPr>
            <a:lvl7pPr indent="-330200" lvl="6" marL="3200400" rtl="0" algn="ctr">
              <a:spcBef>
                <a:spcPts val="500"/>
              </a:spcBef>
              <a:spcAft>
                <a:spcPts val="0"/>
              </a:spcAft>
              <a:buSzPts val="1600"/>
              <a:buChar char="●"/>
              <a:defRPr sz="1600"/>
            </a:lvl7pPr>
            <a:lvl8pPr indent="-330200" lvl="7" marL="3657600" rtl="0" algn="ctr">
              <a:spcBef>
                <a:spcPts val="500"/>
              </a:spcBef>
              <a:spcAft>
                <a:spcPts val="0"/>
              </a:spcAft>
              <a:buSzPts val="1600"/>
              <a:buChar char="○"/>
              <a:defRPr sz="1600"/>
            </a:lvl8pPr>
            <a:lvl9pPr indent="-330200" lvl="8" marL="4114800" rtl="0" algn="ctr">
              <a:spcBef>
                <a:spcPts val="500"/>
              </a:spcBef>
              <a:spcAft>
                <a:spcPts val="0"/>
              </a:spcAft>
              <a:buSzPts val="1600"/>
              <a:buChar char="■"/>
              <a:defRPr sz="1600"/>
            </a:lvl9pPr>
          </a:lstStyle>
          <a:p/>
        </p:txBody>
      </p:sp>
      <p:sp>
        <p:nvSpPr>
          <p:cNvPr id="55" name="Google Shape;55;p8"/>
          <p:cNvSpPr txBox="1"/>
          <p:nvPr>
            <p:ph type="title"/>
          </p:nvPr>
        </p:nvSpPr>
        <p:spPr>
          <a:xfrm>
            <a:off x="1101924" y="0"/>
            <a:ext cx="9984900" cy="1417200"/>
          </a:xfrm>
          <a:prstGeom prst="rect">
            <a:avLst/>
          </a:prstGeom>
        </p:spPr>
        <p:txBody>
          <a:bodyPr anchorCtr="0" anchor="b" bIns="122175" lIns="122175" spcFirstLastPara="1" rIns="122175" wrap="square" tIns="122175">
            <a:noAutofit/>
          </a:bodyPr>
          <a:lstStyle>
            <a:lvl1pPr lvl="0" rtl="0">
              <a:spcBef>
                <a:spcPts val="0"/>
              </a:spcBef>
              <a:spcAft>
                <a:spcPts val="0"/>
              </a:spcAft>
              <a:buSzPts val="37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9pPr>
          </a:lstStyle>
          <a:p/>
        </p:txBody>
      </p:sp>
      <p:sp>
        <p:nvSpPr>
          <p:cNvPr id="56" name="Google Shape;56;p8"/>
          <p:cNvSpPr txBox="1"/>
          <p:nvPr>
            <p:ph idx="5" type="subTitle"/>
          </p:nvPr>
        </p:nvSpPr>
        <p:spPr>
          <a:xfrm>
            <a:off x="1101924" y="1239700"/>
            <a:ext cx="9984900" cy="438600"/>
          </a:xfrm>
          <a:prstGeom prst="rect">
            <a:avLst/>
          </a:prstGeom>
        </p:spPr>
        <p:txBody>
          <a:bodyPr anchorCtr="0" anchor="t" bIns="122175" lIns="122175" spcFirstLastPara="1" rIns="122175" wrap="square" tIns="122175">
            <a:noAutofit/>
          </a:bodyPr>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red" type="title">
  <p:cSld name="TITLE">
    <p:bg>
      <p:bgPr>
        <a:blipFill>
          <a:blip r:embed="rId2">
            <a:alphaModFix/>
          </a:blip>
          <a:stretch>
            <a:fillRect/>
          </a:stretch>
        </a:blipFill>
      </p:bgPr>
    </p:bg>
    <p:spTree>
      <p:nvGrpSpPr>
        <p:cNvPr id="584" name="Shape 584"/>
        <p:cNvGrpSpPr/>
        <p:nvPr/>
      </p:nvGrpSpPr>
      <p:grpSpPr>
        <a:xfrm>
          <a:off x="0" y="0"/>
          <a:ext cx="0" cy="0"/>
          <a:chOff x="0" y="0"/>
          <a:chExt cx="0" cy="0"/>
        </a:xfrm>
      </p:grpSpPr>
      <p:sp>
        <p:nvSpPr>
          <p:cNvPr id="585" name="Google Shape;585;p75"/>
          <p:cNvSpPr txBox="1"/>
          <p:nvPr>
            <p:ph idx="1" type="subTitle"/>
          </p:nvPr>
        </p:nvSpPr>
        <p:spPr>
          <a:xfrm>
            <a:off x="2083204" y="3521825"/>
            <a:ext cx="7531500" cy="9144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Clr>
                <a:schemeClr val="lt1"/>
              </a:buClr>
              <a:buSzPts val="2400"/>
              <a:buNone/>
              <a:defRPr sz="2400">
                <a:solidFill>
                  <a:schemeClr val="lt1"/>
                </a:solidFill>
              </a:defRPr>
            </a:lvl1pPr>
            <a:lvl2pPr lvl="1" rtl="0">
              <a:lnSpc>
                <a:spcPct val="100000"/>
              </a:lnSpc>
              <a:spcBef>
                <a:spcPts val="0"/>
              </a:spcBef>
              <a:spcAft>
                <a:spcPts val="0"/>
              </a:spcAft>
              <a:buClr>
                <a:schemeClr val="lt1"/>
              </a:buClr>
              <a:buSzPts val="2400"/>
              <a:buNone/>
              <a:defRPr sz="2400">
                <a:solidFill>
                  <a:schemeClr val="lt1"/>
                </a:solidFill>
              </a:defRPr>
            </a:lvl2pPr>
            <a:lvl3pPr lvl="2" rtl="0">
              <a:lnSpc>
                <a:spcPct val="100000"/>
              </a:lnSpc>
              <a:spcBef>
                <a:spcPts val="0"/>
              </a:spcBef>
              <a:spcAft>
                <a:spcPts val="0"/>
              </a:spcAft>
              <a:buClr>
                <a:schemeClr val="lt1"/>
              </a:buClr>
              <a:buSzPts val="2400"/>
              <a:buNone/>
              <a:defRPr sz="2400">
                <a:solidFill>
                  <a:schemeClr val="lt1"/>
                </a:solidFill>
              </a:defRPr>
            </a:lvl3pPr>
            <a:lvl4pPr lvl="3" rtl="0">
              <a:lnSpc>
                <a:spcPct val="100000"/>
              </a:lnSpc>
              <a:spcBef>
                <a:spcPts val="0"/>
              </a:spcBef>
              <a:spcAft>
                <a:spcPts val="0"/>
              </a:spcAft>
              <a:buClr>
                <a:schemeClr val="lt1"/>
              </a:buClr>
              <a:buSzPts val="2400"/>
              <a:buNone/>
              <a:defRPr sz="2400">
                <a:solidFill>
                  <a:schemeClr val="lt1"/>
                </a:solidFill>
              </a:defRPr>
            </a:lvl4pPr>
            <a:lvl5pPr lvl="4" rtl="0">
              <a:lnSpc>
                <a:spcPct val="100000"/>
              </a:lnSpc>
              <a:spcBef>
                <a:spcPts val="0"/>
              </a:spcBef>
              <a:spcAft>
                <a:spcPts val="0"/>
              </a:spcAft>
              <a:buClr>
                <a:schemeClr val="lt1"/>
              </a:buClr>
              <a:buSzPts val="2400"/>
              <a:buNone/>
              <a:defRPr sz="2400">
                <a:solidFill>
                  <a:schemeClr val="lt1"/>
                </a:solidFill>
              </a:defRPr>
            </a:lvl5pPr>
            <a:lvl6pPr lvl="5" rtl="0">
              <a:lnSpc>
                <a:spcPct val="100000"/>
              </a:lnSpc>
              <a:spcBef>
                <a:spcPts val="0"/>
              </a:spcBef>
              <a:spcAft>
                <a:spcPts val="0"/>
              </a:spcAft>
              <a:buClr>
                <a:schemeClr val="lt1"/>
              </a:buClr>
              <a:buSzPts val="2400"/>
              <a:buNone/>
              <a:defRPr sz="2400">
                <a:solidFill>
                  <a:schemeClr val="lt1"/>
                </a:solidFill>
              </a:defRPr>
            </a:lvl6pPr>
            <a:lvl7pPr lvl="6" rtl="0">
              <a:lnSpc>
                <a:spcPct val="100000"/>
              </a:lnSpc>
              <a:spcBef>
                <a:spcPts val="0"/>
              </a:spcBef>
              <a:spcAft>
                <a:spcPts val="0"/>
              </a:spcAft>
              <a:buClr>
                <a:schemeClr val="lt1"/>
              </a:buClr>
              <a:buSzPts val="2400"/>
              <a:buNone/>
              <a:defRPr sz="2400">
                <a:solidFill>
                  <a:schemeClr val="lt1"/>
                </a:solidFill>
              </a:defRPr>
            </a:lvl7pPr>
            <a:lvl8pPr lvl="7" rtl="0">
              <a:lnSpc>
                <a:spcPct val="100000"/>
              </a:lnSpc>
              <a:spcBef>
                <a:spcPts val="0"/>
              </a:spcBef>
              <a:spcAft>
                <a:spcPts val="0"/>
              </a:spcAft>
              <a:buClr>
                <a:schemeClr val="lt1"/>
              </a:buClr>
              <a:buSzPts val="2400"/>
              <a:buNone/>
              <a:defRPr sz="2400">
                <a:solidFill>
                  <a:schemeClr val="lt1"/>
                </a:solidFill>
              </a:defRPr>
            </a:lvl8pPr>
            <a:lvl9pPr lvl="8" rtl="0">
              <a:lnSpc>
                <a:spcPct val="100000"/>
              </a:lnSpc>
              <a:spcBef>
                <a:spcPts val="0"/>
              </a:spcBef>
              <a:spcAft>
                <a:spcPts val="0"/>
              </a:spcAft>
              <a:buClr>
                <a:schemeClr val="lt1"/>
              </a:buClr>
              <a:buSzPts val="2400"/>
              <a:buNone/>
              <a:defRPr sz="2400">
                <a:solidFill>
                  <a:schemeClr val="lt1"/>
                </a:solidFill>
              </a:defRPr>
            </a:lvl9pPr>
          </a:lstStyle>
          <a:p/>
        </p:txBody>
      </p:sp>
      <p:sp>
        <p:nvSpPr>
          <p:cNvPr id="586" name="Google Shape;586;p75"/>
          <p:cNvSpPr txBox="1"/>
          <p:nvPr/>
        </p:nvSpPr>
        <p:spPr>
          <a:xfrm>
            <a:off x="10065512" y="269836"/>
            <a:ext cx="16188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700">
                <a:solidFill>
                  <a:schemeClr val="lt1"/>
                </a:solidFill>
                <a:latin typeface="Overpass"/>
                <a:ea typeface="Overpass"/>
                <a:cs typeface="Overpass"/>
                <a:sym typeface="Overpass"/>
              </a:rPr>
              <a:t>CONFIDENTIAL </a:t>
            </a:r>
            <a:r>
              <a:rPr lang="en" sz="700">
                <a:solidFill>
                  <a:schemeClr val="lt1"/>
                </a:solidFill>
                <a:latin typeface="Overpass Light"/>
                <a:ea typeface="Overpass Light"/>
                <a:cs typeface="Overpass Light"/>
                <a:sym typeface="Overpass Light"/>
              </a:rPr>
              <a:t>Designator</a:t>
            </a:r>
            <a:endParaRPr sz="700">
              <a:solidFill>
                <a:schemeClr val="lt1"/>
              </a:solidFill>
              <a:latin typeface="Overpass Light"/>
              <a:ea typeface="Overpass Light"/>
              <a:cs typeface="Overpass Light"/>
              <a:sym typeface="Overpass Light"/>
            </a:endParaRPr>
          </a:p>
        </p:txBody>
      </p:sp>
      <p:sp>
        <p:nvSpPr>
          <p:cNvPr id="587" name="Google Shape;587;p75"/>
          <p:cNvSpPr txBox="1"/>
          <p:nvPr>
            <p:ph type="title"/>
          </p:nvPr>
        </p:nvSpPr>
        <p:spPr>
          <a:xfrm>
            <a:off x="2083354" y="1743625"/>
            <a:ext cx="7531500" cy="1600500"/>
          </a:xfrm>
          <a:prstGeom prst="rect">
            <a:avLst/>
          </a:prstGeom>
        </p:spPr>
        <p:txBody>
          <a:bodyPr anchorCtr="0" anchor="b" bIns="0" lIns="0" spcFirstLastPara="1" rIns="0" wrap="square" tIns="0">
            <a:noAutofit/>
          </a:bodyPr>
          <a:lstStyle>
            <a:lvl1pPr lvl="0" rtl="0">
              <a:lnSpc>
                <a:spcPct val="105000"/>
              </a:lnSpc>
              <a:spcBef>
                <a:spcPts val="0"/>
              </a:spcBef>
              <a:spcAft>
                <a:spcPts val="0"/>
              </a:spcAft>
              <a:buNone/>
              <a:defRPr sz="4700">
                <a:solidFill>
                  <a:schemeClr val="lt1"/>
                </a:solidFill>
              </a:defRPr>
            </a:lvl1pPr>
            <a:lvl2pPr lvl="1" rtl="0">
              <a:lnSpc>
                <a:spcPct val="105000"/>
              </a:lnSpc>
              <a:spcBef>
                <a:spcPts val="0"/>
              </a:spcBef>
              <a:spcAft>
                <a:spcPts val="0"/>
              </a:spcAft>
              <a:buNone/>
              <a:defRPr sz="4700">
                <a:solidFill>
                  <a:schemeClr val="lt1"/>
                </a:solidFill>
              </a:defRPr>
            </a:lvl2pPr>
            <a:lvl3pPr lvl="2" rtl="0">
              <a:lnSpc>
                <a:spcPct val="105000"/>
              </a:lnSpc>
              <a:spcBef>
                <a:spcPts val="0"/>
              </a:spcBef>
              <a:spcAft>
                <a:spcPts val="0"/>
              </a:spcAft>
              <a:buNone/>
              <a:defRPr sz="4700">
                <a:solidFill>
                  <a:schemeClr val="lt1"/>
                </a:solidFill>
              </a:defRPr>
            </a:lvl3pPr>
            <a:lvl4pPr lvl="3" rtl="0">
              <a:lnSpc>
                <a:spcPct val="105000"/>
              </a:lnSpc>
              <a:spcBef>
                <a:spcPts val="0"/>
              </a:spcBef>
              <a:spcAft>
                <a:spcPts val="0"/>
              </a:spcAft>
              <a:buNone/>
              <a:defRPr sz="4700">
                <a:solidFill>
                  <a:schemeClr val="lt1"/>
                </a:solidFill>
              </a:defRPr>
            </a:lvl4pPr>
            <a:lvl5pPr lvl="4" rtl="0">
              <a:lnSpc>
                <a:spcPct val="105000"/>
              </a:lnSpc>
              <a:spcBef>
                <a:spcPts val="0"/>
              </a:spcBef>
              <a:spcAft>
                <a:spcPts val="0"/>
              </a:spcAft>
              <a:buNone/>
              <a:defRPr sz="4700">
                <a:solidFill>
                  <a:schemeClr val="lt1"/>
                </a:solidFill>
              </a:defRPr>
            </a:lvl5pPr>
            <a:lvl6pPr lvl="5" rtl="0">
              <a:lnSpc>
                <a:spcPct val="105000"/>
              </a:lnSpc>
              <a:spcBef>
                <a:spcPts val="0"/>
              </a:spcBef>
              <a:spcAft>
                <a:spcPts val="0"/>
              </a:spcAft>
              <a:buNone/>
              <a:defRPr sz="4700">
                <a:solidFill>
                  <a:schemeClr val="lt1"/>
                </a:solidFill>
              </a:defRPr>
            </a:lvl6pPr>
            <a:lvl7pPr lvl="6" rtl="0">
              <a:lnSpc>
                <a:spcPct val="105000"/>
              </a:lnSpc>
              <a:spcBef>
                <a:spcPts val="0"/>
              </a:spcBef>
              <a:spcAft>
                <a:spcPts val="0"/>
              </a:spcAft>
              <a:buNone/>
              <a:defRPr sz="4700">
                <a:solidFill>
                  <a:schemeClr val="lt1"/>
                </a:solidFill>
              </a:defRPr>
            </a:lvl7pPr>
            <a:lvl8pPr lvl="7" rtl="0">
              <a:lnSpc>
                <a:spcPct val="105000"/>
              </a:lnSpc>
              <a:spcBef>
                <a:spcPts val="0"/>
              </a:spcBef>
              <a:spcAft>
                <a:spcPts val="0"/>
              </a:spcAft>
              <a:buNone/>
              <a:defRPr sz="4700">
                <a:solidFill>
                  <a:schemeClr val="lt1"/>
                </a:solidFill>
              </a:defRPr>
            </a:lvl8pPr>
            <a:lvl9pPr lvl="8" rtl="0">
              <a:lnSpc>
                <a:spcPct val="105000"/>
              </a:lnSpc>
              <a:spcBef>
                <a:spcPts val="0"/>
              </a:spcBef>
              <a:spcAft>
                <a:spcPts val="0"/>
              </a:spcAft>
              <a:buNone/>
              <a:defRPr sz="4700">
                <a:solidFill>
                  <a:schemeClr val="lt1"/>
                </a:solidFill>
              </a:defRPr>
            </a:lvl9pPr>
          </a:lstStyle>
          <a:p/>
        </p:txBody>
      </p:sp>
      <p:sp>
        <p:nvSpPr>
          <p:cNvPr id="588" name="Google Shape;588;p75"/>
          <p:cNvSpPr txBox="1"/>
          <p:nvPr>
            <p:ph idx="2" type="subTitle"/>
          </p:nvPr>
        </p:nvSpPr>
        <p:spPr>
          <a:xfrm>
            <a:off x="2083204" y="4681700"/>
            <a:ext cx="2039700" cy="6057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lt1"/>
              </a:buClr>
              <a:buSzPts val="1200"/>
              <a:buNone/>
              <a:defRPr sz="1200">
                <a:solidFill>
                  <a:schemeClr val="lt1"/>
                </a:solidFill>
              </a:defRPr>
            </a:lvl1pPr>
            <a:lvl2pPr lvl="1" rtl="0">
              <a:lnSpc>
                <a:spcPct val="135000"/>
              </a:lnSpc>
              <a:spcBef>
                <a:spcPts val="0"/>
              </a:spcBef>
              <a:spcAft>
                <a:spcPts val="0"/>
              </a:spcAft>
              <a:buClr>
                <a:schemeClr val="lt1"/>
              </a:buClr>
              <a:buSzPts val="1200"/>
              <a:buNone/>
              <a:defRPr sz="1200">
                <a:solidFill>
                  <a:schemeClr val="lt1"/>
                </a:solidFill>
              </a:defRPr>
            </a:lvl2pPr>
            <a:lvl3pPr lvl="2" rtl="0">
              <a:lnSpc>
                <a:spcPct val="135000"/>
              </a:lnSpc>
              <a:spcBef>
                <a:spcPts val="0"/>
              </a:spcBef>
              <a:spcAft>
                <a:spcPts val="0"/>
              </a:spcAft>
              <a:buClr>
                <a:schemeClr val="lt1"/>
              </a:buClr>
              <a:buSzPts val="1200"/>
              <a:buNone/>
              <a:defRPr sz="1200">
                <a:solidFill>
                  <a:schemeClr val="lt1"/>
                </a:solidFill>
              </a:defRPr>
            </a:lvl3pPr>
            <a:lvl4pPr lvl="3" rtl="0">
              <a:lnSpc>
                <a:spcPct val="135000"/>
              </a:lnSpc>
              <a:spcBef>
                <a:spcPts val="0"/>
              </a:spcBef>
              <a:spcAft>
                <a:spcPts val="0"/>
              </a:spcAft>
              <a:buClr>
                <a:schemeClr val="lt1"/>
              </a:buClr>
              <a:buSzPts val="1200"/>
              <a:buNone/>
              <a:defRPr sz="1200">
                <a:solidFill>
                  <a:schemeClr val="lt1"/>
                </a:solidFill>
              </a:defRPr>
            </a:lvl4pPr>
            <a:lvl5pPr lvl="4" rtl="0">
              <a:lnSpc>
                <a:spcPct val="135000"/>
              </a:lnSpc>
              <a:spcBef>
                <a:spcPts val="0"/>
              </a:spcBef>
              <a:spcAft>
                <a:spcPts val="0"/>
              </a:spcAft>
              <a:buClr>
                <a:schemeClr val="lt1"/>
              </a:buClr>
              <a:buSzPts val="1200"/>
              <a:buNone/>
              <a:defRPr sz="1200">
                <a:solidFill>
                  <a:schemeClr val="lt1"/>
                </a:solidFill>
              </a:defRPr>
            </a:lvl5pPr>
            <a:lvl6pPr lvl="5" rtl="0">
              <a:lnSpc>
                <a:spcPct val="135000"/>
              </a:lnSpc>
              <a:spcBef>
                <a:spcPts val="0"/>
              </a:spcBef>
              <a:spcAft>
                <a:spcPts val="0"/>
              </a:spcAft>
              <a:buClr>
                <a:schemeClr val="lt1"/>
              </a:buClr>
              <a:buSzPts val="1200"/>
              <a:buNone/>
              <a:defRPr sz="1200">
                <a:solidFill>
                  <a:schemeClr val="lt1"/>
                </a:solidFill>
              </a:defRPr>
            </a:lvl6pPr>
            <a:lvl7pPr lvl="6" rtl="0">
              <a:lnSpc>
                <a:spcPct val="135000"/>
              </a:lnSpc>
              <a:spcBef>
                <a:spcPts val="0"/>
              </a:spcBef>
              <a:spcAft>
                <a:spcPts val="0"/>
              </a:spcAft>
              <a:buClr>
                <a:schemeClr val="lt1"/>
              </a:buClr>
              <a:buSzPts val="1200"/>
              <a:buNone/>
              <a:defRPr sz="1200">
                <a:solidFill>
                  <a:schemeClr val="lt1"/>
                </a:solidFill>
              </a:defRPr>
            </a:lvl7pPr>
            <a:lvl8pPr lvl="7" rtl="0">
              <a:lnSpc>
                <a:spcPct val="135000"/>
              </a:lnSpc>
              <a:spcBef>
                <a:spcPts val="0"/>
              </a:spcBef>
              <a:spcAft>
                <a:spcPts val="0"/>
              </a:spcAft>
              <a:buClr>
                <a:schemeClr val="lt1"/>
              </a:buClr>
              <a:buSzPts val="1200"/>
              <a:buNone/>
              <a:defRPr sz="1200">
                <a:solidFill>
                  <a:schemeClr val="lt1"/>
                </a:solidFill>
              </a:defRPr>
            </a:lvl8pPr>
            <a:lvl9pPr lvl="8" rtl="0">
              <a:lnSpc>
                <a:spcPct val="135000"/>
              </a:lnSpc>
              <a:spcBef>
                <a:spcPts val="0"/>
              </a:spcBef>
              <a:spcAft>
                <a:spcPts val="0"/>
              </a:spcAft>
              <a:buClr>
                <a:schemeClr val="lt1"/>
              </a:buClr>
              <a:buSzPts val="1200"/>
              <a:buNone/>
              <a:defRPr sz="1200">
                <a:solidFill>
                  <a:schemeClr val="lt1"/>
                </a:solidFill>
              </a:defRPr>
            </a:lvl9pPr>
          </a:lstStyle>
          <a:p/>
        </p:txBody>
      </p:sp>
      <p:sp>
        <p:nvSpPr>
          <p:cNvPr id="589" name="Google Shape;589;p75"/>
          <p:cNvSpPr txBox="1"/>
          <p:nvPr>
            <p:ph idx="3" type="subTitle"/>
          </p:nvPr>
        </p:nvSpPr>
        <p:spPr>
          <a:xfrm>
            <a:off x="4470731" y="4681700"/>
            <a:ext cx="2039700" cy="6057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lt1"/>
              </a:buClr>
              <a:buSzPts val="1200"/>
              <a:buNone/>
              <a:defRPr sz="1200">
                <a:solidFill>
                  <a:schemeClr val="lt1"/>
                </a:solidFill>
              </a:defRPr>
            </a:lvl1pPr>
            <a:lvl2pPr lvl="1" rtl="0">
              <a:lnSpc>
                <a:spcPct val="135000"/>
              </a:lnSpc>
              <a:spcBef>
                <a:spcPts val="0"/>
              </a:spcBef>
              <a:spcAft>
                <a:spcPts val="0"/>
              </a:spcAft>
              <a:buClr>
                <a:schemeClr val="lt1"/>
              </a:buClr>
              <a:buSzPts val="1200"/>
              <a:buNone/>
              <a:defRPr sz="1200">
                <a:solidFill>
                  <a:schemeClr val="lt1"/>
                </a:solidFill>
              </a:defRPr>
            </a:lvl2pPr>
            <a:lvl3pPr lvl="2" rtl="0">
              <a:lnSpc>
                <a:spcPct val="135000"/>
              </a:lnSpc>
              <a:spcBef>
                <a:spcPts val="0"/>
              </a:spcBef>
              <a:spcAft>
                <a:spcPts val="0"/>
              </a:spcAft>
              <a:buClr>
                <a:schemeClr val="lt1"/>
              </a:buClr>
              <a:buSzPts val="1200"/>
              <a:buNone/>
              <a:defRPr sz="1200">
                <a:solidFill>
                  <a:schemeClr val="lt1"/>
                </a:solidFill>
              </a:defRPr>
            </a:lvl3pPr>
            <a:lvl4pPr lvl="3" rtl="0">
              <a:lnSpc>
                <a:spcPct val="135000"/>
              </a:lnSpc>
              <a:spcBef>
                <a:spcPts val="0"/>
              </a:spcBef>
              <a:spcAft>
                <a:spcPts val="0"/>
              </a:spcAft>
              <a:buClr>
                <a:schemeClr val="lt1"/>
              </a:buClr>
              <a:buSzPts val="1200"/>
              <a:buNone/>
              <a:defRPr sz="1200">
                <a:solidFill>
                  <a:schemeClr val="lt1"/>
                </a:solidFill>
              </a:defRPr>
            </a:lvl4pPr>
            <a:lvl5pPr lvl="4" rtl="0">
              <a:lnSpc>
                <a:spcPct val="135000"/>
              </a:lnSpc>
              <a:spcBef>
                <a:spcPts val="0"/>
              </a:spcBef>
              <a:spcAft>
                <a:spcPts val="0"/>
              </a:spcAft>
              <a:buClr>
                <a:schemeClr val="lt1"/>
              </a:buClr>
              <a:buSzPts val="1200"/>
              <a:buNone/>
              <a:defRPr sz="1200">
                <a:solidFill>
                  <a:schemeClr val="lt1"/>
                </a:solidFill>
              </a:defRPr>
            </a:lvl5pPr>
            <a:lvl6pPr lvl="5" rtl="0">
              <a:lnSpc>
                <a:spcPct val="135000"/>
              </a:lnSpc>
              <a:spcBef>
                <a:spcPts val="0"/>
              </a:spcBef>
              <a:spcAft>
                <a:spcPts val="0"/>
              </a:spcAft>
              <a:buClr>
                <a:schemeClr val="lt1"/>
              </a:buClr>
              <a:buSzPts val="1200"/>
              <a:buNone/>
              <a:defRPr sz="1200">
                <a:solidFill>
                  <a:schemeClr val="lt1"/>
                </a:solidFill>
              </a:defRPr>
            </a:lvl6pPr>
            <a:lvl7pPr lvl="6" rtl="0">
              <a:lnSpc>
                <a:spcPct val="135000"/>
              </a:lnSpc>
              <a:spcBef>
                <a:spcPts val="0"/>
              </a:spcBef>
              <a:spcAft>
                <a:spcPts val="0"/>
              </a:spcAft>
              <a:buClr>
                <a:schemeClr val="lt1"/>
              </a:buClr>
              <a:buSzPts val="1200"/>
              <a:buNone/>
              <a:defRPr sz="1200">
                <a:solidFill>
                  <a:schemeClr val="lt1"/>
                </a:solidFill>
              </a:defRPr>
            </a:lvl7pPr>
            <a:lvl8pPr lvl="7" rtl="0">
              <a:lnSpc>
                <a:spcPct val="135000"/>
              </a:lnSpc>
              <a:spcBef>
                <a:spcPts val="0"/>
              </a:spcBef>
              <a:spcAft>
                <a:spcPts val="0"/>
              </a:spcAft>
              <a:buClr>
                <a:schemeClr val="lt1"/>
              </a:buClr>
              <a:buSzPts val="1200"/>
              <a:buNone/>
              <a:defRPr sz="1200">
                <a:solidFill>
                  <a:schemeClr val="lt1"/>
                </a:solidFill>
              </a:defRPr>
            </a:lvl8pPr>
            <a:lvl9pPr lvl="8" rtl="0">
              <a:lnSpc>
                <a:spcPct val="135000"/>
              </a:lnSpc>
              <a:spcBef>
                <a:spcPts val="0"/>
              </a:spcBef>
              <a:spcAft>
                <a:spcPts val="0"/>
              </a:spcAft>
              <a:buClr>
                <a:schemeClr val="lt1"/>
              </a:buClr>
              <a:buSzPts val="1200"/>
              <a:buNone/>
              <a:defRPr sz="1200">
                <a:solidFill>
                  <a:schemeClr val="lt1"/>
                </a:solidFill>
              </a:defRPr>
            </a:lvl9pPr>
          </a:lstStyle>
          <a:p/>
        </p:txBody>
      </p:sp>
      <p:pic>
        <p:nvPicPr>
          <p:cNvPr id="590" name="Google Shape;590;p75"/>
          <p:cNvPicPr preferRelativeResize="0"/>
          <p:nvPr/>
        </p:nvPicPr>
        <p:blipFill>
          <a:blip r:embed="rId3">
            <a:alphaModFix/>
          </a:blip>
          <a:stretch>
            <a:fillRect/>
          </a:stretch>
        </p:blipFill>
        <p:spPr>
          <a:xfrm>
            <a:off x="10104322" y="6203986"/>
            <a:ext cx="1579879" cy="372673"/>
          </a:xfrm>
          <a:prstGeom prst="rect">
            <a:avLst/>
          </a:prstGeom>
          <a:noFill/>
          <a:ln>
            <a:noFill/>
          </a:ln>
        </p:spPr>
      </p:pic>
      <p:cxnSp>
        <p:nvCxnSpPr>
          <p:cNvPr id="591" name="Google Shape;591;p75"/>
          <p:cNvCxnSpPr/>
          <p:nvPr/>
        </p:nvCxnSpPr>
        <p:spPr>
          <a:xfrm rot="10800000">
            <a:off x="447655" y="6401100"/>
            <a:ext cx="0" cy="456900"/>
          </a:xfrm>
          <a:prstGeom prst="straightConnector1">
            <a:avLst/>
          </a:prstGeom>
          <a:noFill/>
          <a:ln cap="flat" cmpd="sng" w="9525">
            <a:solidFill>
              <a:srgbClr val="EE0000"/>
            </a:solidFill>
            <a:prstDash val="solid"/>
            <a:round/>
            <a:headEnd len="med" w="med" type="none"/>
            <a:tailEnd len="med" w="med" type="none"/>
          </a:ln>
        </p:spPr>
      </p:cxnSp>
      <p:sp>
        <p:nvSpPr>
          <p:cNvPr id="592" name="Google Shape;592;p75"/>
          <p:cNvSpPr txBox="1"/>
          <p:nvPr>
            <p:ph idx="12" type="sldNum"/>
          </p:nvPr>
        </p:nvSpPr>
        <p:spPr>
          <a:xfrm>
            <a:off x="81954" y="6169556"/>
            <a:ext cx="731400" cy="143700"/>
          </a:xfrm>
          <a:prstGeom prst="rect">
            <a:avLst/>
          </a:prstGeom>
          <a:noFill/>
          <a:ln>
            <a:noFill/>
          </a:ln>
        </p:spPr>
        <p:txBody>
          <a:bodyPr anchorCtr="0" anchor="b" bIns="0" lIns="0" spcFirstLastPara="1" rIns="0" wrap="square" tIns="0">
            <a:noAutofit/>
          </a:bodyPr>
          <a:lstStyle>
            <a:lvl1pPr lvl="0" rtl="0" algn="ctr">
              <a:buNone/>
              <a:defRPr sz="800">
                <a:latin typeface="Overpass SemiBold"/>
                <a:ea typeface="Overpass SemiBold"/>
                <a:cs typeface="Overpass SemiBold"/>
                <a:sym typeface="Overpass SemiBold"/>
              </a:defRPr>
            </a:lvl1pPr>
            <a:lvl2pPr lvl="1" rtl="0" algn="ctr">
              <a:buNone/>
              <a:defRPr sz="800">
                <a:latin typeface="Overpass SemiBold"/>
                <a:ea typeface="Overpass SemiBold"/>
                <a:cs typeface="Overpass SemiBold"/>
                <a:sym typeface="Overpass SemiBold"/>
              </a:defRPr>
            </a:lvl2pPr>
            <a:lvl3pPr lvl="2" rtl="0" algn="ctr">
              <a:buNone/>
              <a:defRPr sz="800">
                <a:latin typeface="Overpass SemiBold"/>
                <a:ea typeface="Overpass SemiBold"/>
                <a:cs typeface="Overpass SemiBold"/>
                <a:sym typeface="Overpass SemiBold"/>
              </a:defRPr>
            </a:lvl3pPr>
            <a:lvl4pPr lvl="3" rtl="0" algn="ctr">
              <a:buNone/>
              <a:defRPr sz="800">
                <a:latin typeface="Overpass SemiBold"/>
                <a:ea typeface="Overpass SemiBold"/>
                <a:cs typeface="Overpass SemiBold"/>
                <a:sym typeface="Overpass SemiBold"/>
              </a:defRPr>
            </a:lvl4pPr>
            <a:lvl5pPr lvl="4" rtl="0" algn="ctr">
              <a:buNone/>
              <a:defRPr sz="800">
                <a:latin typeface="Overpass SemiBold"/>
                <a:ea typeface="Overpass SemiBold"/>
                <a:cs typeface="Overpass SemiBold"/>
                <a:sym typeface="Overpass SemiBold"/>
              </a:defRPr>
            </a:lvl5pPr>
            <a:lvl6pPr lvl="5" rtl="0" algn="ctr">
              <a:buNone/>
              <a:defRPr sz="800">
                <a:latin typeface="Overpass SemiBold"/>
                <a:ea typeface="Overpass SemiBold"/>
                <a:cs typeface="Overpass SemiBold"/>
                <a:sym typeface="Overpass SemiBold"/>
              </a:defRPr>
            </a:lvl6pPr>
            <a:lvl7pPr lvl="6" rtl="0" algn="ctr">
              <a:buNone/>
              <a:defRPr sz="800">
                <a:latin typeface="Overpass SemiBold"/>
                <a:ea typeface="Overpass SemiBold"/>
                <a:cs typeface="Overpass SemiBold"/>
                <a:sym typeface="Overpass SemiBold"/>
              </a:defRPr>
            </a:lvl7pPr>
            <a:lvl8pPr lvl="7" rtl="0" algn="ctr">
              <a:buNone/>
              <a:defRPr sz="800">
                <a:latin typeface="Overpass SemiBold"/>
                <a:ea typeface="Overpass SemiBold"/>
                <a:cs typeface="Overpass SemiBold"/>
                <a:sym typeface="Overpass SemiBold"/>
              </a:defRPr>
            </a:lvl8pPr>
            <a:lvl9pPr lvl="8" rtl="0"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losing red">
  <p:cSld name="TITLE_1">
    <p:bg>
      <p:bgPr>
        <a:blipFill>
          <a:blip r:embed="rId2">
            <a:alphaModFix/>
          </a:blip>
          <a:stretch>
            <a:fillRect/>
          </a:stretch>
        </a:blipFill>
      </p:bgPr>
    </p:bg>
    <p:spTree>
      <p:nvGrpSpPr>
        <p:cNvPr id="593" name="Shape 593"/>
        <p:cNvGrpSpPr/>
        <p:nvPr/>
      </p:nvGrpSpPr>
      <p:grpSpPr>
        <a:xfrm>
          <a:off x="0" y="0"/>
          <a:ext cx="0" cy="0"/>
          <a:chOff x="0" y="0"/>
          <a:chExt cx="0" cy="0"/>
        </a:xfrm>
      </p:grpSpPr>
      <p:sp>
        <p:nvSpPr>
          <p:cNvPr id="594" name="Google Shape;594;p76"/>
          <p:cNvSpPr txBox="1"/>
          <p:nvPr>
            <p:ph idx="1" type="subTitle"/>
          </p:nvPr>
        </p:nvSpPr>
        <p:spPr>
          <a:xfrm>
            <a:off x="2083204" y="3008425"/>
            <a:ext cx="4145400" cy="1524900"/>
          </a:xfrm>
          <a:prstGeom prst="rect">
            <a:avLst/>
          </a:prstGeom>
        </p:spPr>
        <p:txBody>
          <a:bodyPr anchorCtr="0" anchor="t" bIns="0" lIns="0" spcFirstLastPara="1" rIns="0" wrap="square" tIns="0">
            <a:noAutofit/>
          </a:bodyPr>
          <a:lstStyle>
            <a:lvl1pPr lvl="0" rtl="0">
              <a:lnSpc>
                <a:spcPct val="180000"/>
              </a:lnSpc>
              <a:spcBef>
                <a:spcPts val="0"/>
              </a:spcBef>
              <a:spcAft>
                <a:spcPts val="0"/>
              </a:spcAft>
              <a:buClr>
                <a:schemeClr val="lt1"/>
              </a:buClr>
              <a:buSzPts val="1500"/>
              <a:buNone/>
              <a:defRPr sz="1500">
                <a:solidFill>
                  <a:schemeClr val="lt1"/>
                </a:solidFill>
              </a:defRPr>
            </a:lvl1pPr>
            <a:lvl2pPr lvl="1" rtl="0">
              <a:lnSpc>
                <a:spcPct val="180000"/>
              </a:lnSpc>
              <a:spcBef>
                <a:spcPts val="0"/>
              </a:spcBef>
              <a:spcAft>
                <a:spcPts val="0"/>
              </a:spcAft>
              <a:buClr>
                <a:schemeClr val="lt1"/>
              </a:buClr>
              <a:buSzPts val="1500"/>
              <a:buNone/>
              <a:defRPr sz="1500">
                <a:solidFill>
                  <a:schemeClr val="lt1"/>
                </a:solidFill>
              </a:defRPr>
            </a:lvl2pPr>
            <a:lvl3pPr lvl="2" rtl="0">
              <a:lnSpc>
                <a:spcPct val="180000"/>
              </a:lnSpc>
              <a:spcBef>
                <a:spcPts val="0"/>
              </a:spcBef>
              <a:spcAft>
                <a:spcPts val="0"/>
              </a:spcAft>
              <a:buClr>
                <a:schemeClr val="lt1"/>
              </a:buClr>
              <a:buSzPts val="1500"/>
              <a:buNone/>
              <a:defRPr sz="1500">
                <a:solidFill>
                  <a:schemeClr val="lt1"/>
                </a:solidFill>
              </a:defRPr>
            </a:lvl3pPr>
            <a:lvl4pPr lvl="3" rtl="0">
              <a:lnSpc>
                <a:spcPct val="180000"/>
              </a:lnSpc>
              <a:spcBef>
                <a:spcPts val="0"/>
              </a:spcBef>
              <a:spcAft>
                <a:spcPts val="0"/>
              </a:spcAft>
              <a:buClr>
                <a:schemeClr val="lt1"/>
              </a:buClr>
              <a:buSzPts val="1500"/>
              <a:buNone/>
              <a:defRPr sz="1500">
                <a:solidFill>
                  <a:schemeClr val="lt1"/>
                </a:solidFill>
              </a:defRPr>
            </a:lvl4pPr>
            <a:lvl5pPr lvl="4" rtl="0">
              <a:lnSpc>
                <a:spcPct val="180000"/>
              </a:lnSpc>
              <a:spcBef>
                <a:spcPts val="0"/>
              </a:spcBef>
              <a:spcAft>
                <a:spcPts val="0"/>
              </a:spcAft>
              <a:buClr>
                <a:schemeClr val="lt1"/>
              </a:buClr>
              <a:buSzPts val="1500"/>
              <a:buNone/>
              <a:defRPr sz="1500">
                <a:solidFill>
                  <a:schemeClr val="lt1"/>
                </a:solidFill>
              </a:defRPr>
            </a:lvl5pPr>
            <a:lvl6pPr lvl="5" rtl="0">
              <a:lnSpc>
                <a:spcPct val="180000"/>
              </a:lnSpc>
              <a:spcBef>
                <a:spcPts val="0"/>
              </a:spcBef>
              <a:spcAft>
                <a:spcPts val="0"/>
              </a:spcAft>
              <a:buClr>
                <a:schemeClr val="lt1"/>
              </a:buClr>
              <a:buSzPts val="1500"/>
              <a:buNone/>
              <a:defRPr sz="1500">
                <a:solidFill>
                  <a:schemeClr val="lt1"/>
                </a:solidFill>
              </a:defRPr>
            </a:lvl6pPr>
            <a:lvl7pPr lvl="6" rtl="0">
              <a:lnSpc>
                <a:spcPct val="180000"/>
              </a:lnSpc>
              <a:spcBef>
                <a:spcPts val="0"/>
              </a:spcBef>
              <a:spcAft>
                <a:spcPts val="0"/>
              </a:spcAft>
              <a:buClr>
                <a:schemeClr val="lt1"/>
              </a:buClr>
              <a:buSzPts val="1500"/>
              <a:buNone/>
              <a:defRPr sz="1500">
                <a:solidFill>
                  <a:schemeClr val="lt1"/>
                </a:solidFill>
              </a:defRPr>
            </a:lvl7pPr>
            <a:lvl8pPr lvl="7" rtl="0">
              <a:lnSpc>
                <a:spcPct val="180000"/>
              </a:lnSpc>
              <a:spcBef>
                <a:spcPts val="0"/>
              </a:spcBef>
              <a:spcAft>
                <a:spcPts val="0"/>
              </a:spcAft>
              <a:buClr>
                <a:schemeClr val="lt1"/>
              </a:buClr>
              <a:buSzPts val="1500"/>
              <a:buNone/>
              <a:defRPr sz="1500">
                <a:solidFill>
                  <a:schemeClr val="lt1"/>
                </a:solidFill>
              </a:defRPr>
            </a:lvl8pPr>
            <a:lvl9pPr lvl="8" rtl="0">
              <a:lnSpc>
                <a:spcPct val="180000"/>
              </a:lnSpc>
              <a:spcBef>
                <a:spcPts val="0"/>
              </a:spcBef>
              <a:spcAft>
                <a:spcPts val="0"/>
              </a:spcAft>
              <a:buClr>
                <a:schemeClr val="lt1"/>
              </a:buClr>
              <a:buSzPts val="1500"/>
              <a:buNone/>
              <a:defRPr sz="1500">
                <a:solidFill>
                  <a:schemeClr val="lt1"/>
                </a:solidFill>
              </a:defRPr>
            </a:lvl9pPr>
          </a:lstStyle>
          <a:p/>
        </p:txBody>
      </p:sp>
      <p:sp>
        <p:nvSpPr>
          <p:cNvPr id="595" name="Google Shape;595;p76"/>
          <p:cNvSpPr txBox="1"/>
          <p:nvPr/>
        </p:nvSpPr>
        <p:spPr>
          <a:xfrm>
            <a:off x="10065512" y="269836"/>
            <a:ext cx="16188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700">
                <a:solidFill>
                  <a:schemeClr val="lt1"/>
                </a:solidFill>
                <a:latin typeface="Overpass"/>
                <a:ea typeface="Overpass"/>
                <a:cs typeface="Overpass"/>
                <a:sym typeface="Overpass"/>
              </a:rPr>
              <a:t>CONFIDENTIAL </a:t>
            </a:r>
            <a:r>
              <a:rPr lang="en" sz="700">
                <a:solidFill>
                  <a:schemeClr val="lt1"/>
                </a:solidFill>
                <a:latin typeface="Overpass Light"/>
                <a:ea typeface="Overpass Light"/>
                <a:cs typeface="Overpass Light"/>
                <a:sym typeface="Overpass Light"/>
              </a:rPr>
              <a:t>Designator</a:t>
            </a:r>
            <a:endParaRPr sz="700">
              <a:solidFill>
                <a:schemeClr val="lt1"/>
              </a:solidFill>
              <a:latin typeface="Overpass Light"/>
              <a:ea typeface="Overpass Light"/>
              <a:cs typeface="Overpass Light"/>
              <a:sym typeface="Overpass Light"/>
            </a:endParaRPr>
          </a:p>
        </p:txBody>
      </p:sp>
      <p:sp>
        <p:nvSpPr>
          <p:cNvPr id="596" name="Google Shape;596;p76"/>
          <p:cNvSpPr txBox="1"/>
          <p:nvPr>
            <p:ph type="title"/>
          </p:nvPr>
        </p:nvSpPr>
        <p:spPr>
          <a:xfrm>
            <a:off x="2083354" y="568625"/>
            <a:ext cx="4904100" cy="1985700"/>
          </a:xfrm>
          <a:prstGeom prst="rect">
            <a:avLst/>
          </a:prstGeom>
        </p:spPr>
        <p:txBody>
          <a:bodyPr anchorCtr="0" anchor="b" bIns="0" lIns="0" spcFirstLastPara="1" rIns="0" wrap="square" tIns="0">
            <a:noAutofit/>
          </a:bodyPr>
          <a:lstStyle>
            <a:lvl1pPr lvl="0" rtl="0">
              <a:lnSpc>
                <a:spcPct val="105000"/>
              </a:lnSpc>
              <a:spcBef>
                <a:spcPts val="0"/>
              </a:spcBef>
              <a:spcAft>
                <a:spcPts val="0"/>
              </a:spcAft>
              <a:buNone/>
              <a:defRPr sz="7100">
                <a:solidFill>
                  <a:schemeClr val="lt1"/>
                </a:solidFill>
              </a:defRPr>
            </a:lvl1pPr>
            <a:lvl2pPr lvl="1" rtl="0">
              <a:lnSpc>
                <a:spcPct val="105000"/>
              </a:lnSpc>
              <a:spcBef>
                <a:spcPts val="0"/>
              </a:spcBef>
              <a:spcAft>
                <a:spcPts val="0"/>
              </a:spcAft>
              <a:buNone/>
              <a:defRPr sz="7100">
                <a:solidFill>
                  <a:schemeClr val="lt1"/>
                </a:solidFill>
              </a:defRPr>
            </a:lvl2pPr>
            <a:lvl3pPr lvl="2" rtl="0">
              <a:lnSpc>
                <a:spcPct val="105000"/>
              </a:lnSpc>
              <a:spcBef>
                <a:spcPts val="0"/>
              </a:spcBef>
              <a:spcAft>
                <a:spcPts val="0"/>
              </a:spcAft>
              <a:buNone/>
              <a:defRPr sz="7100">
                <a:solidFill>
                  <a:schemeClr val="lt1"/>
                </a:solidFill>
              </a:defRPr>
            </a:lvl3pPr>
            <a:lvl4pPr lvl="3" rtl="0">
              <a:lnSpc>
                <a:spcPct val="105000"/>
              </a:lnSpc>
              <a:spcBef>
                <a:spcPts val="0"/>
              </a:spcBef>
              <a:spcAft>
                <a:spcPts val="0"/>
              </a:spcAft>
              <a:buNone/>
              <a:defRPr sz="7100">
                <a:solidFill>
                  <a:schemeClr val="lt1"/>
                </a:solidFill>
              </a:defRPr>
            </a:lvl4pPr>
            <a:lvl5pPr lvl="4" rtl="0">
              <a:lnSpc>
                <a:spcPct val="105000"/>
              </a:lnSpc>
              <a:spcBef>
                <a:spcPts val="0"/>
              </a:spcBef>
              <a:spcAft>
                <a:spcPts val="0"/>
              </a:spcAft>
              <a:buNone/>
              <a:defRPr sz="7100">
                <a:solidFill>
                  <a:schemeClr val="lt1"/>
                </a:solidFill>
              </a:defRPr>
            </a:lvl5pPr>
            <a:lvl6pPr lvl="5" rtl="0">
              <a:lnSpc>
                <a:spcPct val="105000"/>
              </a:lnSpc>
              <a:spcBef>
                <a:spcPts val="0"/>
              </a:spcBef>
              <a:spcAft>
                <a:spcPts val="0"/>
              </a:spcAft>
              <a:buNone/>
              <a:defRPr sz="7100">
                <a:solidFill>
                  <a:schemeClr val="lt1"/>
                </a:solidFill>
              </a:defRPr>
            </a:lvl6pPr>
            <a:lvl7pPr lvl="6" rtl="0">
              <a:lnSpc>
                <a:spcPct val="105000"/>
              </a:lnSpc>
              <a:spcBef>
                <a:spcPts val="0"/>
              </a:spcBef>
              <a:spcAft>
                <a:spcPts val="0"/>
              </a:spcAft>
              <a:buNone/>
              <a:defRPr sz="7100">
                <a:solidFill>
                  <a:schemeClr val="lt1"/>
                </a:solidFill>
              </a:defRPr>
            </a:lvl7pPr>
            <a:lvl8pPr lvl="7" rtl="0">
              <a:lnSpc>
                <a:spcPct val="105000"/>
              </a:lnSpc>
              <a:spcBef>
                <a:spcPts val="0"/>
              </a:spcBef>
              <a:spcAft>
                <a:spcPts val="0"/>
              </a:spcAft>
              <a:buNone/>
              <a:defRPr sz="7100">
                <a:solidFill>
                  <a:schemeClr val="lt1"/>
                </a:solidFill>
              </a:defRPr>
            </a:lvl8pPr>
            <a:lvl9pPr lvl="8" rtl="0">
              <a:lnSpc>
                <a:spcPct val="105000"/>
              </a:lnSpc>
              <a:spcBef>
                <a:spcPts val="0"/>
              </a:spcBef>
              <a:spcAft>
                <a:spcPts val="0"/>
              </a:spcAft>
              <a:buNone/>
              <a:defRPr sz="7100">
                <a:solidFill>
                  <a:schemeClr val="lt1"/>
                </a:solidFill>
              </a:defRPr>
            </a:lvl9pPr>
          </a:lstStyle>
          <a:p/>
        </p:txBody>
      </p:sp>
      <p:pic>
        <p:nvPicPr>
          <p:cNvPr id="597" name="Google Shape;597;p76"/>
          <p:cNvPicPr preferRelativeResize="0"/>
          <p:nvPr/>
        </p:nvPicPr>
        <p:blipFill>
          <a:blip r:embed="rId3">
            <a:alphaModFix/>
          </a:blip>
          <a:stretch>
            <a:fillRect/>
          </a:stretch>
        </p:blipFill>
        <p:spPr>
          <a:xfrm>
            <a:off x="10104322" y="6203986"/>
            <a:ext cx="1579879" cy="372673"/>
          </a:xfrm>
          <a:prstGeom prst="rect">
            <a:avLst/>
          </a:prstGeom>
          <a:noFill/>
          <a:ln>
            <a:noFill/>
          </a:ln>
        </p:spPr>
      </p:pic>
      <p:pic>
        <p:nvPicPr>
          <p:cNvPr id="598" name="Google Shape;598;p76"/>
          <p:cNvPicPr preferRelativeResize="0"/>
          <p:nvPr/>
        </p:nvPicPr>
        <p:blipFill>
          <a:blip r:embed="rId4">
            <a:alphaModFix/>
          </a:blip>
          <a:stretch>
            <a:fillRect/>
          </a:stretch>
        </p:blipFill>
        <p:spPr>
          <a:xfrm>
            <a:off x="7377958" y="3535984"/>
            <a:ext cx="455836" cy="455836"/>
          </a:xfrm>
          <a:prstGeom prst="rect">
            <a:avLst/>
          </a:prstGeom>
          <a:noFill/>
          <a:ln>
            <a:noFill/>
          </a:ln>
        </p:spPr>
      </p:pic>
      <p:pic>
        <p:nvPicPr>
          <p:cNvPr id="599" name="Google Shape;599;p76"/>
          <p:cNvPicPr preferRelativeResize="0"/>
          <p:nvPr/>
        </p:nvPicPr>
        <p:blipFill rotWithShape="1">
          <a:blip r:embed="rId5">
            <a:alphaModFix/>
          </a:blip>
          <a:srcRect b="0" l="0" r="0" t="0"/>
          <a:stretch/>
        </p:blipFill>
        <p:spPr>
          <a:xfrm>
            <a:off x="7377958" y="2767909"/>
            <a:ext cx="455836" cy="455836"/>
          </a:xfrm>
          <a:prstGeom prst="rect">
            <a:avLst/>
          </a:prstGeom>
          <a:noFill/>
          <a:ln>
            <a:noFill/>
          </a:ln>
        </p:spPr>
      </p:pic>
      <p:pic>
        <p:nvPicPr>
          <p:cNvPr id="600" name="Google Shape;600;p76"/>
          <p:cNvPicPr preferRelativeResize="0"/>
          <p:nvPr/>
        </p:nvPicPr>
        <p:blipFill rotWithShape="1">
          <a:blip r:embed="rId6">
            <a:alphaModFix/>
          </a:blip>
          <a:srcRect b="0" l="0" r="0" t="0"/>
          <a:stretch/>
        </p:blipFill>
        <p:spPr>
          <a:xfrm>
            <a:off x="7377958" y="1999834"/>
            <a:ext cx="455836" cy="455836"/>
          </a:xfrm>
          <a:prstGeom prst="rect">
            <a:avLst/>
          </a:prstGeom>
          <a:noFill/>
          <a:ln>
            <a:noFill/>
          </a:ln>
        </p:spPr>
      </p:pic>
      <p:pic>
        <p:nvPicPr>
          <p:cNvPr id="601" name="Google Shape;601;p76"/>
          <p:cNvPicPr preferRelativeResize="0"/>
          <p:nvPr/>
        </p:nvPicPr>
        <p:blipFill rotWithShape="1">
          <a:blip r:embed="rId7">
            <a:alphaModFix/>
          </a:blip>
          <a:srcRect b="0" l="0" r="0" t="0"/>
          <a:stretch/>
        </p:blipFill>
        <p:spPr>
          <a:xfrm>
            <a:off x="7377958" y="4304059"/>
            <a:ext cx="455836" cy="455836"/>
          </a:xfrm>
          <a:prstGeom prst="rect">
            <a:avLst/>
          </a:prstGeom>
          <a:noFill/>
          <a:ln>
            <a:noFill/>
          </a:ln>
        </p:spPr>
      </p:pic>
      <p:sp>
        <p:nvSpPr>
          <p:cNvPr id="602" name="Google Shape;602;p76"/>
          <p:cNvSpPr txBox="1"/>
          <p:nvPr/>
        </p:nvSpPr>
        <p:spPr>
          <a:xfrm>
            <a:off x="7958481" y="1999825"/>
            <a:ext cx="29931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500">
                <a:solidFill>
                  <a:schemeClr val="lt1"/>
                </a:solidFill>
                <a:latin typeface="Overpass Light"/>
                <a:ea typeface="Overpass Light"/>
                <a:cs typeface="Overpass Light"/>
                <a:sym typeface="Overpass Light"/>
              </a:rPr>
              <a:t>linkedin.com/company/red-hat</a:t>
            </a:r>
            <a:endParaRPr sz="1500">
              <a:solidFill>
                <a:schemeClr val="lt1"/>
              </a:solidFill>
              <a:latin typeface="Overpass Light"/>
              <a:ea typeface="Overpass Light"/>
              <a:cs typeface="Overpass Light"/>
              <a:sym typeface="Overpass Light"/>
            </a:endParaRPr>
          </a:p>
        </p:txBody>
      </p:sp>
      <p:sp>
        <p:nvSpPr>
          <p:cNvPr id="603" name="Google Shape;603;p76"/>
          <p:cNvSpPr txBox="1"/>
          <p:nvPr/>
        </p:nvSpPr>
        <p:spPr>
          <a:xfrm>
            <a:off x="7958481" y="2767875"/>
            <a:ext cx="29931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500">
                <a:solidFill>
                  <a:schemeClr val="lt1"/>
                </a:solidFill>
                <a:latin typeface="Overpass Light"/>
                <a:ea typeface="Overpass Light"/>
                <a:cs typeface="Overpass Light"/>
                <a:sym typeface="Overpass Light"/>
              </a:rPr>
              <a:t>youtube.com/user/RedHatVideos</a:t>
            </a:r>
            <a:endParaRPr sz="1500">
              <a:solidFill>
                <a:schemeClr val="lt1"/>
              </a:solidFill>
              <a:latin typeface="Overpass Light"/>
              <a:ea typeface="Overpass Light"/>
              <a:cs typeface="Overpass Light"/>
              <a:sym typeface="Overpass Light"/>
            </a:endParaRPr>
          </a:p>
        </p:txBody>
      </p:sp>
      <p:sp>
        <p:nvSpPr>
          <p:cNvPr id="604" name="Google Shape;604;p76"/>
          <p:cNvSpPr txBox="1"/>
          <p:nvPr/>
        </p:nvSpPr>
        <p:spPr>
          <a:xfrm>
            <a:off x="7958481" y="3535925"/>
            <a:ext cx="29931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500">
                <a:solidFill>
                  <a:schemeClr val="lt1"/>
                </a:solidFill>
                <a:latin typeface="Overpass Light"/>
                <a:ea typeface="Overpass Light"/>
                <a:cs typeface="Overpass Light"/>
                <a:sym typeface="Overpass Light"/>
              </a:rPr>
              <a:t>facebook.com/redhatinc</a:t>
            </a:r>
            <a:endParaRPr sz="1500">
              <a:solidFill>
                <a:schemeClr val="lt1"/>
              </a:solidFill>
              <a:latin typeface="Overpass Light"/>
              <a:ea typeface="Overpass Light"/>
              <a:cs typeface="Overpass Light"/>
              <a:sym typeface="Overpass Light"/>
            </a:endParaRPr>
          </a:p>
        </p:txBody>
      </p:sp>
      <p:sp>
        <p:nvSpPr>
          <p:cNvPr id="605" name="Google Shape;605;p76"/>
          <p:cNvSpPr txBox="1"/>
          <p:nvPr/>
        </p:nvSpPr>
        <p:spPr>
          <a:xfrm>
            <a:off x="7958481" y="4303975"/>
            <a:ext cx="29931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500">
                <a:solidFill>
                  <a:schemeClr val="lt1"/>
                </a:solidFill>
                <a:latin typeface="Overpass Light"/>
                <a:ea typeface="Overpass Light"/>
                <a:cs typeface="Overpass Light"/>
                <a:sym typeface="Overpass Light"/>
              </a:rPr>
              <a:t>twitter.com/RedHat</a:t>
            </a:r>
            <a:endParaRPr sz="1500">
              <a:solidFill>
                <a:schemeClr val="lt1"/>
              </a:solidFill>
              <a:latin typeface="Overpass Light"/>
              <a:ea typeface="Overpass Light"/>
              <a:cs typeface="Overpass Light"/>
              <a:sym typeface="Overpass Light"/>
            </a:endParaRPr>
          </a:p>
        </p:txBody>
      </p:sp>
      <p:cxnSp>
        <p:nvCxnSpPr>
          <p:cNvPr id="606" name="Google Shape;606;p76"/>
          <p:cNvCxnSpPr/>
          <p:nvPr/>
        </p:nvCxnSpPr>
        <p:spPr>
          <a:xfrm rot="10800000">
            <a:off x="447663" y="50"/>
            <a:ext cx="0" cy="2282700"/>
          </a:xfrm>
          <a:prstGeom prst="straightConnector1">
            <a:avLst/>
          </a:prstGeom>
          <a:noFill/>
          <a:ln cap="flat" cmpd="sng" w="9525">
            <a:solidFill>
              <a:srgbClr val="EE0000"/>
            </a:solidFill>
            <a:prstDash val="solid"/>
            <a:round/>
            <a:headEnd len="med" w="med" type="none"/>
            <a:tailEnd len="med" w="med" type="none"/>
          </a:ln>
        </p:spPr>
      </p:cxnSp>
      <p:cxnSp>
        <p:nvCxnSpPr>
          <p:cNvPr id="607" name="Google Shape;607;p76"/>
          <p:cNvCxnSpPr/>
          <p:nvPr/>
        </p:nvCxnSpPr>
        <p:spPr>
          <a:xfrm rot="10800000">
            <a:off x="447655" y="6401100"/>
            <a:ext cx="0" cy="456900"/>
          </a:xfrm>
          <a:prstGeom prst="straightConnector1">
            <a:avLst/>
          </a:prstGeom>
          <a:noFill/>
          <a:ln cap="flat" cmpd="sng" w="9525">
            <a:solidFill>
              <a:srgbClr val="EE0000"/>
            </a:solidFill>
            <a:prstDash val="solid"/>
            <a:round/>
            <a:headEnd len="med" w="med" type="none"/>
            <a:tailEnd len="med" w="med" type="none"/>
          </a:ln>
        </p:spPr>
      </p:cxnSp>
      <p:sp>
        <p:nvSpPr>
          <p:cNvPr id="608" name="Google Shape;608;p76"/>
          <p:cNvSpPr txBox="1"/>
          <p:nvPr>
            <p:ph idx="12" type="sldNum"/>
          </p:nvPr>
        </p:nvSpPr>
        <p:spPr>
          <a:xfrm>
            <a:off x="81954" y="6169556"/>
            <a:ext cx="731400" cy="143700"/>
          </a:xfrm>
          <a:prstGeom prst="rect">
            <a:avLst/>
          </a:prstGeom>
          <a:noFill/>
          <a:ln>
            <a:noFill/>
          </a:ln>
        </p:spPr>
        <p:txBody>
          <a:bodyPr anchorCtr="0" anchor="b" bIns="0" lIns="0" spcFirstLastPara="1" rIns="0" wrap="square" tIns="0">
            <a:noAutofit/>
          </a:bodyPr>
          <a:lstStyle>
            <a:lvl1pPr lvl="0" rtl="0" algn="ctr">
              <a:buNone/>
              <a:defRPr sz="800">
                <a:latin typeface="Overpass SemiBold"/>
                <a:ea typeface="Overpass SemiBold"/>
                <a:cs typeface="Overpass SemiBold"/>
                <a:sym typeface="Overpass SemiBold"/>
              </a:defRPr>
            </a:lvl1pPr>
            <a:lvl2pPr lvl="1" rtl="0" algn="ctr">
              <a:buNone/>
              <a:defRPr sz="800">
                <a:latin typeface="Overpass SemiBold"/>
                <a:ea typeface="Overpass SemiBold"/>
                <a:cs typeface="Overpass SemiBold"/>
                <a:sym typeface="Overpass SemiBold"/>
              </a:defRPr>
            </a:lvl2pPr>
            <a:lvl3pPr lvl="2" rtl="0" algn="ctr">
              <a:buNone/>
              <a:defRPr sz="800">
                <a:latin typeface="Overpass SemiBold"/>
                <a:ea typeface="Overpass SemiBold"/>
                <a:cs typeface="Overpass SemiBold"/>
                <a:sym typeface="Overpass SemiBold"/>
              </a:defRPr>
            </a:lvl3pPr>
            <a:lvl4pPr lvl="3" rtl="0" algn="ctr">
              <a:buNone/>
              <a:defRPr sz="800">
                <a:latin typeface="Overpass SemiBold"/>
                <a:ea typeface="Overpass SemiBold"/>
                <a:cs typeface="Overpass SemiBold"/>
                <a:sym typeface="Overpass SemiBold"/>
              </a:defRPr>
            </a:lvl4pPr>
            <a:lvl5pPr lvl="4" rtl="0" algn="ctr">
              <a:buNone/>
              <a:defRPr sz="800">
                <a:latin typeface="Overpass SemiBold"/>
                <a:ea typeface="Overpass SemiBold"/>
                <a:cs typeface="Overpass SemiBold"/>
                <a:sym typeface="Overpass SemiBold"/>
              </a:defRPr>
            </a:lvl5pPr>
            <a:lvl6pPr lvl="5" rtl="0" algn="ctr">
              <a:buNone/>
              <a:defRPr sz="800">
                <a:latin typeface="Overpass SemiBold"/>
                <a:ea typeface="Overpass SemiBold"/>
                <a:cs typeface="Overpass SemiBold"/>
                <a:sym typeface="Overpass SemiBold"/>
              </a:defRPr>
            </a:lvl6pPr>
            <a:lvl7pPr lvl="6" rtl="0" algn="ctr">
              <a:buNone/>
              <a:defRPr sz="800">
                <a:latin typeface="Overpass SemiBold"/>
                <a:ea typeface="Overpass SemiBold"/>
                <a:cs typeface="Overpass SemiBold"/>
                <a:sym typeface="Overpass SemiBold"/>
              </a:defRPr>
            </a:lvl7pPr>
            <a:lvl8pPr lvl="7" rtl="0" algn="ctr">
              <a:buNone/>
              <a:defRPr sz="800">
                <a:latin typeface="Overpass SemiBold"/>
                <a:ea typeface="Overpass SemiBold"/>
                <a:cs typeface="Overpass SemiBold"/>
                <a:sym typeface="Overpass SemiBold"/>
              </a:defRPr>
            </a:lvl8pPr>
            <a:lvl9pPr lvl="8" rtl="0"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black">
  <p:cSld name="TITLE_2">
    <p:bg>
      <p:bgPr>
        <a:blipFill>
          <a:blip r:embed="rId2">
            <a:alphaModFix/>
          </a:blip>
          <a:stretch>
            <a:fillRect/>
          </a:stretch>
        </a:blipFill>
      </p:bgPr>
    </p:bg>
    <p:spTree>
      <p:nvGrpSpPr>
        <p:cNvPr id="609" name="Shape 609"/>
        <p:cNvGrpSpPr/>
        <p:nvPr/>
      </p:nvGrpSpPr>
      <p:grpSpPr>
        <a:xfrm>
          <a:off x="0" y="0"/>
          <a:ext cx="0" cy="0"/>
          <a:chOff x="0" y="0"/>
          <a:chExt cx="0" cy="0"/>
        </a:xfrm>
      </p:grpSpPr>
      <p:sp>
        <p:nvSpPr>
          <p:cNvPr id="610" name="Google Shape;610;p77"/>
          <p:cNvSpPr txBox="1"/>
          <p:nvPr>
            <p:ph idx="1" type="subTitle"/>
          </p:nvPr>
        </p:nvSpPr>
        <p:spPr>
          <a:xfrm>
            <a:off x="2083204" y="3521825"/>
            <a:ext cx="7531500" cy="9144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Clr>
                <a:srgbClr val="EBEBEB"/>
              </a:buClr>
              <a:buSzPts val="2400"/>
              <a:buNone/>
              <a:defRPr sz="2400">
                <a:solidFill>
                  <a:srgbClr val="EBEBEB"/>
                </a:solidFill>
              </a:defRPr>
            </a:lvl1pPr>
            <a:lvl2pPr lvl="1" rtl="0">
              <a:lnSpc>
                <a:spcPct val="100000"/>
              </a:lnSpc>
              <a:spcBef>
                <a:spcPts val="0"/>
              </a:spcBef>
              <a:spcAft>
                <a:spcPts val="0"/>
              </a:spcAft>
              <a:buClr>
                <a:srgbClr val="EBEBEB"/>
              </a:buClr>
              <a:buSzPts val="2400"/>
              <a:buNone/>
              <a:defRPr sz="2400">
                <a:solidFill>
                  <a:srgbClr val="EBEBEB"/>
                </a:solidFill>
              </a:defRPr>
            </a:lvl2pPr>
            <a:lvl3pPr lvl="2" rtl="0">
              <a:lnSpc>
                <a:spcPct val="100000"/>
              </a:lnSpc>
              <a:spcBef>
                <a:spcPts val="0"/>
              </a:spcBef>
              <a:spcAft>
                <a:spcPts val="0"/>
              </a:spcAft>
              <a:buClr>
                <a:srgbClr val="EBEBEB"/>
              </a:buClr>
              <a:buSzPts val="2400"/>
              <a:buNone/>
              <a:defRPr sz="2400">
                <a:solidFill>
                  <a:srgbClr val="EBEBEB"/>
                </a:solidFill>
              </a:defRPr>
            </a:lvl3pPr>
            <a:lvl4pPr lvl="3" rtl="0">
              <a:lnSpc>
                <a:spcPct val="100000"/>
              </a:lnSpc>
              <a:spcBef>
                <a:spcPts val="0"/>
              </a:spcBef>
              <a:spcAft>
                <a:spcPts val="0"/>
              </a:spcAft>
              <a:buClr>
                <a:srgbClr val="EBEBEB"/>
              </a:buClr>
              <a:buSzPts val="2400"/>
              <a:buNone/>
              <a:defRPr sz="2400">
                <a:solidFill>
                  <a:srgbClr val="EBEBEB"/>
                </a:solidFill>
              </a:defRPr>
            </a:lvl4pPr>
            <a:lvl5pPr lvl="4" rtl="0">
              <a:lnSpc>
                <a:spcPct val="100000"/>
              </a:lnSpc>
              <a:spcBef>
                <a:spcPts val="0"/>
              </a:spcBef>
              <a:spcAft>
                <a:spcPts val="0"/>
              </a:spcAft>
              <a:buClr>
                <a:srgbClr val="EBEBEB"/>
              </a:buClr>
              <a:buSzPts val="2400"/>
              <a:buNone/>
              <a:defRPr sz="2400">
                <a:solidFill>
                  <a:srgbClr val="EBEBEB"/>
                </a:solidFill>
              </a:defRPr>
            </a:lvl5pPr>
            <a:lvl6pPr lvl="5" rtl="0">
              <a:lnSpc>
                <a:spcPct val="100000"/>
              </a:lnSpc>
              <a:spcBef>
                <a:spcPts val="0"/>
              </a:spcBef>
              <a:spcAft>
                <a:spcPts val="0"/>
              </a:spcAft>
              <a:buClr>
                <a:srgbClr val="EBEBEB"/>
              </a:buClr>
              <a:buSzPts val="2400"/>
              <a:buNone/>
              <a:defRPr sz="2400">
                <a:solidFill>
                  <a:srgbClr val="EBEBEB"/>
                </a:solidFill>
              </a:defRPr>
            </a:lvl6pPr>
            <a:lvl7pPr lvl="6" rtl="0">
              <a:lnSpc>
                <a:spcPct val="100000"/>
              </a:lnSpc>
              <a:spcBef>
                <a:spcPts val="0"/>
              </a:spcBef>
              <a:spcAft>
                <a:spcPts val="0"/>
              </a:spcAft>
              <a:buClr>
                <a:srgbClr val="EBEBEB"/>
              </a:buClr>
              <a:buSzPts val="2400"/>
              <a:buNone/>
              <a:defRPr sz="2400">
                <a:solidFill>
                  <a:srgbClr val="EBEBEB"/>
                </a:solidFill>
              </a:defRPr>
            </a:lvl7pPr>
            <a:lvl8pPr lvl="7" rtl="0">
              <a:lnSpc>
                <a:spcPct val="100000"/>
              </a:lnSpc>
              <a:spcBef>
                <a:spcPts val="0"/>
              </a:spcBef>
              <a:spcAft>
                <a:spcPts val="0"/>
              </a:spcAft>
              <a:buClr>
                <a:srgbClr val="EBEBEB"/>
              </a:buClr>
              <a:buSzPts val="2400"/>
              <a:buNone/>
              <a:defRPr sz="2400">
                <a:solidFill>
                  <a:srgbClr val="EBEBEB"/>
                </a:solidFill>
              </a:defRPr>
            </a:lvl8pPr>
            <a:lvl9pPr lvl="8" rtl="0">
              <a:lnSpc>
                <a:spcPct val="100000"/>
              </a:lnSpc>
              <a:spcBef>
                <a:spcPts val="0"/>
              </a:spcBef>
              <a:spcAft>
                <a:spcPts val="0"/>
              </a:spcAft>
              <a:buClr>
                <a:srgbClr val="EBEBEB"/>
              </a:buClr>
              <a:buSzPts val="2400"/>
              <a:buNone/>
              <a:defRPr sz="2400">
                <a:solidFill>
                  <a:srgbClr val="EBEBEB"/>
                </a:solidFill>
              </a:defRPr>
            </a:lvl9pPr>
          </a:lstStyle>
          <a:p/>
        </p:txBody>
      </p:sp>
      <p:sp>
        <p:nvSpPr>
          <p:cNvPr id="611" name="Google Shape;611;p77"/>
          <p:cNvSpPr txBox="1"/>
          <p:nvPr/>
        </p:nvSpPr>
        <p:spPr>
          <a:xfrm>
            <a:off x="10065512" y="269836"/>
            <a:ext cx="16188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700">
                <a:solidFill>
                  <a:srgbClr val="EBEBEB"/>
                </a:solidFill>
                <a:latin typeface="Overpass"/>
                <a:ea typeface="Overpass"/>
                <a:cs typeface="Overpass"/>
                <a:sym typeface="Overpass"/>
              </a:rPr>
              <a:t>CONFIDENTIAL </a:t>
            </a:r>
            <a:r>
              <a:rPr lang="en" sz="700">
                <a:solidFill>
                  <a:srgbClr val="EBEBEB"/>
                </a:solidFill>
                <a:latin typeface="Overpass Light"/>
                <a:ea typeface="Overpass Light"/>
                <a:cs typeface="Overpass Light"/>
                <a:sym typeface="Overpass Light"/>
              </a:rPr>
              <a:t>Designator</a:t>
            </a:r>
            <a:endParaRPr sz="700">
              <a:solidFill>
                <a:srgbClr val="EBEBEB"/>
              </a:solidFill>
              <a:latin typeface="Overpass Light"/>
              <a:ea typeface="Overpass Light"/>
              <a:cs typeface="Overpass Light"/>
              <a:sym typeface="Overpass Light"/>
            </a:endParaRPr>
          </a:p>
        </p:txBody>
      </p:sp>
      <p:sp>
        <p:nvSpPr>
          <p:cNvPr id="612" name="Google Shape;612;p77"/>
          <p:cNvSpPr txBox="1"/>
          <p:nvPr>
            <p:ph type="title"/>
          </p:nvPr>
        </p:nvSpPr>
        <p:spPr>
          <a:xfrm>
            <a:off x="2083354" y="1743625"/>
            <a:ext cx="7531500" cy="1600500"/>
          </a:xfrm>
          <a:prstGeom prst="rect">
            <a:avLst/>
          </a:prstGeom>
        </p:spPr>
        <p:txBody>
          <a:bodyPr anchorCtr="0" anchor="b" bIns="0" lIns="0" spcFirstLastPara="1" rIns="0" wrap="square" tIns="0">
            <a:noAutofit/>
          </a:bodyPr>
          <a:lstStyle>
            <a:lvl1pPr lvl="0" rtl="0">
              <a:lnSpc>
                <a:spcPct val="105000"/>
              </a:lnSpc>
              <a:spcBef>
                <a:spcPts val="0"/>
              </a:spcBef>
              <a:spcAft>
                <a:spcPts val="0"/>
              </a:spcAft>
              <a:buNone/>
              <a:defRPr sz="4700">
                <a:solidFill>
                  <a:srgbClr val="EBEBEB"/>
                </a:solidFill>
              </a:defRPr>
            </a:lvl1pPr>
            <a:lvl2pPr lvl="1" rtl="0">
              <a:lnSpc>
                <a:spcPct val="105000"/>
              </a:lnSpc>
              <a:spcBef>
                <a:spcPts val="0"/>
              </a:spcBef>
              <a:spcAft>
                <a:spcPts val="0"/>
              </a:spcAft>
              <a:buNone/>
              <a:defRPr sz="4700">
                <a:solidFill>
                  <a:srgbClr val="EBEBEB"/>
                </a:solidFill>
              </a:defRPr>
            </a:lvl2pPr>
            <a:lvl3pPr lvl="2" rtl="0">
              <a:lnSpc>
                <a:spcPct val="105000"/>
              </a:lnSpc>
              <a:spcBef>
                <a:spcPts val="0"/>
              </a:spcBef>
              <a:spcAft>
                <a:spcPts val="0"/>
              </a:spcAft>
              <a:buNone/>
              <a:defRPr sz="4700">
                <a:solidFill>
                  <a:srgbClr val="EBEBEB"/>
                </a:solidFill>
              </a:defRPr>
            </a:lvl3pPr>
            <a:lvl4pPr lvl="3" rtl="0">
              <a:lnSpc>
                <a:spcPct val="105000"/>
              </a:lnSpc>
              <a:spcBef>
                <a:spcPts val="0"/>
              </a:spcBef>
              <a:spcAft>
                <a:spcPts val="0"/>
              </a:spcAft>
              <a:buNone/>
              <a:defRPr sz="4700">
                <a:solidFill>
                  <a:srgbClr val="EBEBEB"/>
                </a:solidFill>
              </a:defRPr>
            </a:lvl4pPr>
            <a:lvl5pPr lvl="4" rtl="0">
              <a:lnSpc>
                <a:spcPct val="105000"/>
              </a:lnSpc>
              <a:spcBef>
                <a:spcPts val="0"/>
              </a:spcBef>
              <a:spcAft>
                <a:spcPts val="0"/>
              </a:spcAft>
              <a:buNone/>
              <a:defRPr sz="4700">
                <a:solidFill>
                  <a:srgbClr val="EBEBEB"/>
                </a:solidFill>
              </a:defRPr>
            </a:lvl5pPr>
            <a:lvl6pPr lvl="5" rtl="0">
              <a:lnSpc>
                <a:spcPct val="105000"/>
              </a:lnSpc>
              <a:spcBef>
                <a:spcPts val="0"/>
              </a:spcBef>
              <a:spcAft>
                <a:spcPts val="0"/>
              </a:spcAft>
              <a:buNone/>
              <a:defRPr sz="4700">
                <a:solidFill>
                  <a:srgbClr val="EBEBEB"/>
                </a:solidFill>
              </a:defRPr>
            </a:lvl6pPr>
            <a:lvl7pPr lvl="6" rtl="0">
              <a:lnSpc>
                <a:spcPct val="105000"/>
              </a:lnSpc>
              <a:spcBef>
                <a:spcPts val="0"/>
              </a:spcBef>
              <a:spcAft>
                <a:spcPts val="0"/>
              </a:spcAft>
              <a:buNone/>
              <a:defRPr sz="4700">
                <a:solidFill>
                  <a:srgbClr val="EBEBEB"/>
                </a:solidFill>
              </a:defRPr>
            </a:lvl7pPr>
            <a:lvl8pPr lvl="7" rtl="0">
              <a:lnSpc>
                <a:spcPct val="105000"/>
              </a:lnSpc>
              <a:spcBef>
                <a:spcPts val="0"/>
              </a:spcBef>
              <a:spcAft>
                <a:spcPts val="0"/>
              </a:spcAft>
              <a:buNone/>
              <a:defRPr sz="4700">
                <a:solidFill>
                  <a:srgbClr val="EBEBEB"/>
                </a:solidFill>
              </a:defRPr>
            </a:lvl8pPr>
            <a:lvl9pPr lvl="8" rtl="0">
              <a:lnSpc>
                <a:spcPct val="105000"/>
              </a:lnSpc>
              <a:spcBef>
                <a:spcPts val="0"/>
              </a:spcBef>
              <a:spcAft>
                <a:spcPts val="0"/>
              </a:spcAft>
              <a:buNone/>
              <a:defRPr sz="4700">
                <a:solidFill>
                  <a:srgbClr val="EBEBEB"/>
                </a:solidFill>
              </a:defRPr>
            </a:lvl9pPr>
          </a:lstStyle>
          <a:p/>
        </p:txBody>
      </p:sp>
      <p:sp>
        <p:nvSpPr>
          <p:cNvPr id="613" name="Google Shape;613;p77"/>
          <p:cNvSpPr txBox="1"/>
          <p:nvPr>
            <p:ph idx="2" type="subTitle"/>
          </p:nvPr>
        </p:nvSpPr>
        <p:spPr>
          <a:xfrm>
            <a:off x="2083204" y="4681700"/>
            <a:ext cx="2039700" cy="6057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rgbClr val="EBEBEB"/>
              </a:buClr>
              <a:buSzPts val="1200"/>
              <a:buNone/>
              <a:defRPr sz="1200">
                <a:solidFill>
                  <a:srgbClr val="EBEBEB"/>
                </a:solidFill>
              </a:defRPr>
            </a:lvl1pPr>
            <a:lvl2pPr lvl="1" rtl="0">
              <a:lnSpc>
                <a:spcPct val="135000"/>
              </a:lnSpc>
              <a:spcBef>
                <a:spcPts val="0"/>
              </a:spcBef>
              <a:spcAft>
                <a:spcPts val="0"/>
              </a:spcAft>
              <a:buClr>
                <a:srgbClr val="EBEBEB"/>
              </a:buClr>
              <a:buSzPts val="1200"/>
              <a:buNone/>
              <a:defRPr sz="1200">
                <a:solidFill>
                  <a:srgbClr val="EBEBEB"/>
                </a:solidFill>
              </a:defRPr>
            </a:lvl2pPr>
            <a:lvl3pPr lvl="2" rtl="0">
              <a:lnSpc>
                <a:spcPct val="135000"/>
              </a:lnSpc>
              <a:spcBef>
                <a:spcPts val="0"/>
              </a:spcBef>
              <a:spcAft>
                <a:spcPts val="0"/>
              </a:spcAft>
              <a:buClr>
                <a:srgbClr val="EBEBEB"/>
              </a:buClr>
              <a:buSzPts val="1200"/>
              <a:buNone/>
              <a:defRPr sz="1200">
                <a:solidFill>
                  <a:srgbClr val="EBEBEB"/>
                </a:solidFill>
              </a:defRPr>
            </a:lvl3pPr>
            <a:lvl4pPr lvl="3" rtl="0">
              <a:lnSpc>
                <a:spcPct val="135000"/>
              </a:lnSpc>
              <a:spcBef>
                <a:spcPts val="0"/>
              </a:spcBef>
              <a:spcAft>
                <a:spcPts val="0"/>
              </a:spcAft>
              <a:buClr>
                <a:srgbClr val="EBEBEB"/>
              </a:buClr>
              <a:buSzPts val="1200"/>
              <a:buNone/>
              <a:defRPr sz="1200">
                <a:solidFill>
                  <a:srgbClr val="EBEBEB"/>
                </a:solidFill>
              </a:defRPr>
            </a:lvl4pPr>
            <a:lvl5pPr lvl="4" rtl="0">
              <a:lnSpc>
                <a:spcPct val="135000"/>
              </a:lnSpc>
              <a:spcBef>
                <a:spcPts val="0"/>
              </a:spcBef>
              <a:spcAft>
                <a:spcPts val="0"/>
              </a:spcAft>
              <a:buClr>
                <a:srgbClr val="EBEBEB"/>
              </a:buClr>
              <a:buSzPts val="1200"/>
              <a:buNone/>
              <a:defRPr sz="1200">
                <a:solidFill>
                  <a:srgbClr val="EBEBEB"/>
                </a:solidFill>
              </a:defRPr>
            </a:lvl5pPr>
            <a:lvl6pPr lvl="5" rtl="0">
              <a:lnSpc>
                <a:spcPct val="135000"/>
              </a:lnSpc>
              <a:spcBef>
                <a:spcPts val="0"/>
              </a:spcBef>
              <a:spcAft>
                <a:spcPts val="0"/>
              </a:spcAft>
              <a:buClr>
                <a:srgbClr val="EBEBEB"/>
              </a:buClr>
              <a:buSzPts val="1200"/>
              <a:buNone/>
              <a:defRPr sz="1200">
                <a:solidFill>
                  <a:srgbClr val="EBEBEB"/>
                </a:solidFill>
              </a:defRPr>
            </a:lvl6pPr>
            <a:lvl7pPr lvl="6" rtl="0">
              <a:lnSpc>
                <a:spcPct val="135000"/>
              </a:lnSpc>
              <a:spcBef>
                <a:spcPts val="0"/>
              </a:spcBef>
              <a:spcAft>
                <a:spcPts val="0"/>
              </a:spcAft>
              <a:buClr>
                <a:srgbClr val="EBEBEB"/>
              </a:buClr>
              <a:buSzPts val="1200"/>
              <a:buNone/>
              <a:defRPr sz="1200">
                <a:solidFill>
                  <a:srgbClr val="EBEBEB"/>
                </a:solidFill>
              </a:defRPr>
            </a:lvl7pPr>
            <a:lvl8pPr lvl="7" rtl="0">
              <a:lnSpc>
                <a:spcPct val="135000"/>
              </a:lnSpc>
              <a:spcBef>
                <a:spcPts val="0"/>
              </a:spcBef>
              <a:spcAft>
                <a:spcPts val="0"/>
              </a:spcAft>
              <a:buClr>
                <a:srgbClr val="EBEBEB"/>
              </a:buClr>
              <a:buSzPts val="1200"/>
              <a:buNone/>
              <a:defRPr sz="1200">
                <a:solidFill>
                  <a:srgbClr val="EBEBEB"/>
                </a:solidFill>
              </a:defRPr>
            </a:lvl8pPr>
            <a:lvl9pPr lvl="8" rtl="0">
              <a:lnSpc>
                <a:spcPct val="135000"/>
              </a:lnSpc>
              <a:spcBef>
                <a:spcPts val="0"/>
              </a:spcBef>
              <a:spcAft>
                <a:spcPts val="0"/>
              </a:spcAft>
              <a:buClr>
                <a:srgbClr val="EBEBEB"/>
              </a:buClr>
              <a:buSzPts val="1200"/>
              <a:buNone/>
              <a:defRPr sz="1200">
                <a:solidFill>
                  <a:srgbClr val="EBEBEB"/>
                </a:solidFill>
              </a:defRPr>
            </a:lvl9pPr>
          </a:lstStyle>
          <a:p/>
        </p:txBody>
      </p:sp>
      <p:sp>
        <p:nvSpPr>
          <p:cNvPr id="614" name="Google Shape;614;p77"/>
          <p:cNvSpPr txBox="1"/>
          <p:nvPr>
            <p:ph idx="3" type="subTitle"/>
          </p:nvPr>
        </p:nvSpPr>
        <p:spPr>
          <a:xfrm>
            <a:off x="4470731" y="4681700"/>
            <a:ext cx="2039700" cy="6057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rgbClr val="EBEBEB"/>
              </a:buClr>
              <a:buSzPts val="1200"/>
              <a:buNone/>
              <a:defRPr sz="1200">
                <a:solidFill>
                  <a:srgbClr val="EBEBEB"/>
                </a:solidFill>
              </a:defRPr>
            </a:lvl1pPr>
            <a:lvl2pPr lvl="1" rtl="0">
              <a:lnSpc>
                <a:spcPct val="135000"/>
              </a:lnSpc>
              <a:spcBef>
                <a:spcPts val="0"/>
              </a:spcBef>
              <a:spcAft>
                <a:spcPts val="0"/>
              </a:spcAft>
              <a:buClr>
                <a:srgbClr val="EBEBEB"/>
              </a:buClr>
              <a:buSzPts val="1200"/>
              <a:buNone/>
              <a:defRPr sz="1200">
                <a:solidFill>
                  <a:srgbClr val="EBEBEB"/>
                </a:solidFill>
              </a:defRPr>
            </a:lvl2pPr>
            <a:lvl3pPr lvl="2" rtl="0">
              <a:lnSpc>
                <a:spcPct val="135000"/>
              </a:lnSpc>
              <a:spcBef>
                <a:spcPts val="0"/>
              </a:spcBef>
              <a:spcAft>
                <a:spcPts val="0"/>
              </a:spcAft>
              <a:buClr>
                <a:srgbClr val="EBEBEB"/>
              </a:buClr>
              <a:buSzPts val="1200"/>
              <a:buNone/>
              <a:defRPr sz="1200">
                <a:solidFill>
                  <a:srgbClr val="EBEBEB"/>
                </a:solidFill>
              </a:defRPr>
            </a:lvl3pPr>
            <a:lvl4pPr lvl="3" rtl="0">
              <a:lnSpc>
                <a:spcPct val="135000"/>
              </a:lnSpc>
              <a:spcBef>
                <a:spcPts val="0"/>
              </a:spcBef>
              <a:spcAft>
                <a:spcPts val="0"/>
              </a:spcAft>
              <a:buClr>
                <a:srgbClr val="EBEBEB"/>
              </a:buClr>
              <a:buSzPts val="1200"/>
              <a:buNone/>
              <a:defRPr sz="1200">
                <a:solidFill>
                  <a:srgbClr val="EBEBEB"/>
                </a:solidFill>
              </a:defRPr>
            </a:lvl4pPr>
            <a:lvl5pPr lvl="4" rtl="0">
              <a:lnSpc>
                <a:spcPct val="135000"/>
              </a:lnSpc>
              <a:spcBef>
                <a:spcPts val="0"/>
              </a:spcBef>
              <a:spcAft>
                <a:spcPts val="0"/>
              </a:spcAft>
              <a:buClr>
                <a:srgbClr val="EBEBEB"/>
              </a:buClr>
              <a:buSzPts val="1200"/>
              <a:buNone/>
              <a:defRPr sz="1200">
                <a:solidFill>
                  <a:srgbClr val="EBEBEB"/>
                </a:solidFill>
              </a:defRPr>
            </a:lvl5pPr>
            <a:lvl6pPr lvl="5" rtl="0">
              <a:lnSpc>
                <a:spcPct val="135000"/>
              </a:lnSpc>
              <a:spcBef>
                <a:spcPts val="0"/>
              </a:spcBef>
              <a:spcAft>
                <a:spcPts val="0"/>
              </a:spcAft>
              <a:buClr>
                <a:srgbClr val="EBEBEB"/>
              </a:buClr>
              <a:buSzPts val="1200"/>
              <a:buNone/>
              <a:defRPr sz="1200">
                <a:solidFill>
                  <a:srgbClr val="EBEBEB"/>
                </a:solidFill>
              </a:defRPr>
            </a:lvl6pPr>
            <a:lvl7pPr lvl="6" rtl="0">
              <a:lnSpc>
                <a:spcPct val="135000"/>
              </a:lnSpc>
              <a:spcBef>
                <a:spcPts val="0"/>
              </a:spcBef>
              <a:spcAft>
                <a:spcPts val="0"/>
              </a:spcAft>
              <a:buClr>
                <a:srgbClr val="EBEBEB"/>
              </a:buClr>
              <a:buSzPts val="1200"/>
              <a:buNone/>
              <a:defRPr sz="1200">
                <a:solidFill>
                  <a:srgbClr val="EBEBEB"/>
                </a:solidFill>
              </a:defRPr>
            </a:lvl7pPr>
            <a:lvl8pPr lvl="7" rtl="0">
              <a:lnSpc>
                <a:spcPct val="135000"/>
              </a:lnSpc>
              <a:spcBef>
                <a:spcPts val="0"/>
              </a:spcBef>
              <a:spcAft>
                <a:spcPts val="0"/>
              </a:spcAft>
              <a:buClr>
                <a:srgbClr val="EBEBEB"/>
              </a:buClr>
              <a:buSzPts val="1200"/>
              <a:buNone/>
              <a:defRPr sz="1200">
                <a:solidFill>
                  <a:srgbClr val="EBEBEB"/>
                </a:solidFill>
              </a:defRPr>
            </a:lvl8pPr>
            <a:lvl9pPr lvl="8" rtl="0">
              <a:lnSpc>
                <a:spcPct val="135000"/>
              </a:lnSpc>
              <a:spcBef>
                <a:spcPts val="0"/>
              </a:spcBef>
              <a:spcAft>
                <a:spcPts val="0"/>
              </a:spcAft>
              <a:buClr>
                <a:srgbClr val="EBEBEB"/>
              </a:buClr>
              <a:buSzPts val="1200"/>
              <a:buNone/>
              <a:defRPr sz="1200">
                <a:solidFill>
                  <a:srgbClr val="EBEBEB"/>
                </a:solidFill>
              </a:defRPr>
            </a:lvl9pPr>
          </a:lstStyle>
          <a:p/>
        </p:txBody>
      </p:sp>
      <p:pic>
        <p:nvPicPr>
          <p:cNvPr id="615" name="Google Shape;615;p77"/>
          <p:cNvPicPr preferRelativeResize="0"/>
          <p:nvPr/>
        </p:nvPicPr>
        <p:blipFill>
          <a:blip r:embed="rId3">
            <a:alphaModFix/>
          </a:blip>
          <a:stretch>
            <a:fillRect/>
          </a:stretch>
        </p:blipFill>
        <p:spPr>
          <a:xfrm>
            <a:off x="10104322" y="6203986"/>
            <a:ext cx="1579879" cy="372673"/>
          </a:xfrm>
          <a:prstGeom prst="rect">
            <a:avLst/>
          </a:prstGeom>
          <a:noFill/>
          <a:ln>
            <a:noFill/>
          </a:ln>
        </p:spPr>
      </p:pic>
      <p:cxnSp>
        <p:nvCxnSpPr>
          <p:cNvPr id="616" name="Google Shape;616;p77"/>
          <p:cNvCxnSpPr/>
          <p:nvPr/>
        </p:nvCxnSpPr>
        <p:spPr>
          <a:xfrm rot="10800000">
            <a:off x="447655" y="6401100"/>
            <a:ext cx="0" cy="456900"/>
          </a:xfrm>
          <a:prstGeom prst="straightConnector1">
            <a:avLst/>
          </a:prstGeom>
          <a:noFill/>
          <a:ln cap="flat" cmpd="sng" w="9525">
            <a:solidFill>
              <a:srgbClr val="EE0000"/>
            </a:solidFill>
            <a:prstDash val="solid"/>
            <a:round/>
            <a:headEnd len="med" w="med" type="none"/>
            <a:tailEnd len="med" w="med" type="none"/>
          </a:ln>
        </p:spPr>
      </p:cxnSp>
      <p:sp>
        <p:nvSpPr>
          <p:cNvPr id="617" name="Google Shape;617;p77"/>
          <p:cNvSpPr txBox="1"/>
          <p:nvPr>
            <p:ph idx="12" type="sldNum"/>
          </p:nvPr>
        </p:nvSpPr>
        <p:spPr>
          <a:xfrm>
            <a:off x="81954" y="6169556"/>
            <a:ext cx="731400" cy="143700"/>
          </a:xfrm>
          <a:prstGeom prst="rect">
            <a:avLst/>
          </a:prstGeom>
          <a:noFill/>
          <a:ln>
            <a:noFill/>
          </a:ln>
        </p:spPr>
        <p:txBody>
          <a:bodyPr anchorCtr="0" anchor="b" bIns="0" lIns="0" spcFirstLastPara="1" rIns="0" wrap="square" tIns="0">
            <a:noAutofit/>
          </a:bodyPr>
          <a:lstStyle>
            <a:lvl1pPr lvl="0" rtl="0" algn="ctr">
              <a:buNone/>
              <a:defRPr sz="800">
                <a:latin typeface="Overpass SemiBold"/>
                <a:ea typeface="Overpass SemiBold"/>
                <a:cs typeface="Overpass SemiBold"/>
                <a:sym typeface="Overpass SemiBold"/>
              </a:defRPr>
            </a:lvl1pPr>
            <a:lvl2pPr lvl="1" rtl="0" algn="ctr">
              <a:buNone/>
              <a:defRPr sz="800">
                <a:latin typeface="Overpass SemiBold"/>
                <a:ea typeface="Overpass SemiBold"/>
                <a:cs typeface="Overpass SemiBold"/>
                <a:sym typeface="Overpass SemiBold"/>
              </a:defRPr>
            </a:lvl2pPr>
            <a:lvl3pPr lvl="2" rtl="0" algn="ctr">
              <a:buNone/>
              <a:defRPr sz="800">
                <a:latin typeface="Overpass SemiBold"/>
                <a:ea typeface="Overpass SemiBold"/>
                <a:cs typeface="Overpass SemiBold"/>
                <a:sym typeface="Overpass SemiBold"/>
              </a:defRPr>
            </a:lvl3pPr>
            <a:lvl4pPr lvl="3" rtl="0" algn="ctr">
              <a:buNone/>
              <a:defRPr sz="800">
                <a:latin typeface="Overpass SemiBold"/>
                <a:ea typeface="Overpass SemiBold"/>
                <a:cs typeface="Overpass SemiBold"/>
                <a:sym typeface="Overpass SemiBold"/>
              </a:defRPr>
            </a:lvl4pPr>
            <a:lvl5pPr lvl="4" rtl="0" algn="ctr">
              <a:buNone/>
              <a:defRPr sz="800">
                <a:latin typeface="Overpass SemiBold"/>
                <a:ea typeface="Overpass SemiBold"/>
                <a:cs typeface="Overpass SemiBold"/>
                <a:sym typeface="Overpass SemiBold"/>
              </a:defRPr>
            </a:lvl5pPr>
            <a:lvl6pPr lvl="5" rtl="0" algn="ctr">
              <a:buNone/>
              <a:defRPr sz="800">
                <a:latin typeface="Overpass SemiBold"/>
                <a:ea typeface="Overpass SemiBold"/>
                <a:cs typeface="Overpass SemiBold"/>
                <a:sym typeface="Overpass SemiBold"/>
              </a:defRPr>
            </a:lvl6pPr>
            <a:lvl7pPr lvl="6" rtl="0" algn="ctr">
              <a:buNone/>
              <a:defRPr sz="800">
                <a:latin typeface="Overpass SemiBold"/>
                <a:ea typeface="Overpass SemiBold"/>
                <a:cs typeface="Overpass SemiBold"/>
                <a:sym typeface="Overpass SemiBold"/>
              </a:defRPr>
            </a:lvl7pPr>
            <a:lvl8pPr lvl="7" rtl="0" algn="ctr">
              <a:buNone/>
              <a:defRPr sz="800">
                <a:latin typeface="Overpass SemiBold"/>
                <a:ea typeface="Overpass SemiBold"/>
                <a:cs typeface="Overpass SemiBold"/>
                <a:sym typeface="Overpass SemiBold"/>
              </a:defRPr>
            </a:lvl8pPr>
            <a:lvl9pPr lvl="8" rtl="0"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ck closing">
  <p:cSld name="TITLE_1_1">
    <p:bg>
      <p:bgPr>
        <a:blipFill>
          <a:blip r:embed="rId2">
            <a:alphaModFix/>
          </a:blip>
          <a:stretch>
            <a:fillRect/>
          </a:stretch>
        </a:blipFill>
      </p:bgPr>
    </p:bg>
    <p:spTree>
      <p:nvGrpSpPr>
        <p:cNvPr id="618" name="Shape 618"/>
        <p:cNvGrpSpPr/>
        <p:nvPr/>
      </p:nvGrpSpPr>
      <p:grpSpPr>
        <a:xfrm>
          <a:off x="0" y="0"/>
          <a:ext cx="0" cy="0"/>
          <a:chOff x="0" y="0"/>
          <a:chExt cx="0" cy="0"/>
        </a:xfrm>
      </p:grpSpPr>
      <p:sp>
        <p:nvSpPr>
          <p:cNvPr id="619" name="Google Shape;619;p78"/>
          <p:cNvSpPr txBox="1"/>
          <p:nvPr>
            <p:ph idx="1" type="subTitle"/>
          </p:nvPr>
        </p:nvSpPr>
        <p:spPr>
          <a:xfrm>
            <a:off x="2083204" y="3008425"/>
            <a:ext cx="4145400" cy="1524900"/>
          </a:xfrm>
          <a:prstGeom prst="rect">
            <a:avLst/>
          </a:prstGeom>
        </p:spPr>
        <p:txBody>
          <a:bodyPr anchorCtr="0" anchor="t" bIns="0" lIns="0" spcFirstLastPara="1" rIns="0" wrap="square" tIns="0">
            <a:noAutofit/>
          </a:bodyPr>
          <a:lstStyle>
            <a:lvl1pPr lvl="0" rtl="0">
              <a:lnSpc>
                <a:spcPct val="180000"/>
              </a:lnSpc>
              <a:spcBef>
                <a:spcPts val="0"/>
              </a:spcBef>
              <a:spcAft>
                <a:spcPts val="0"/>
              </a:spcAft>
              <a:buClr>
                <a:srgbClr val="EBEBEB"/>
              </a:buClr>
              <a:buSzPts val="1500"/>
              <a:buNone/>
              <a:defRPr sz="1500">
                <a:solidFill>
                  <a:srgbClr val="EBEBEB"/>
                </a:solidFill>
              </a:defRPr>
            </a:lvl1pPr>
            <a:lvl2pPr lvl="1" rtl="0">
              <a:lnSpc>
                <a:spcPct val="180000"/>
              </a:lnSpc>
              <a:spcBef>
                <a:spcPts val="0"/>
              </a:spcBef>
              <a:spcAft>
                <a:spcPts val="0"/>
              </a:spcAft>
              <a:buClr>
                <a:srgbClr val="EBEBEB"/>
              </a:buClr>
              <a:buSzPts val="1500"/>
              <a:buNone/>
              <a:defRPr sz="1500">
                <a:solidFill>
                  <a:srgbClr val="EBEBEB"/>
                </a:solidFill>
              </a:defRPr>
            </a:lvl2pPr>
            <a:lvl3pPr lvl="2" rtl="0">
              <a:lnSpc>
                <a:spcPct val="180000"/>
              </a:lnSpc>
              <a:spcBef>
                <a:spcPts val="0"/>
              </a:spcBef>
              <a:spcAft>
                <a:spcPts val="0"/>
              </a:spcAft>
              <a:buClr>
                <a:srgbClr val="EBEBEB"/>
              </a:buClr>
              <a:buSzPts val="1500"/>
              <a:buNone/>
              <a:defRPr sz="1500">
                <a:solidFill>
                  <a:srgbClr val="EBEBEB"/>
                </a:solidFill>
              </a:defRPr>
            </a:lvl3pPr>
            <a:lvl4pPr lvl="3" rtl="0">
              <a:lnSpc>
                <a:spcPct val="180000"/>
              </a:lnSpc>
              <a:spcBef>
                <a:spcPts val="0"/>
              </a:spcBef>
              <a:spcAft>
                <a:spcPts val="0"/>
              </a:spcAft>
              <a:buClr>
                <a:srgbClr val="EBEBEB"/>
              </a:buClr>
              <a:buSzPts val="1500"/>
              <a:buNone/>
              <a:defRPr sz="1500">
                <a:solidFill>
                  <a:srgbClr val="EBEBEB"/>
                </a:solidFill>
              </a:defRPr>
            </a:lvl4pPr>
            <a:lvl5pPr lvl="4" rtl="0">
              <a:lnSpc>
                <a:spcPct val="180000"/>
              </a:lnSpc>
              <a:spcBef>
                <a:spcPts val="0"/>
              </a:spcBef>
              <a:spcAft>
                <a:spcPts val="0"/>
              </a:spcAft>
              <a:buClr>
                <a:srgbClr val="EBEBEB"/>
              </a:buClr>
              <a:buSzPts val="1500"/>
              <a:buNone/>
              <a:defRPr sz="1500">
                <a:solidFill>
                  <a:srgbClr val="EBEBEB"/>
                </a:solidFill>
              </a:defRPr>
            </a:lvl5pPr>
            <a:lvl6pPr lvl="5" rtl="0">
              <a:lnSpc>
                <a:spcPct val="180000"/>
              </a:lnSpc>
              <a:spcBef>
                <a:spcPts val="0"/>
              </a:spcBef>
              <a:spcAft>
                <a:spcPts val="0"/>
              </a:spcAft>
              <a:buClr>
                <a:srgbClr val="EBEBEB"/>
              </a:buClr>
              <a:buSzPts val="1500"/>
              <a:buNone/>
              <a:defRPr sz="1500">
                <a:solidFill>
                  <a:srgbClr val="EBEBEB"/>
                </a:solidFill>
              </a:defRPr>
            </a:lvl6pPr>
            <a:lvl7pPr lvl="6" rtl="0">
              <a:lnSpc>
                <a:spcPct val="180000"/>
              </a:lnSpc>
              <a:spcBef>
                <a:spcPts val="0"/>
              </a:spcBef>
              <a:spcAft>
                <a:spcPts val="0"/>
              </a:spcAft>
              <a:buClr>
                <a:srgbClr val="EBEBEB"/>
              </a:buClr>
              <a:buSzPts val="1500"/>
              <a:buNone/>
              <a:defRPr sz="1500">
                <a:solidFill>
                  <a:srgbClr val="EBEBEB"/>
                </a:solidFill>
              </a:defRPr>
            </a:lvl7pPr>
            <a:lvl8pPr lvl="7" rtl="0">
              <a:lnSpc>
                <a:spcPct val="180000"/>
              </a:lnSpc>
              <a:spcBef>
                <a:spcPts val="0"/>
              </a:spcBef>
              <a:spcAft>
                <a:spcPts val="0"/>
              </a:spcAft>
              <a:buClr>
                <a:srgbClr val="EBEBEB"/>
              </a:buClr>
              <a:buSzPts val="1500"/>
              <a:buNone/>
              <a:defRPr sz="1500">
                <a:solidFill>
                  <a:srgbClr val="EBEBEB"/>
                </a:solidFill>
              </a:defRPr>
            </a:lvl8pPr>
            <a:lvl9pPr lvl="8" rtl="0">
              <a:lnSpc>
                <a:spcPct val="180000"/>
              </a:lnSpc>
              <a:spcBef>
                <a:spcPts val="0"/>
              </a:spcBef>
              <a:spcAft>
                <a:spcPts val="0"/>
              </a:spcAft>
              <a:buClr>
                <a:srgbClr val="EBEBEB"/>
              </a:buClr>
              <a:buSzPts val="1500"/>
              <a:buNone/>
              <a:defRPr sz="1500">
                <a:solidFill>
                  <a:srgbClr val="EBEBEB"/>
                </a:solidFill>
              </a:defRPr>
            </a:lvl9pPr>
          </a:lstStyle>
          <a:p/>
        </p:txBody>
      </p:sp>
      <p:sp>
        <p:nvSpPr>
          <p:cNvPr id="620" name="Google Shape;620;p78"/>
          <p:cNvSpPr txBox="1"/>
          <p:nvPr/>
        </p:nvSpPr>
        <p:spPr>
          <a:xfrm>
            <a:off x="10065512" y="269836"/>
            <a:ext cx="16188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700">
                <a:solidFill>
                  <a:srgbClr val="EBEBEB"/>
                </a:solidFill>
                <a:latin typeface="Overpass"/>
                <a:ea typeface="Overpass"/>
                <a:cs typeface="Overpass"/>
                <a:sym typeface="Overpass"/>
              </a:rPr>
              <a:t>CONFIDENTIAL </a:t>
            </a:r>
            <a:r>
              <a:rPr lang="en" sz="700">
                <a:solidFill>
                  <a:srgbClr val="EBEBEB"/>
                </a:solidFill>
                <a:latin typeface="Overpass Light"/>
                <a:ea typeface="Overpass Light"/>
                <a:cs typeface="Overpass Light"/>
                <a:sym typeface="Overpass Light"/>
              </a:rPr>
              <a:t>Designator</a:t>
            </a:r>
            <a:endParaRPr sz="700">
              <a:solidFill>
                <a:srgbClr val="EBEBEB"/>
              </a:solidFill>
              <a:latin typeface="Overpass Light"/>
              <a:ea typeface="Overpass Light"/>
              <a:cs typeface="Overpass Light"/>
              <a:sym typeface="Overpass Light"/>
            </a:endParaRPr>
          </a:p>
        </p:txBody>
      </p:sp>
      <p:sp>
        <p:nvSpPr>
          <p:cNvPr id="621" name="Google Shape;621;p78"/>
          <p:cNvSpPr txBox="1"/>
          <p:nvPr>
            <p:ph type="title"/>
          </p:nvPr>
        </p:nvSpPr>
        <p:spPr>
          <a:xfrm>
            <a:off x="2083354" y="568625"/>
            <a:ext cx="4904100" cy="1985700"/>
          </a:xfrm>
          <a:prstGeom prst="rect">
            <a:avLst/>
          </a:prstGeom>
        </p:spPr>
        <p:txBody>
          <a:bodyPr anchorCtr="0" anchor="b" bIns="0" lIns="0" spcFirstLastPara="1" rIns="0" wrap="square" tIns="0">
            <a:noAutofit/>
          </a:bodyPr>
          <a:lstStyle>
            <a:lvl1pPr lvl="0" rtl="0">
              <a:lnSpc>
                <a:spcPct val="105000"/>
              </a:lnSpc>
              <a:spcBef>
                <a:spcPts val="0"/>
              </a:spcBef>
              <a:spcAft>
                <a:spcPts val="0"/>
              </a:spcAft>
              <a:buNone/>
              <a:defRPr sz="7100">
                <a:solidFill>
                  <a:srgbClr val="EBEBEB"/>
                </a:solidFill>
              </a:defRPr>
            </a:lvl1pPr>
            <a:lvl2pPr lvl="1" rtl="0">
              <a:lnSpc>
                <a:spcPct val="105000"/>
              </a:lnSpc>
              <a:spcBef>
                <a:spcPts val="0"/>
              </a:spcBef>
              <a:spcAft>
                <a:spcPts val="0"/>
              </a:spcAft>
              <a:buNone/>
              <a:defRPr sz="7100">
                <a:solidFill>
                  <a:srgbClr val="EBEBEB"/>
                </a:solidFill>
              </a:defRPr>
            </a:lvl2pPr>
            <a:lvl3pPr lvl="2" rtl="0">
              <a:lnSpc>
                <a:spcPct val="105000"/>
              </a:lnSpc>
              <a:spcBef>
                <a:spcPts val="0"/>
              </a:spcBef>
              <a:spcAft>
                <a:spcPts val="0"/>
              </a:spcAft>
              <a:buNone/>
              <a:defRPr sz="7100">
                <a:solidFill>
                  <a:srgbClr val="EBEBEB"/>
                </a:solidFill>
              </a:defRPr>
            </a:lvl3pPr>
            <a:lvl4pPr lvl="3" rtl="0">
              <a:lnSpc>
                <a:spcPct val="105000"/>
              </a:lnSpc>
              <a:spcBef>
                <a:spcPts val="0"/>
              </a:spcBef>
              <a:spcAft>
                <a:spcPts val="0"/>
              </a:spcAft>
              <a:buNone/>
              <a:defRPr sz="7100">
                <a:solidFill>
                  <a:srgbClr val="EBEBEB"/>
                </a:solidFill>
              </a:defRPr>
            </a:lvl4pPr>
            <a:lvl5pPr lvl="4" rtl="0">
              <a:lnSpc>
                <a:spcPct val="105000"/>
              </a:lnSpc>
              <a:spcBef>
                <a:spcPts val="0"/>
              </a:spcBef>
              <a:spcAft>
                <a:spcPts val="0"/>
              </a:spcAft>
              <a:buNone/>
              <a:defRPr sz="7100">
                <a:solidFill>
                  <a:srgbClr val="EBEBEB"/>
                </a:solidFill>
              </a:defRPr>
            </a:lvl5pPr>
            <a:lvl6pPr lvl="5" rtl="0">
              <a:lnSpc>
                <a:spcPct val="105000"/>
              </a:lnSpc>
              <a:spcBef>
                <a:spcPts val="0"/>
              </a:spcBef>
              <a:spcAft>
                <a:spcPts val="0"/>
              </a:spcAft>
              <a:buNone/>
              <a:defRPr sz="7100">
                <a:solidFill>
                  <a:srgbClr val="EBEBEB"/>
                </a:solidFill>
              </a:defRPr>
            </a:lvl6pPr>
            <a:lvl7pPr lvl="6" rtl="0">
              <a:lnSpc>
                <a:spcPct val="105000"/>
              </a:lnSpc>
              <a:spcBef>
                <a:spcPts val="0"/>
              </a:spcBef>
              <a:spcAft>
                <a:spcPts val="0"/>
              </a:spcAft>
              <a:buNone/>
              <a:defRPr sz="7100">
                <a:solidFill>
                  <a:srgbClr val="EBEBEB"/>
                </a:solidFill>
              </a:defRPr>
            </a:lvl7pPr>
            <a:lvl8pPr lvl="7" rtl="0">
              <a:lnSpc>
                <a:spcPct val="105000"/>
              </a:lnSpc>
              <a:spcBef>
                <a:spcPts val="0"/>
              </a:spcBef>
              <a:spcAft>
                <a:spcPts val="0"/>
              </a:spcAft>
              <a:buNone/>
              <a:defRPr sz="7100">
                <a:solidFill>
                  <a:srgbClr val="EBEBEB"/>
                </a:solidFill>
              </a:defRPr>
            </a:lvl8pPr>
            <a:lvl9pPr lvl="8" rtl="0">
              <a:lnSpc>
                <a:spcPct val="105000"/>
              </a:lnSpc>
              <a:spcBef>
                <a:spcPts val="0"/>
              </a:spcBef>
              <a:spcAft>
                <a:spcPts val="0"/>
              </a:spcAft>
              <a:buNone/>
              <a:defRPr sz="7100">
                <a:solidFill>
                  <a:srgbClr val="EBEBEB"/>
                </a:solidFill>
              </a:defRPr>
            </a:lvl9pPr>
          </a:lstStyle>
          <a:p/>
        </p:txBody>
      </p:sp>
      <p:pic>
        <p:nvPicPr>
          <p:cNvPr id="622" name="Google Shape;622;p78"/>
          <p:cNvPicPr preferRelativeResize="0"/>
          <p:nvPr/>
        </p:nvPicPr>
        <p:blipFill>
          <a:blip r:embed="rId3">
            <a:alphaModFix/>
          </a:blip>
          <a:stretch>
            <a:fillRect/>
          </a:stretch>
        </p:blipFill>
        <p:spPr>
          <a:xfrm>
            <a:off x="10104322" y="6203986"/>
            <a:ext cx="1579879" cy="372673"/>
          </a:xfrm>
          <a:prstGeom prst="rect">
            <a:avLst/>
          </a:prstGeom>
          <a:noFill/>
          <a:ln>
            <a:noFill/>
          </a:ln>
        </p:spPr>
      </p:pic>
      <p:sp>
        <p:nvSpPr>
          <p:cNvPr id="623" name="Google Shape;623;p78"/>
          <p:cNvSpPr txBox="1"/>
          <p:nvPr/>
        </p:nvSpPr>
        <p:spPr>
          <a:xfrm>
            <a:off x="7958481" y="1999825"/>
            <a:ext cx="29931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500">
                <a:solidFill>
                  <a:srgbClr val="EBEBEB"/>
                </a:solidFill>
                <a:latin typeface="Overpass Light"/>
                <a:ea typeface="Overpass Light"/>
                <a:cs typeface="Overpass Light"/>
                <a:sym typeface="Overpass Light"/>
              </a:rPr>
              <a:t>linkedin.com/company/red-hat</a:t>
            </a:r>
            <a:endParaRPr sz="1500">
              <a:solidFill>
                <a:srgbClr val="EBEBEB"/>
              </a:solidFill>
              <a:latin typeface="Overpass Light"/>
              <a:ea typeface="Overpass Light"/>
              <a:cs typeface="Overpass Light"/>
              <a:sym typeface="Overpass Light"/>
            </a:endParaRPr>
          </a:p>
        </p:txBody>
      </p:sp>
      <p:sp>
        <p:nvSpPr>
          <p:cNvPr id="624" name="Google Shape;624;p78"/>
          <p:cNvSpPr txBox="1"/>
          <p:nvPr/>
        </p:nvSpPr>
        <p:spPr>
          <a:xfrm>
            <a:off x="7958481" y="2767875"/>
            <a:ext cx="29931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500">
                <a:solidFill>
                  <a:srgbClr val="EBEBEB"/>
                </a:solidFill>
                <a:latin typeface="Overpass Light"/>
                <a:ea typeface="Overpass Light"/>
                <a:cs typeface="Overpass Light"/>
                <a:sym typeface="Overpass Light"/>
              </a:rPr>
              <a:t>youtube.com/user/RedHatVideos</a:t>
            </a:r>
            <a:endParaRPr sz="1500">
              <a:solidFill>
                <a:srgbClr val="EBEBEB"/>
              </a:solidFill>
              <a:latin typeface="Overpass Light"/>
              <a:ea typeface="Overpass Light"/>
              <a:cs typeface="Overpass Light"/>
              <a:sym typeface="Overpass Light"/>
            </a:endParaRPr>
          </a:p>
        </p:txBody>
      </p:sp>
      <p:sp>
        <p:nvSpPr>
          <p:cNvPr id="625" name="Google Shape;625;p78"/>
          <p:cNvSpPr txBox="1"/>
          <p:nvPr/>
        </p:nvSpPr>
        <p:spPr>
          <a:xfrm>
            <a:off x="7958481" y="3535925"/>
            <a:ext cx="29931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500">
                <a:solidFill>
                  <a:srgbClr val="EBEBEB"/>
                </a:solidFill>
                <a:latin typeface="Overpass Light"/>
                <a:ea typeface="Overpass Light"/>
                <a:cs typeface="Overpass Light"/>
                <a:sym typeface="Overpass Light"/>
              </a:rPr>
              <a:t>facebook.com/redhatinc</a:t>
            </a:r>
            <a:endParaRPr sz="1500">
              <a:solidFill>
                <a:srgbClr val="EBEBEB"/>
              </a:solidFill>
              <a:latin typeface="Overpass Light"/>
              <a:ea typeface="Overpass Light"/>
              <a:cs typeface="Overpass Light"/>
              <a:sym typeface="Overpass Light"/>
            </a:endParaRPr>
          </a:p>
        </p:txBody>
      </p:sp>
      <p:sp>
        <p:nvSpPr>
          <p:cNvPr id="626" name="Google Shape;626;p78"/>
          <p:cNvSpPr txBox="1"/>
          <p:nvPr/>
        </p:nvSpPr>
        <p:spPr>
          <a:xfrm>
            <a:off x="7958481" y="4303975"/>
            <a:ext cx="29931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500">
                <a:solidFill>
                  <a:srgbClr val="EBEBEB"/>
                </a:solidFill>
                <a:latin typeface="Overpass Light"/>
                <a:ea typeface="Overpass Light"/>
                <a:cs typeface="Overpass Light"/>
                <a:sym typeface="Overpass Light"/>
              </a:rPr>
              <a:t>twitter.com/RedHat</a:t>
            </a:r>
            <a:endParaRPr sz="1500">
              <a:solidFill>
                <a:srgbClr val="EBEBEB"/>
              </a:solidFill>
              <a:latin typeface="Overpass Light"/>
              <a:ea typeface="Overpass Light"/>
              <a:cs typeface="Overpass Light"/>
              <a:sym typeface="Overpass Light"/>
            </a:endParaRPr>
          </a:p>
        </p:txBody>
      </p:sp>
      <p:cxnSp>
        <p:nvCxnSpPr>
          <p:cNvPr id="627" name="Google Shape;627;p78"/>
          <p:cNvCxnSpPr/>
          <p:nvPr/>
        </p:nvCxnSpPr>
        <p:spPr>
          <a:xfrm rot="10800000">
            <a:off x="447663" y="50"/>
            <a:ext cx="0" cy="2282700"/>
          </a:xfrm>
          <a:prstGeom prst="straightConnector1">
            <a:avLst/>
          </a:prstGeom>
          <a:noFill/>
          <a:ln cap="flat" cmpd="sng" w="9525">
            <a:solidFill>
              <a:srgbClr val="EE0000"/>
            </a:solidFill>
            <a:prstDash val="solid"/>
            <a:round/>
            <a:headEnd len="med" w="med" type="none"/>
            <a:tailEnd len="med" w="med" type="none"/>
          </a:ln>
        </p:spPr>
      </p:cxnSp>
      <p:pic>
        <p:nvPicPr>
          <p:cNvPr id="628" name="Google Shape;628;p78"/>
          <p:cNvPicPr preferRelativeResize="0"/>
          <p:nvPr/>
        </p:nvPicPr>
        <p:blipFill rotWithShape="1">
          <a:blip r:embed="rId4">
            <a:alphaModFix/>
          </a:blip>
          <a:srcRect b="0" l="0" r="0" t="0"/>
          <a:stretch/>
        </p:blipFill>
        <p:spPr>
          <a:xfrm>
            <a:off x="7319443" y="1882617"/>
            <a:ext cx="580372" cy="580372"/>
          </a:xfrm>
          <a:prstGeom prst="rect">
            <a:avLst/>
          </a:prstGeom>
          <a:noFill/>
          <a:ln>
            <a:noFill/>
          </a:ln>
        </p:spPr>
      </p:pic>
      <p:pic>
        <p:nvPicPr>
          <p:cNvPr id="629" name="Google Shape;629;p78"/>
          <p:cNvPicPr preferRelativeResize="0"/>
          <p:nvPr/>
        </p:nvPicPr>
        <p:blipFill rotWithShape="1">
          <a:blip r:embed="rId5">
            <a:alphaModFix/>
          </a:blip>
          <a:srcRect b="0" l="0" r="0" t="0"/>
          <a:stretch/>
        </p:blipFill>
        <p:spPr>
          <a:xfrm>
            <a:off x="7319443" y="3404473"/>
            <a:ext cx="580372" cy="580372"/>
          </a:xfrm>
          <a:prstGeom prst="rect">
            <a:avLst/>
          </a:prstGeom>
          <a:noFill/>
          <a:ln>
            <a:noFill/>
          </a:ln>
        </p:spPr>
      </p:pic>
      <p:pic>
        <p:nvPicPr>
          <p:cNvPr id="630" name="Google Shape;630;p78"/>
          <p:cNvPicPr preferRelativeResize="0"/>
          <p:nvPr/>
        </p:nvPicPr>
        <p:blipFill rotWithShape="1">
          <a:blip r:embed="rId6">
            <a:alphaModFix/>
          </a:blip>
          <a:srcRect b="0" l="0" r="0" t="0"/>
          <a:stretch/>
        </p:blipFill>
        <p:spPr>
          <a:xfrm>
            <a:off x="7319443" y="2705617"/>
            <a:ext cx="580372" cy="580372"/>
          </a:xfrm>
          <a:prstGeom prst="rect">
            <a:avLst/>
          </a:prstGeom>
          <a:noFill/>
          <a:ln>
            <a:noFill/>
          </a:ln>
        </p:spPr>
      </p:pic>
      <p:pic>
        <p:nvPicPr>
          <p:cNvPr id="631" name="Google Shape;631;p78"/>
          <p:cNvPicPr preferRelativeResize="0"/>
          <p:nvPr/>
        </p:nvPicPr>
        <p:blipFill rotWithShape="1">
          <a:blip r:embed="rId7">
            <a:alphaModFix/>
          </a:blip>
          <a:srcRect b="0" l="0" r="0" t="0"/>
          <a:stretch/>
        </p:blipFill>
        <p:spPr>
          <a:xfrm>
            <a:off x="7319443" y="4214033"/>
            <a:ext cx="580372" cy="580372"/>
          </a:xfrm>
          <a:prstGeom prst="rect">
            <a:avLst/>
          </a:prstGeom>
          <a:noFill/>
          <a:ln>
            <a:noFill/>
          </a:ln>
        </p:spPr>
      </p:pic>
      <p:cxnSp>
        <p:nvCxnSpPr>
          <p:cNvPr id="632" name="Google Shape;632;p78"/>
          <p:cNvCxnSpPr/>
          <p:nvPr/>
        </p:nvCxnSpPr>
        <p:spPr>
          <a:xfrm rot="10800000">
            <a:off x="447655" y="6401100"/>
            <a:ext cx="0" cy="456900"/>
          </a:xfrm>
          <a:prstGeom prst="straightConnector1">
            <a:avLst/>
          </a:prstGeom>
          <a:noFill/>
          <a:ln cap="flat" cmpd="sng" w="9525">
            <a:solidFill>
              <a:srgbClr val="EE0000"/>
            </a:solidFill>
            <a:prstDash val="solid"/>
            <a:round/>
            <a:headEnd len="med" w="med" type="none"/>
            <a:tailEnd len="med" w="med" type="none"/>
          </a:ln>
        </p:spPr>
      </p:cxnSp>
      <p:sp>
        <p:nvSpPr>
          <p:cNvPr id="633" name="Google Shape;633;p78"/>
          <p:cNvSpPr txBox="1"/>
          <p:nvPr>
            <p:ph idx="12" type="sldNum"/>
          </p:nvPr>
        </p:nvSpPr>
        <p:spPr>
          <a:xfrm>
            <a:off x="81954" y="6169556"/>
            <a:ext cx="731400" cy="143700"/>
          </a:xfrm>
          <a:prstGeom prst="rect">
            <a:avLst/>
          </a:prstGeom>
          <a:noFill/>
          <a:ln>
            <a:noFill/>
          </a:ln>
        </p:spPr>
        <p:txBody>
          <a:bodyPr anchorCtr="0" anchor="b" bIns="0" lIns="0" spcFirstLastPara="1" rIns="0" wrap="square" tIns="0">
            <a:noAutofit/>
          </a:bodyPr>
          <a:lstStyle>
            <a:lvl1pPr lvl="0" rtl="0" algn="ctr">
              <a:buNone/>
              <a:defRPr sz="800">
                <a:latin typeface="Overpass SemiBold"/>
                <a:ea typeface="Overpass SemiBold"/>
                <a:cs typeface="Overpass SemiBold"/>
                <a:sym typeface="Overpass SemiBold"/>
              </a:defRPr>
            </a:lvl1pPr>
            <a:lvl2pPr lvl="1" rtl="0" algn="ctr">
              <a:buNone/>
              <a:defRPr sz="800">
                <a:latin typeface="Overpass SemiBold"/>
                <a:ea typeface="Overpass SemiBold"/>
                <a:cs typeface="Overpass SemiBold"/>
                <a:sym typeface="Overpass SemiBold"/>
              </a:defRPr>
            </a:lvl2pPr>
            <a:lvl3pPr lvl="2" rtl="0" algn="ctr">
              <a:buNone/>
              <a:defRPr sz="800">
                <a:latin typeface="Overpass SemiBold"/>
                <a:ea typeface="Overpass SemiBold"/>
                <a:cs typeface="Overpass SemiBold"/>
                <a:sym typeface="Overpass SemiBold"/>
              </a:defRPr>
            </a:lvl3pPr>
            <a:lvl4pPr lvl="3" rtl="0" algn="ctr">
              <a:buNone/>
              <a:defRPr sz="800">
                <a:latin typeface="Overpass SemiBold"/>
                <a:ea typeface="Overpass SemiBold"/>
                <a:cs typeface="Overpass SemiBold"/>
                <a:sym typeface="Overpass SemiBold"/>
              </a:defRPr>
            </a:lvl4pPr>
            <a:lvl5pPr lvl="4" rtl="0" algn="ctr">
              <a:buNone/>
              <a:defRPr sz="800">
                <a:latin typeface="Overpass SemiBold"/>
                <a:ea typeface="Overpass SemiBold"/>
                <a:cs typeface="Overpass SemiBold"/>
                <a:sym typeface="Overpass SemiBold"/>
              </a:defRPr>
            </a:lvl5pPr>
            <a:lvl6pPr lvl="5" rtl="0" algn="ctr">
              <a:buNone/>
              <a:defRPr sz="800">
                <a:latin typeface="Overpass SemiBold"/>
                <a:ea typeface="Overpass SemiBold"/>
                <a:cs typeface="Overpass SemiBold"/>
                <a:sym typeface="Overpass SemiBold"/>
              </a:defRPr>
            </a:lvl6pPr>
            <a:lvl7pPr lvl="6" rtl="0" algn="ctr">
              <a:buNone/>
              <a:defRPr sz="800">
                <a:latin typeface="Overpass SemiBold"/>
                <a:ea typeface="Overpass SemiBold"/>
                <a:cs typeface="Overpass SemiBold"/>
                <a:sym typeface="Overpass SemiBold"/>
              </a:defRPr>
            </a:lvl7pPr>
            <a:lvl8pPr lvl="7" rtl="0" algn="ctr">
              <a:buNone/>
              <a:defRPr sz="800">
                <a:latin typeface="Overpass SemiBold"/>
                <a:ea typeface="Overpass SemiBold"/>
                <a:cs typeface="Overpass SemiBold"/>
                <a:sym typeface="Overpass SemiBold"/>
              </a:defRPr>
            </a:lvl8pPr>
            <a:lvl9pPr lvl="8" rtl="0"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illustrated">
  <p:cSld name="CUSTOM">
    <p:bg>
      <p:bgPr>
        <a:blipFill>
          <a:blip r:embed="rId2">
            <a:alphaModFix/>
          </a:blip>
          <a:stretch>
            <a:fillRect/>
          </a:stretch>
        </a:blipFill>
      </p:bgPr>
    </p:bg>
    <p:spTree>
      <p:nvGrpSpPr>
        <p:cNvPr id="634" name="Shape 634"/>
        <p:cNvGrpSpPr/>
        <p:nvPr/>
      </p:nvGrpSpPr>
      <p:grpSpPr>
        <a:xfrm>
          <a:off x="0" y="0"/>
          <a:ext cx="0" cy="0"/>
          <a:chOff x="0" y="0"/>
          <a:chExt cx="0" cy="0"/>
        </a:xfrm>
      </p:grpSpPr>
      <p:sp>
        <p:nvSpPr>
          <p:cNvPr id="635" name="Google Shape;635;p79"/>
          <p:cNvSpPr txBox="1"/>
          <p:nvPr/>
        </p:nvSpPr>
        <p:spPr>
          <a:xfrm>
            <a:off x="10065512" y="269836"/>
            <a:ext cx="16188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700">
                <a:solidFill>
                  <a:srgbClr val="666666"/>
                </a:solidFill>
                <a:latin typeface="Overpass"/>
                <a:ea typeface="Overpass"/>
                <a:cs typeface="Overpass"/>
                <a:sym typeface="Overpass"/>
              </a:rPr>
              <a:t>CONFIDENTIAL </a:t>
            </a:r>
            <a:r>
              <a:rPr lang="en" sz="700">
                <a:solidFill>
                  <a:srgbClr val="666666"/>
                </a:solidFill>
                <a:latin typeface="Overpass Light"/>
                <a:ea typeface="Overpass Light"/>
                <a:cs typeface="Overpass Light"/>
                <a:sym typeface="Overpass Light"/>
              </a:rPr>
              <a:t>Designator</a:t>
            </a:r>
            <a:endParaRPr sz="700">
              <a:solidFill>
                <a:srgbClr val="666666"/>
              </a:solidFill>
              <a:latin typeface="Overpass Light"/>
              <a:ea typeface="Overpass Light"/>
              <a:cs typeface="Overpass Light"/>
              <a:sym typeface="Overpass Light"/>
            </a:endParaRPr>
          </a:p>
        </p:txBody>
      </p:sp>
      <p:pic>
        <p:nvPicPr>
          <p:cNvPr id="636" name="Google Shape;636;p79"/>
          <p:cNvPicPr preferRelativeResize="0"/>
          <p:nvPr/>
        </p:nvPicPr>
        <p:blipFill>
          <a:blip r:embed="rId3">
            <a:alphaModFix/>
          </a:blip>
          <a:stretch>
            <a:fillRect/>
          </a:stretch>
        </p:blipFill>
        <p:spPr>
          <a:xfrm>
            <a:off x="10104322" y="6203986"/>
            <a:ext cx="1579879" cy="372673"/>
          </a:xfrm>
          <a:prstGeom prst="rect">
            <a:avLst/>
          </a:prstGeom>
          <a:noFill/>
          <a:ln>
            <a:noFill/>
          </a:ln>
        </p:spPr>
      </p:pic>
      <p:cxnSp>
        <p:nvCxnSpPr>
          <p:cNvPr id="637" name="Google Shape;637;p79"/>
          <p:cNvCxnSpPr/>
          <p:nvPr/>
        </p:nvCxnSpPr>
        <p:spPr>
          <a:xfrm rot="10800000">
            <a:off x="447655" y="6401100"/>
            <a:ext cx="0" cy="456900"/>
          </a:xfrm>
          <a:prstGeom prst="straightConnector1">
            <a:avLst/>
          </a:prstGeom>
          <a:noFill/>
          <a:ln cap="flat" cmpd="sng" w="9525">
            <a:solidFill>
              <a:schemeClr val="lt1"/>
            </a:solidFill>
            <a:prstDash val="solid"/>
            <a:round/>
            <a:headEnd len="med" w="med" type="none"/>
            <a:tailEnd len="med" w="med" type="none"/>
          </a:ln>
        </p:spPr>
      </p:cxnSp>
      <p:sp>
        <p:nvSpPr>
          <p:cNvPr id="638" name="Google Shape;638;p79"/>
          <p:cNvSpPr txBox="1"/>
          <p:nvPr>
            <p:ph idx="12" type="sldNum"/>
          </p:nvPr>
        </p:nvSpPr>
        <p:spPr>
          <a:xfrm>
            <a:off x="81954" y="6169556"/>
            <a:ext cx="731400" cy="143700"/>
          </a:xfrm>
          <a:prstGeom prst="rect">
            <a:avLst/>
          </a:prstGeom>
          <a:noFill/>
          <a:ln>
            <a:noFill/>
          </a:ln>
        </p:spPr>
        <p:txBody>
          <a:bodyPr anchorCtr="0" anchor="b" bIns="0" lIns="0" spcFirstLastPara="1" rIns="0" wrap="square" tIns="0">
            <a:noAutofit/>
          </a:bodyPr>
          <a:lstStyle>
            <a:lvl1pPr lvl="0" rtl="0" algn="ctr">
              <a:buNone/>
              <a:defRPr sz="800">
                <a:solidFill>
                  <a:schemeClr val="lt1"/>
                </a:solidFill>
                <a:latin typeface="Overpass SemiBold"/>
                <a:ea typeface="Overpass SemiBold"/>
                <a:cs typeface="Overpass SemiBold"/>
                <a:sym typeface="Overpass SemiBold"/>
              </a:defRPr>
            </a:lvl1pPr>
            <a:lvl2pPr lvl="1" rtl="0" algn="ctr">
              <a:buNone/>
              <a:defRPr sz="800">
                <a:solidFill>
                  <a:schemeClr val="lt1"/>
                </a:solidFill>
                <a:latin typeface="Overpass SemiBold"/>
                <a:ea typeface="Overpass SemiBold"/>
                <a:cs typeface="Overpass SemiBold"/>
                <a:sym typeface="Overpass SemiBold"/>
              </a:defRPr>
            </a:lvl2pPr>
            <a:lvl3pPr lvl="2" rtl="0" algn="ctr">
              <a:buNone/>
              <a:defRPr sz="800">
                <a:solidFill>
                  <a:schemeClr val="lt1"/>
                </a:solidFill>
                <a:latin typeface="Overpass SemiBold"/>
                <a:ea typeface="Overpass SemiBold"/>
                <a:cs typeface="Overpass SemiBold"/>
                <a:sym typeface="Overpass SemiBold"/>
              </a:defRPr>
            </a:lvl3pPr>
            <a:lvl4pPr lvl="3" rtl="0" algn="ctr">
              <a:buNone/>
              <a:defRPr sz="800">
                <a:solidFill>
                  <a:schemeClr val="lt1"/>
                </a:solidFill>
                <a:latin typeface="Overpass SemiBold"/>
                <a:ea typeface="Overpass SemiBold"/>
                <a:cs typeface="Overpass SemiBold"/>
                <a:sym typeface="Overpass SemiBold"/>
              </a:defRPr>
            </a:lvl4pPr>
            <a:lvl5pPr lvl="4" rtl="0" algn="ctr">
              <a:buNone/>
              <a:defRPr sz="800">
                <a:solidFill>
                  <a:schemeClr val="lt1"/>
                </a:solidFill>
                <a:latin typeface="Overpass SemiBold"/>
                <a:ea typeface="Overpass SemiBold"/>
                <a:cs typeface="Overpass SemiBold"/>
                <a:sym typeface="Overpass SemiBold"/>
              </a:defRPr>
            </a:lvl5pPr>
            <a:lvl6pPr lvl="5" rtl="0" algn="ctr">
              <a:buNone/>
              <a:defRPr sz="800">
                <a:solidFill>
                  <a:schemeClr val="lt1"/>
                </a:solidFill>
                <a:latin typeface="Overpass SemiBold"/>
                <a:ea typeface="Overpass SemiBold"/>
                <a:cs typeface="Overpass SemiBold"/>
                <a:sym typeface="Overpass SemiBold"/>
              </a:defRPr>
            </a:lvl6pPr>
            <a:lvl7pPr lvl="6" rtl="0" algn="ctr">
              <a:buNone/>
              <a:defRPr sz="800">
                <a:solidFill>
                  <a:schemeClr val="lt1"/>
                </a:solidFill>
                <a:latin typeface="Overpass SemiBold"/>
                <a:ea typeface="Overpass SemiBold"/>
                <a:cs typeface="Overpass SemiBold"/>
                <a:sym typeface="Overpass SemiBold"/>
              </a:defRPr>
            </a:lvl7pPr>
            <a:lvl8pPr lvl="7" rtl="0" algn="ctr">
              <a:buNone/>
              <a:defRPr sz="800">
                <a:solidFill>
                  <a:schemeClr val="lt1"/>
                </a:solidFill>
                <a:latin typeface="Overpass SemiBold"/>
                <a:ea typeface="Overpass SemiBold"/>
                <a:cs typeface="Overpass SemiBold"/>
                <a:sym typeface="Overpass SemiBold"/>
              </a:defRPr>
            </a:lvl8pPr>
            <a:lvl9pPr lvl="8" rtl="0" algn="ctr">
              <a:buNone/>
              <a:defRPr sz="800">
                <a:solidFill>
                  <a:schemeClr val="lt1"/>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639" name="Google Shape;639;p79"/>
          <p:cNvSpPr txBox="1"/>
          <p:nvPr>
            <p:ph idx="1" type="subTitle"/>
          </p:nvPr>
        </p:nvSpPr>
        <p:spPr>
          <a:xfrm>
            <a:off x="5659109" y="3971650"/>
            <a:ext cx="4445100" cy="9144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SzPts val="1900"/>
              <a:buNone/>
              <a:defRPr sz="1900"/>
            </a:lvl1pPr>
            <a:lvl2pPr lvl="1" rtl="0">
              <a:lnSpc>
                <a:spcPct val="140000"/>
              </a:lnSpc>
              <a:spcBef>
                <a:spcPts val="0"/>
              </a:spcBef>
              <a:spcAft>
                <a:spcPts val="0"/>
              </a:spcAft>
              <a:buSzPts val="1900"/>
              <a:buNone/>
              <a:defRPr sz="1900"/>
            </a:lvl2pPr>
            <a:lvl3pPr lvl="2" rtl="0">
              <a:lnSpc>
                <a:spcPct val="140000"/>
              </a:lnSpc>
              <a:spcBef>
                <a:spcPts val="0"/>
              </a:spcBef>
              <a:spcAft>
                <a:spcPts val="0"/>
              </a:spcAft>
              <a:buSzPts val="1900"/>
              <a:buNone/>
              <a:defRPr sz="1900"/>
            </a:lvl3pPr>
            <a:lvl4pPr lvl="3" rtl="0">
              <a:lnSpc>
                <a:spcPct val="140000"/>
              </a:lnSpc>
              <a:spcBef>
                <a:spcPts val="0"/>
              </a:spcBef>
              <a:spcAft>
                <a:spcPts val="0"/>
              </a:spcAft>
              <a:buSzPts val="1900"/>
              <a:buNone/>
              <a:defRPr sz="1900"/>
            </a:lvl4pPr>
            <a:lvl5pPr lvl="4" rtl="0">
              <a:lnSpc>
                <a:spcPct val="140000"/>
              </a:lnSpc>
              <a:spcBef>
                <a:spcPts val="0"/>
              </a:spcBef>
              <a:spcAft>
                <a:spcPts val="0"/>
              </a:spcAft>
              <a:buSzPts val="1900"/>
              <a:buNone/>
              <a:defRPr sz="1900"/>
            </a:lvl5pPr>
            <a:lvl6pPr lvl="5" rtl="0">
              <a:lnSpc>
                <a:spcPct val="140000"/>
              </a:lnSpc>
              <a:spcBef>
                <a:spcPts val="0"/>
              </a:spcBef>
              <a:spcAft>
                <a:spcPts val="0"/>
              </a:spcAft>
              <a:buSzPts val="1900"/>
              <a:buNone/>
              <a:defRPr sz="1900"/>
            </a:lvl6pPr>
            <a:lvl7pPr lvl="6" rtl="0">
              <a:lnSpc>
                <a:spcPct val="140000"/>
              </a:lnSpc>
              <a:spcBef>
                <a:spcPts val="0"/>
              </a:spcBef>
              <a:spcAft>
                <a:spcPts val="0"/>
              </a:spcAft>
              <a:buSzPts val="1900"/>
              <a:buNone/>
              <a:defRPr sz="1900"/>
            </a:lvl7pPr>
            <a:lvl8pPr lvl="7" rtl="0">
              <a:lnSpc>
                <a:spcPct val="140000"/>
              </a:lnSpc>
              <a:spcBef>
                <a:spcPts val="0"/>
              </a:spcBef>
              <a:spcAft>
                <a:spcPts val="0"/>
              </a:spcAft>
              <a:buSzPts val="1900"/>
              <a:buNone/>
              <a:defRPr sz="1900"/>
            </a:lvl8pPr>
            <a:lvl9pPr lvl="8" rtl="0">
              <a:lnSpc>
                <a:spcPct val="140000"/>
              </a:lnSpc>
              <a:spcBef>
                <a:spcPts val="0"/>
              </a:spcBef>
              <a:spcAft>
                <a:spcPts val="0"/>
              </a:spcAft>
              <a:buSzPts val="1900"/>
              <a:buNone/>
              <a:defRPr sz="1900"/>
            </a:lvl9pPr>
          </a:lstStyle>
          <a:p/>
        </p:txBody>
      </p:sp>
      <p:sp>
        <p:nvSpPr>
          <p:cNvPr id="640" name="Google Shape;640;p79"/>
          <p:cNvSpPr txBox="1"/>
          <p:nvPr>
            <p:ph type="title"/>
          </p:nvPr>
        </p:nvSpPr>
        <p:spPr>
          <a:xfrm>
            <a:off x="5659109" y="1709031"/>
            <a:ext cx="5734800" cy="21171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b="1" sz="4700">
                <a:solidFill>
                  <a:srgbClr val="EE0000"/>
                </a:solidFill>
                <a:latin typeface="Overpass"/>
                <a:ea typeface="Overpass"/>
                <a:cs typeface="Overpass"/>
                <a:sym typeface="Overpass"/>
              </a:defRPr>
            </a:lvl1pPr>
            <a:lvl2pPr lvl="1" rtl="0">
              <a:lnSpc>
                <a:spcPct val="100000"/>
              </a:lnSpc>
              <a:spcBef>
                <a:spcPts val="0"/>
              </a:spcBef>
              <a:spcAft>
                <a:spcPts val="0"/>
              </a:spcAft>
              <a:buNone/>
              <a:defRPr b="1" sz="4700">
                <a:solidFill>
                  <a:srgbClr val="EE0000"/>
                </a:solidFill>
                <a:latin typeface="Overpass"/>
                <a:ea typeface="Overpass"/>
                <a:cs typeface="Overpass"/>
                <a:sym typeface="Overpass"/>
              </a:defRPr>
            </a:lvl2pPr>
            <a:lvl3pPr lvl="2" rtl="0">
              <a:lnSpc>
                <a:spcPct val="100000"/>
              </a:lnSpc>
              <a:spcBef>
                <a:spcPts val="0"/>
              </a:spcBef>
              <a:spcAft>
                <a:spcPts val="0"/>
              </a:spcAft>
              <a:buNone/>
              <a:defRPr b="1" sz="4700">
                <a:solidFill>
                  <a:srgbClr val="EE0000"/>
                </a:solidFill>
                <a:latin typeface="Overpass"/>
                <a:ea typeface="Overpass"/>
                <a:cs typeface="Overpass"/>
                <a:sym typeface="Overpass"/>
              </a:defRPr>
            </a:lvl3pPr>
            <a:lvl4pPr lvl="3" rtl="0">
              <a:lnSpc>
                <a:spcPct val="100000"/>
              </a:lnSpc>
              <a:spcBef>
                <a:spcPts val="0"/>
              </a:spcBef>
              <a:spcAft>
                <a:spcPts val="0"/>
              </a:spcAft>
              <a:buNone/>
              <a:defRPr b="1" sz="4700">
                <a:solidFill>
                  <a:srgbClr val="EE0000"/>
                </a:solidFill>
                <a:latin typeface="Overpass"/>
                <a:ea typeface="Overpass"/>
                <a:cs typeface="Overpass"/>
                <a:sym typeface="Overpass"/>
              </a:defRPr>
            </a:lvl4pPr>
            <a:lvl5pPr lvl="4" rtl="0">
              <a:lnSpc>
                <a:spcPct val="100000"/>
              </a:lnSpc>
              <a:spcBef>
                <a:spcPts val="0"/>
              </a:spcBef>
              <a:spcAft>
                <a:spcPts val="0"/>
              </a:spcAft>
              <a:buNone/>
              <a:defRPr b="1" sz="4700">
                <a:solidFill>
                  <a:srgbClr val="EE0000"/>
                </a:solidFill>
                <a:latin typeface="Overpass"/>
                <a:ea typeface="Overpass"/>
                <a:cs typeface="Overpass"/>
                <a:sym typeface="Overpass"/>
              </a:defRPr>
            </a:lvl5pPr>
            <a:lvl6pPr lvl="5" rtl="0">
              <a:lnSpc>
                <a:spcPct val="100000"/>
              </a:lnSpc>
              <a:spcBef>
                <a:spcPts val="0"/>
              </a:spcBef>
              <a:spcAft>
                <a:spcPts val="0"/>
              </a:spcAft>
              <a:buNone/>
              <a:defRPr b="1" sz="4700">
                <a:solidFill>
                  <a:srgbClr val="EE0000"/>
                </a:solidFill>
                <a:latin typeface="Overpass"/>
                <a:ea typeface="Overpass"/>
                <a:cs typeface="Overpass"/>
                <a:sym typeface="Overpass"/>
              </a:defRPr>
            </a:lvl6pPr>
            <a:lvl7pPr lvl="6" rtl="0">
              <a:lnSpc>
                <a:spcPct val="100000"/>
              </a:lnSpc>
              <a:spcBef>
                <a:spcPts val="0"/>
              </a:spcBef>
              <a:spcAft>
                <a:spcPts val="0"/>
              </a:spcAft>
              <a:buNone/>
              <a:defRPr b="1" sz="4700">
                <a:solidFill>
                  <a:srgbClr val="EE0000"/>
                </a:solidFill>
                <a:latin typeface="Overpass"/>
                <a:ea typeface="Overpass"/>
                <a:cs typeface="Overpass"/>
                <a:sym typeface="Overpass"/>
              </a:defRPr>
            </a:lvl7pPr>
            <a:lvl8pPr lvl="7" rtl="0">
              <a:lnSpc>
                <a:spcPct val="100000"/>
              </a:lnSpc>
              <a:spcBef>
                <a:spcPts val="0"/>
              </a:spcBef>
              <a:spcAft>
                <a:spcPts val="0"/>
              </a:spcAft>
              <a:buNone/>
              <a:defRPr b="1" sz="4700">
                <a:solidFill>
                  <a:srgbClr val="EE0000"/>
                </a:solidFill>
                <a:latin typeface="Overpass"/>
                <a:ea typeface="Overpass"/>
                <a:cs typeface="Overpass"/>
                <a:sym typeface="Overpass"/>
              </a:defRPr>
            </a:lvl8pPr>
            <a:lvl9pPr lvl="8" rtl="0">
              <a:lnSpc>
                <a:spcPct val="100000"/>
              </a:lnSpc>
              <a:spcBef>
                <a:spcPts val="0"/>
              </a:spcBef>
              <a:spcAft>
                <a:spcPts val="0"/>
              </a:spcAft>
              <a:buNone/>
              <a:defRPr b="1" sz="4700">
                <a:solidFill>
                  <a:srgbClr val="EE0000"/>
                </a:solidFill>
                <a:latin typeface="Overpass"/>
                <a:ea typeface="Overpass"/>
                <a:cs typeface="Overpass"/>
                <a:sym typeface="Overpass"/>
              </a:defRPr>
            </a:lvl9pPr>
          </a:lstStyle>
          <a:p/>
        </p:txBody>
      </p:sp>
      <p:sp>
        <p:nvSpPr>
          <p:cNvPr id="641" name="Google Shape;641;p79"/>
          <p:cNvSpPr txBox="1"/>
          <p:nvPr>
            <p:ph idx="2" type="subTitle"/>
          </p:nvPr>
        </p:nvSpPr>
        <p:spPr>
          <a:xfrm>
            <a:off x="5659109" y="5318275"/>
            <a:ext cx="2039700" cy="6057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SzPts val="1200"/>
              <a:buNone/>
              <a:defRPr sz="1200"/>
            </a:lvl1pPr>
            <a:lvl2pPr lvl="1" rtl="0">
              <a:lnSpc>
                <a:spcPct val="135000"/>
              </a:lnSpc>
              <a:spcBef>
                <a:spcPts val="0"/>
              </a:spcBef>
              <a:spcAft>
                <a:spcPts val="0"/>
              </a:spcAft>
              <a:buSzPts val="1200"/>
              <a:buNone/>
              <a:defRPr sz="1200"/>
            </a:lvl2pPr>
            <a:lvl3pPr lvl="2" rtl="0">
              <a:lnSpc>
                <a:spcPct val="135000"/>
              </a:lnSpc>
              <a:spcBef>
                <a:spcPts val="0"/>
              </a:spcBef>
              <a:spcAft>
                <a:spcPts val="0"/>
              </a:spcAft>
              <a:buSzPts val="1200"/>
              <a:buNone/>
              <a:defRPr sz="1200"/>
            </a:lvl3pPr>
            <a:lvl4pPr lvl="3" rtl="0">
              <a:lnSpc>
                <a:spcPct val="135000"/>
              </a:lnSpc>
              <a:spcBef>
                <a:spcPts val="0"/>
              </a:spcBef>
              <a:spcAft>
                <a:spcPts val="0"/>
              </a:spcAft>
              <a:buSzPts val="1200"/>
              <a:buNone/>
              <a:defRPr sz="1200"/>
            </a:lvl4pPr>
            <a:lvl5pPr lvl="4" rtl="0">
              <a:lnSpc>
                <a:spcPct val="135000"/>
              </a:lnSpc>
              <a:spcBef>
                <a:spcPts val="0"/>
              </a:spcBef>
              <a:spcAft>
                <a:spcPts val="0"/>
              </a:spcAft>
              <a:buSzPts val="1200"/>
              <a:buNone/>
              <a:defRPr sz="1200"/>
            </a:lvl5pPr>
            <a:lvl6pPr lvl="5" rtl="0">
              <a:lnSpc>
                <a:spcPct val="135000"/>
              </a:lnSpc>
              <a:spcBef>
                <a:spcPts val="0"/>
              </a:spcBef>
              <a:spcAft>
                <a:spcPts val="0"/>
              </a:spcAft>
              <a:buSzPts val="1200"/>
              <a:buNone/>
              <a:defRPr sz="1200"/>
            </a:lvl6pPr>
            <a:lvl7pPr lvl="6" rtl="0">
              <a:lnSpc>
                <a:spcPct val="135000"/>
              </a:lnSpc>
              <a:spcBef>
                <a:spcPts val="0"/>
              </a:spcBef>
              <a:spcAft>
                <a:spcPts val="0"/>
              </a:spcAft>
              <a:buSzPts val="1200"/>
              <a:buNone/>
              <a:defRPr sz="1200"/>
            </a:lvl7pPr>
            <a:lvl8pPr lvl="7" rtl="0">
              <a:lnSpc>
                <a:spcPct val="135000"/>
              </a:lnSpc>
              <a:spcBef>
                <a:spcPts val="0"/>
              </a:spcBef>
              <a:spcAft>
                <a:spcPts val="0"/>
              </a:spcAft>
              <a:buSzPts val="1200"/>
              <a:buNone/>
              <a:defRPr sz="1200"/>
            </a:lvl8pPr>
            <a:lvl9pPr lvl="8" rtl="0">
              <a:lnSpc>
                <a:spcPct val="135000"/>
              </a:lnSpc>
              <a:spcBef>
                <a:spcPts val="0"/>
              </a:spcBef>
              <a:spcAft>
                <a:spcPts val="0"/>
              </a:spcAft>
              <a:buSzPts val="1200"/>
              <a:buNone/>
              <a:defRPr sz="1200"/>
            </a:lvl9pPr>
          </a:lstStyle>
          <a:p/>
        </p:txBody>
      </p:sp>
      <p:sp>
        <p:nvSpPr>
          <p:cNvPr id="642" name="Google Shape;642;p79"/>
          <p:cNvSpPr txBox="1"/>
          <p:nvPr>
            <p:ph idx="3" type="subTitle"/>
          </p:nvPr>
        </p:nvSpPr>
        <p:spPr>
          <a:xfrm rot="5400000">
            <a:off x="-2138518" y="2138550"/>
            <a:ext cx="5148900" cy="871800"/>
          </a:xfrm>
          <a:prstGeom prst="rect">
            <a:avLst/>
          </a:prstGeom>
        </p:spPr>
        <p:txBody>
          <a:bodyPr anchorCtr="0" anchor="ctr" bIns="91425" lIns="502900" spcFirstLastPara="1" rIns="91425" wrap="square" tIns="91425">
            <a:noAutofit/>
          </a:bodyPr>
          <a:lstStyle>
            <a:lvl1pPr lvl="0"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1pPr>
            <a:lvl2pPr lvl="1"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2pPr>
            <a:lvl3pPr lvl="2"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3pPr>
            <a:lvl4pPr lvl="3"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4pPr>
            <a:lvl5pPr lvl="4"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5pPr>
            <a:lvl6pPr lvl="5"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6pPr>
            <a:lvl7pPr lvl="6"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7pPr>
            <a:lvl8pPr lvl="7"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8pPr>
            <a:lvl9pPr lvl="8"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9pPr>
          </a:lstStyle>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losing illustrated">
  <p:cSld name="CUSTOM_1">
    <p:bg>
      <p:bgPr>
        <a:blipFill>
          <a:blip r:embed="rId2">
            <a:alphaModFix/>
          </a:blip>
          <a:stretch>
            <a:fillRect/>
          </a:stretch>
        </a:blipFill>
      </p:bgPr>
    </p:bg>
    <p:spTree>
      <p:nvGrpSpPr>
        <p:cNvPr id="643" name="Shape 643"/>
        <p:cNvGrpSpPr/>
        <p:nvPr/>
      </p:nvGrpSpPr>
      <p:grpSpPr>
        <a:xfrm>
          <a:off x="0" y="0"/>
          <a:ext cx="0" cy="0"/>
          <a:chOff x="0" y="0"/>
          <a:chExt cx="0" cy="0"/>
        </a:xfrm>
      </p:grpSpPr>
      <p:sp>
        <p:nvSpPr>
          <p:cNvPr id="644" name="Google Shape;644;p80"/>
          <p:cNvSpPr txBox="1"/>
          <p:nvPr/>
        </p:nvSpPr>
        <p:spPr>
          <a:xfrm>
            <a:off x="10065512" y="269836"/>
            <a:ext cx="16188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700">
                <a:solidFill>
                  <a:srgbClr val="666666"/>
                </a:solidFill>
                <a:latin typeface="Overpass"/>
                <a:ea typeface="Overpass"/>
                <a:cs typeface="Overpass"/>
                <a:sym typeface="Overpass"/>
              </a:rPr>
              <a:t>CONFIDENTIAL </a:t>
            </a:r>
            <a:r>
              <a:rPr lang="en" sz="700">
                <a:solidFill>
                  <a:srgbClr val="666666"/>
                </a:solidFill>
                <a:latin typeface="Overpass Light"/>
                <a:ea typeface="Overpass Light"/>
                <a:cs typeface="Overpass Light"/>
                <a:sym typeface="Overpass Light"/>
              </a:rPr>
              <a:t>Designator</a:t>
            </a:r>
            <a:endParaRPr sz="700">
              <a:solidFill>
                <a:srgbClr val="666666"/>
              </a:solidFill>
              <a:latin typeface="Overpass Light"/>
              <a:ea typeface="Overpass Light"/>
              <a:cs typeface="Overpass Light"/>
              <a:sym typeface="Overpass Light"/>
            </a:endParaRPr>
          </a:p>
        </p:txBody>
      </p:sp>
      <p:pic>
        <p:nvPicPr>
          <p:cNvPr id="645" name="Google Shape;645;p80"/>
          <p:cNvPicPr preferRelativeResize="0"/>
          <p:nvPr/>
        </p:nvPicPr>
        <p:blipFill>
          <a:blip r:embed="rId3">
            <a:alphaModFix/>
          </a:blip>
          <a:stretch>
            <a:fillRect/>
          </a:stretch>
        </p:blipFill>
        <p:spPr>
          <a:xfrm>
            <a:off x="10104322" y="6203986"/>
            <a:ext cx="1579879" cy="372673"/>
          </a:xfrm>
          <a:prstGeom prst="rect">
            <a:avLst/>
          </a:prstGeom>
          <a:noFill/>
          <a:ln>
            <a:noFill/>
          </a:ln>
        </p:spPr>
      </p:pic>
      <p:cxnSp>
        <p:nvCxnSpPr>
          <p:cNvPr id="646" name="Google Shape;646;p80"/>
          <p:cNvCxnSpPr/>
          <p:nvPr/>
        </p:nvCxnSpPr>
        <p:spPr>
          <a:xfrm rot="10800000">
            <a:off x="447655" y="6401100"/>
            <a:ext cx="0" cy="456900"/>
          </a:xfrm>
          <a:prstGeom prst="straightConnector1">
            <a:avLst/>
          </a:prstGeom>
          <a:noFill/>
          <a:ln cap="flat" cmpd="sng" w="9525">
            <a:solidFill>
              <a:schemeClr val="lt1"/>
            </a:solidFill>
            <a:prstDash val="solid"/>
            <a:round/>
            <a:headEnd len="med" w="med" type="none"/>
            <a:tailEnd len="med" w="med" type="none"/>
          </a:ln>
        </p:spPr>
      </p:cxnSp>
      <p:sp>
        <p:nvSpPr>
          <p:cNvPr id="647" name="Google Shape;647;p80"/>
          <p:cNvSpPr txBox="1"/>
          <p:nvPr>
            <p:ph idx="12" type="sldNum"/>
          </p:nvPr>
        </p:nvSpPr>
        <p:spPr>
          <a:xfrm>
            <a:off x="81954" y="6169556"/>
            <a:ext cx="731400" cy="143700"/>
          </a:xfrm>
          <a:prstGeom prst="rect">
            <a:avLst/>
          </a:prstGeom>
          <a:noFill/>
          <a:ln>
            <a:noFill/>
          </a:ln>
        </p:spPr>
        <p:txBody>
          <a:bodyPr anchorCtr="0" anchor="b" bIns="0" lIns="0" spcFirstLastPara="1" rIns="0" wrap="square" tIns="0">
            <a:noAutofit/>
          </a:bodyPr>
          <a:lstStyle>
            <a:lvl1pPr lvl="0" rtl="0" algn="ctr">
              <a:buNone/>
              <a:defRPr sz="800">
                <a:solidFill>
                  <a:schemeClr val="lt1"/>
                </a:solidFill>
                <a:latin typeface="Overpass SemiBold"/>
                <a:ea typeface="Overpass SemiBold"/>
                <a:cs typeface="Overpass SemiBold"/>
                <a:sym typeface="Overpass SemiBold"/>
              </a:defRPr>
            </a:lvl1pPr>
            <a:lvl2pPr lvl="1" rtl="0" algn="ctr">
              <a:buNone/>
              <a:defRPr sz="800">
                <a:solidFill>
                  <a:schemeClr val="lt1"/>
                </a:solidFill>
                <a:latin typeface="Overpass SemiBold"/>
                <a:ea typeface="Overpass SemiBold"/>
                <a:cs typeface="Overpass SemiBold"/>
                <a:sym typeface="Overpass SemiBold"/>
              </a:defRPr>
            </a:lvl2pPr>
            <a:lvl3pPr lvl="2" rtl="0" algn="ctr">
              <a:buNone/>
              <a:defRPr sz="800">
                <a:solidFill>
                  <a:schemeClr val="lt1"/>
                </a:solidFill>
                <a:latin typeface="Overpass SemiBold"/>
                <a:ea typeface="Overpass SemiBold"/>
                <a:cs typeface="Overpass SemiBold"/>
                <a:sym typeface="Overpass SemiBold"/>
              </a:defRPr>
            </a:lvl3pPr>
            <a:lvl4pPr lvl="3" rtl="0" algn="ctr">
              <a:buNone/>
              <a:defRPr sz="800">
                <a:solidFill>
                  <a:schemeClr val="lt1"/>
                </a:solidFill>
                <a:latin typeface="Overpass SemiBold"/>
                <a:ea typeface="Overpass SemiBold"/>
                <a:cs typeface="Overpass SemiBold"/>
                <a:sym typeface="Overpass SemiBold"/>
              </a:defRPr>
            </a:lvl4pPr>
            <a:lvl5pPr lvl="4" rtl="0" algn="ctr">
              <a:buNone/>
              <a:defRPr sz="800">
                <a:solidFill>
                  <a:schemeClr val="lt1"/>
                </a:solidFill>
                <a:latin typeface="Overpass SemiBold"/>
                <a:ea typeface="Overpass SemiBold"/>
                <a:cs typeface="Overpass SemiBold"/>
                <a:sym typeface="Overpass SemiBold"/>
              </a:defRPr>
            </a:lvl5pPr>
            <a:lvl6pPr lvl="5" rtl="0" algn="ctr">
              <a:buNone/>
              <a:defRPr sz="800">
                <a:solidFill>
                  <a:schemeClr val="lt1"/>
                </a:solidFill>
                <a:latin typeface="Overpass SemiBold"/>
                <a:ea typeface="Overpass SemiBold"/>
                <a:cs typeface="Overpass SemiBold"/>
                <a:sym typeface="Overpass SemiBold"/>
              </a:defRPr>
            </a:lvl6pPr>
            <a:lvl7pPr lvl="6" rtl="0" algn="ctr">
              <a:buNone/>
              <a:defRPr sz="800">
                <a:solidFill>
                  <a:schemeClr val="lt1"/>
                </a:solidFill>
                <a:latin typeface="Overpass SemiBold"/>
                <a:ea typeface="Overpass SemiBold"/>
                <a:cs typeface="Overpass SemiBold"/>
                <a:sym typeface="Overpass SemiBold"/>
              </a:defRPr>
            </a:lvl7pPr>
            <a:lvl8pPr lvl="7" rtl="0" algn="ctr">
              <a:buNone/>
              <a:defRPr sz="800">
                <a:solidFill>
                  <a:schemeClr val="lt1"/>
                </a:solidFill>
                <a:latin typeface="Overpass SemiBold"/>
                <a:ea typeface="Overpass SemiBold"/>
                <a:cs typeface="Overpass SemiBold"/>
                <a:sym typeface="Overpass SemiBold"/>
              </a:defRPr>
            </a:lvl8pPr>
            <a:lvl9pPr lvl="8" rtl="0" algn="ctr">
              <a:buNone/>
              <a:defRPr sz="800">
                <a:solidFill>
                  <a:schemeClr val="lt1"/>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648" name="Google Shape;648;p80"/>
          <p:cNvSpPr txBox="1"/>
          <p:nvPr>
            <p:ph type="title"/>
          </p:nvPr>
        </p:nvSpPr>
        <p:spPr>
          <a:xfrm>
            <a:off x="5659109" y="568626"/>
            <a:ext cx="5734800" cy="19293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b="1" sz="7100">
                <a:solidFill>
                  <a:srgbClr val="EE0000"/>
                </a:solidFill>
                <a:latin typeface="Overpass"/>
                <a:ea typeface="Overpass"/>
                <a:cs typeface="Overpass"/>
                <a:sym typeface="Overpass"/>
              </a:defRPr>
            </a:lvl1pPr>
            <a:lvl2pPr lvl="1" rtl="0">
              <a:lnSpc>
                <a:spcPct val="100000"/>
              </a:lnSpc>
              <a:spcBef>
                <a:spcPts val="0"/>
              </a:spcBef>
              <a:spcAft>
                <a:spcPts val="0"/>
              </a:spcAft>
              <a:buNone/>
              <a:defRPr b="1" sz="7100">
                <a:solidFill>
                  <a:srgbClr val="EE0000"/>
                </a:solidFill>
                <a:latin typeface="Overpass"/>
                <a:ea typeface="Overpass"/>
                <a:cs typeface="Overpass"/>
                <a:sym typeface="Overpass"/>
              </a:defRPr>
            </a:lvl2pPr>
            <a:lvl3pPr lvl="2" rtl="0">
              <a:lnSpc>
                <a:spcPct val="100000"/>
              </a:lnSpc>
              <a:spcBef>
                <a:spcPts val="0"/>
              </a:spcBef>
              <a:spcAft>
                <a:spcPts val="0"/>
              </a:spcAft>
              <a:buNone/>
              <a:defRPr b="1" sz="7100">
                <a:solidFill>
                  <a:srgbClr val="EE0000"/>
                </a:solidFill>
                <a:latin typeface="Overpass"/>
                <a:ea typeface="Overpass"/>
                <a:cs typeface="Overpass"/>
                <a:sym typeface="Overpass"/>
              </a:defRPr>
            </a:lvl3pPr>
            <a:lvl4pPr lvl="3" rtl="0">
              <a:lnSpc>
                <a:spcPct val="100000"/>
              </a:lnSpc>
              <a:spcBef>
                <a:spcPts val="0"/>
              </a:spcBef>
              <a:spcAft>
                <a:spcPts val="0"/>
              </a:spcAft>
              <a:buNone/>
              <a:defRPr b="1" sz="7100">
                <a:solidFill>
                  <a:srgbClr val="EE0000"/>
                </a:solidFill>
                <a:latin typeface="Overpass"/>
                <a:ea typeface="Overpass"/>
                <a:cs typeface="Overpass"/>
                <a:sym typeface="Overpass"/>
              </a:defRPr>
            </a:lvl4pPr>
            <a:lvl5pPr lvl="4" rtl="0">
              <a:lnSpc>
                <a:spcPct val="100000"/>
              </a:lnSpc>
              <a:spcBef>
                <a:spcPts val="0"/>
              </a:spcBef>
              <a:spcAft>
                <a:spcPts val="0"/>
              </a:spcAft>
              <a:buNone/>
              <a:defRPr b="1" sz="7100">
                <a:solidFill>
                  <a:srgbClr val="EE0000"/>
                </a:solidFill>
                <a:latin typeface="Overpass"/>
                <a:ea typeface="Overpass"/>
                <a:cs typeface="Overpass"/>
                <a:sym typeface="Overpass"/>
              </a:defRPr>
            </a:lvl5pPr>
            <a:lvl6pPr lvl="5" rtl="0">
              <a:lnSpc>
                <a:spcPct val="100000"/>
              </a:lnSpc>
              <a:spcBef>
                <a:spcPts val="0"/>
              </a:spcBef>
              <a:spcAft>
                <a:spcPts val="0"/>
              </a:spcAft>
              <a:buNone/>
              <a:defRPr b="1" sz="7100">
                <a:solidFill>
                  <a:srgbClr val="EE0000"/>
                </a:solidFill>
                <a:latin typeface="Overpass"/>
                <a:ea typeface="Overpass"/>
                <a:cs typeface="Overpass"/>
                <a:sym typeface="Overpass"/>
              </a:defRPr>
            </a:lvl6pPr>
            <a:lvl7pPr lvl="6" rtl="0">
              <a:lnSpc>
                <a:spcPct val="100000"/>
              </a:lnSpc>
              <a:spcBef>
                <a:spcPts val="0"/>
              </a:spcBef>
              <a:spcAft>
                <a:spcPts val="0"/>
              </a:spcAft>
              <a:buNone/>
              <a:defRPr b="1" sz="7100">
                <a:solidFill>
                  <a:srgbClr val="EE0000"/>
                </a:solidFill>
                <a:latin typeface="Overpass"/>
                <a:ea typeface="Overpass"/>
                <a:cs typeface="Overpass"/>
                <a:sym typeface="Overpass"/>
              </a:defRPr>
            </a:lvl7pPr>
            <a:lvl8pPr lvl="7" rtl="0">
              <a:lnSpc>
                <a:spcPct val="100000"/>
              </a:lnSpc>
              <a:spcBef>
                <a:spcPts val="0"/>
              </a:spcBef>
              <a:spcAft>
                <a:spcPts val="0"/>
              </a:spcAft>
              <a:buNone/>
              <a:defRPr b="1" sz="7100">
                <a:solidFill>
                  <a:srgbClr val="EE0000"/>
                </a:solidFill>
                <a:latin typeface="Overpass"/>
                <a:ea typeface="Overpass"/>
                <a:cs typeface="Overpass"/>
                <a:sym typeface="Overpass"/>
              </a:defRPr>
            </a:lvl8pPr>
            <a:lvl9pPr lvl="8" rtl="0">
              <a:lnSpc>
                <a:spcPct val="100000"/>
              </a:lnSpc>
              <a:spcBef>
                <a:spcPts val="0"/>
              </a:spcBef>
              <a:spcAft>
                <a:spcPts val="0"/>
              </a:spcAft>
              <a:buNone/>
              <a:defRPr b="1" sz="7100">
                <a:solidFill>
                  <a:srgbClr val="EE0000"/>
                </a:solidFill>
                <a:latin typeface="Overpass"/>
                <a:ea typeface="Overpass"/>
                <a:cs typeface="Overpass"/>
                <a:sym typeface="Overpass"/>
              </a:defRPr>
            </a:lvl9pPr>
          </a:lstStyle>
          <a:p/>
        </p:txBody>
      </p:sp>
      <p:sp>
        <p:nvSpPr>
          <p:cNvPr id="649" name="Google Shape;649;p80"/>
          <p:cNvSpPr txBox="1"/>
          <p:nvPr>
            <p:ph idx="1" type="subTitle"/>
          </p:nvPr>
        </p:nvSpPr>
        <p:spPr>
          <a:xfrm rot="5400000">
            <a:off x="-2138518" y="2138550"/>
            <a:ext cx="5148900" cy="871800"/>
          </a:xfrm>
          <a:prstGeom prst="rect">
            <a:avLst/>
          </a:prstGeom>
        </p:spPr>
        <p:txBody>
          <a:bodyPr anchorCtr="0" anchor="ctr" bIns="91425" lIns="502900" spcFirstLastPara="1" rIns="91425" wrap="square" tIns="91425">
            <a:noAutofit/>
          </a:bodyPr>
          <a:lstStyle>
            <a:lvl1pPr lvl="0"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1pPr>
            <a:lvl2pPr lvl="1"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2pPr>
            <a:lvl3pPr lvl="2"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3pPr>
            <a:lvl4pPr lvl="3"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4pPr>
            <a:lvl5pPr lvl="4"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5pPr>
            <a:lvl6pPr lvl="5"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6pPr>
            <a:lvl7pPr lvl="6"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7pPr>
            <a:lvl8pPr lvl="7"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8pPr>
            <a:lvl9pPr lvl="8"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9pPr>
          </a:lstStyle>
          <a:p/>
        </p:txBody>
      </p:sp>
      <p:sp>
        <p:nvSpPr>
          <p:cNvPr id="650" name="Google Shape;650;p80"/>
          <p:cNvSpPr txBox="1"/>
          <p:nvPr>
            <p:ph idx="2" type="subTitle"/>
          </p:nvPr>
        </p:nvSpPr>
        <p:spPr>
          <a:xfrm>
            <a:off x="5659109" y="2752400"/>
            <a:ext cx="4445100" cy="1524900"/>
          </a:xfrm>
          <a:prstGeom prst="rect">
            <a:avLst/>
          </a:prstGeom>
        </p:spPr>
        <p:txBody>
          <a:bodyPr anchorCtr="0" anchor="t" bIns="0" lIns="0" spcFirstLastPara="1" rIns="0" wrap="square" tIns="0">
            <a:noAutofit/>
          </a:bodyPr>
          <a:lstStyle>
            <a:lvl1pPr lvl="0" rtl="0">
              <a:lnSpc>
                <a:spcPct val="180000"/>
              </a:lnSpc>
              <a:spcBef>
                <a:spcPts val="0"/>
              </a:spcBef>
              <a:spcAft>
                <a:spcPts val="0"/>
              </a:spcAft>
              <a:buSzPts val="1500"/>
              <a:buNone/>
              <a:defRPr sz="1500"/>
            </a:lvl1pPr>
            <a:lvl2pPr lvl="1" rtl="0">
              <a:lnSpc>
                <a:spcPct val="180000"/>
              </a:lnSpc>
              <a:spcBef>
                <a:spcPts val="0"/>
              </a:spcBef>
              <a:spcAft>
                <a:spcPts val="0"/>
              </a:spcAft>
              <a:buSzPts val="1500"/>
              <a:buNone/>
              <a:defRPr sz="1500"/>
            </a:lvl2pPr>
            <a:lvl3pPr lvl="2" rtl="0">
              <a:lnSpc>
                <a:spcPct val="180000"/>
              </a:lnSpc>
              <a:spcBef>
                <a:spcPts val="0"/>
              </a:spcBef>
              <a:spcAft>
                <a:spcPts val="0"/>
              </a:spcAft>
              <a:buSzPts val="1500"/>
              <a:buNone/>
              <a:defRPr sz="1500"/>
            </a:lvl3pPr>
            <a:lvl4pPr lvl="3" rtl="0">
              <a:lnSpc>
                <a:spcPct val="180000"/>
              </a:lnSpc>
              <a:spcBef>
                <a:spcPts val="0"/>
              </a:spcBef>
              <a:spcAft>
                <a:spcPts val="0"/>
              </a:spcAft>
              <a:buSzPts val="1500"/>
              <a:buNone/>
              <a:defRPr sz="1500"/>
            </a:lvl4pPr>
            <a:lvl5pPr lvl="4" rtl="0">
              <a:lnSpc>
                <a:spcPct val="180000"/>
              </a:lnSpc>
              <a:spcBef>
                <a:spcPts val="0"/>
              </a:spcBef>
              <a:spcAft>
                <a:spcPts val="0"/>
              </a:spcAft>
              <a:buSzPts val="1500"/>
              <a:buNone/>
              <a:defRPr sz="1500"/>
            </a:lvl5pPr>
            <a:lvl6pPr lvl="5" rtl="0">
              <a:lnSpc>
                <a:spcPct val="180000"/>
              </a:lnSpc>
              <a:spcBef>
                <a:spcPts val="0"/>
              </a:spcBef>
              <a:spcAft>
                <a:spcPts val="0"/>
              </a:spcAft>
              <a:buSzPts val="1500"/>
              <a:buNone/>
              <a:defRPr sz="1500"/>
            </a:lvl6pPr>
            <a:lvl7pPr lvl="6" rtl="0">
              <a:lnSpc>
                <a:spcPct val="180000"/>
              </a:lnSpc>
              <a:spcBef>
                <a:spcPts val="0"/>
              </a:spcBef>
              <a:spcAft>
                <a:spcPts val="0"/>
              </a:spcAft>
              <a:buSzPts val="1500"/>
              <a:buNone/>
              <a:defRPr sz="1500"/>
            </a:lvl7pPr>
            <a:lvl8pPr lvl="7" rtl="0">
              <a:lnSpc>
                <a:spcPct val="180000"/>
              </a:lnSpc>
              <a:spcBef>
                <a:spcPts val="0"/>
              </a:spcBef>
              <a:spcAft>
                <a:spcPts val="0"/>
              </a:spcAft>
              <a:buSzPts val="1500"/>
              <a:buNone/>
              <a:defRPr sz="1500"/>
            </a:lvl8pPr>
            <a:lvl9pPr lvl="8" rtl="0">
              <a:lnSpc>
                <a:spcPct val="180000"/>
              </a:lnSpc>
              <a:spcBef>
                <a:spcPts val="0"/>
              </a:spcBef>
              <a:spcAft>
                <a:spcPts val="0"/>
              </a:spcAft>
              <a:buSzPts val="1500"/>
              <a:buNone/>
              <a:defRPr sz="1500"/>
            </a:lvl9pPr>
          </a:lstStyle>
          <a:p/>
        </p:txBody>
      </p:sp>
      <p:sp>
        <p:nvSpPr>
          <p:cNvPr id="651" name="Google Shape;651;p80"/>
          <p:cNvSpPr txBox="1"/>
          <p:nvPr/>
        </p:nvSpPr>
        <p:spPr>
          <a:xfrm>
            <a:off x="5901973" y="4669200"/>
            <a:ext cx="23229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latin typeface="Overpass Light"/>
                <a:ea typeface="Overpass Light"/>
                <a:cs typeface="Overpass Light"/>
                <a:sym typeface="Overpass Light"/>
              </a:rPr>
              <a:t>linkedin.com/company/red-hat</a:t>
            </a:r>
            <a:endParaRPr sz="1100">
              <a:latin typeface="Overpass Light"/>
              <a:ea typeface="Overpass Light"/>
              <a:cs typeface="Overpass Light"/>
              <a:sym typeface="Overpass Light"/>
            </a:endParaRPr>
          </a:p>
        </p:txBody>
      </p:sp>
      <p:sp>
        <p:nvSpPr>
          <p:cNvPr id="652" name="Google Shape;652;p80"/>
          <p:cNvSpPr txBox="1"/>
          <p:nvPr/>
        </p:nvSpPr>
        <p:spPr>
          <a:xfrm>
            <a:off x="5901973" y="5174300"/>
            <a:ext cx="23229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latin typeface="Overpass Light"/>
                <a:ea typeface="Overpass Light"/>
                <a:cs typeface="Overpass Light"/>
                <a:sym typeface="Overpass Light"/>
              </a:rPr>
              <a:t>youtube.com/user/RedHatVideos</a:t>
            </a:r>
            <a:endParaRPr sz="1100">
              <a:latin typeface="Overpass Light"/>
              <a:ea typeface="Overpass Light"/>
              <a:cs typeface="Overpass Light"/>
              <a:sym typeface="Overpass Light"/>
            </a:endParaRPr>
          </a:p>
        </p:txBody>
      </p:sp>
      <p:sp>
        <p:nvSpPr>
          <p:cNvPr id="653" name="Google Shape;653;p80"/>
          <p:cNvSpPr txBox="1"/>
          <p:nvPr/>
        </p:nvSpPr>
        <p:spPr>
          <a:xfrm>
            <a:off x="8813320" y="4669200"/>
            <a:ext cx="23229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latin typeface="Overpass Light"/>
                <a:ea typeface="Overpass Light"/>
                <a:cs typeface="Overpass Light"/>
                <a:sym typeface="Overpass Light"/>
              </a:rPr>
              <a:t>facebook.com/redhatinc</a:t>
            </a:r>
            <a:endParaRPr sz="1100">
              <a:latin typeface="Overpass Light"/>
              <a:ea typeface="Overpass Light"/>
              <a:cs typeface="Overpass Light"/>
              <a:sym typeface="Overpass Light"/>
            </a:endParaRPr>
          </a:p>
        </p:txBody>
      </p:sp>
      <p:sp>
        <p:nvSpPr>
          <p:cNvPr id="654" name="Google Shape;654;p80"/>
          <p:cNvSpPr txBox="1"/>
          <p:nvPr/>
        </p:nvSpPr>
        <p:spPr>
          <a:xfrm>
            <a:off x="8813320" y="5174300"/>
            <a:ext cx="23229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latin typeface="Overpass Light"/>
                <a:ea typeface="Overpass Light"/>
                <a:cs typeface="Overpass Light"/>
                <a:sym typeface="Overpass Light"/>
              </a:rPr>
              <a:t>twitter.com/RedHat</a:t>
            </a:r>
            <a:endParaRPr sz="1100">
              <a:latin typeface="Overpass Light"/>
              <a:ea typeface="Overpass Light"/>
              <a:cs typeface="Overpass Light"/>
              <a:sym typeface="Overpass Light"/>
            </a:endParaRPr>
          </a:p>
        </p:txBody>
      </p:sp>
      <p:pic>
        <p:nvPicPr>
          <p:cNvPr id="655" name="Google Shape;655;p80"/>
          <p:cNvPicPr preferRelativeResize="0"/>
          <p:nvPr/>
        </p:nvPicPr>
        <p:blipFill rotWithShape="1">
          <a:blip r:embed="rId4">
            <a:alphaModFix/>
          </a:blip>
          <a:srcRect b="0" l="2507" r="2498" t="0"/>
          <a:stretch/>
        </p:blipFill>
        <p:spPr>
          <a:xfrm>
            <a:off x="8584311" y="5174306"/>
            <a:ext cx="229017" cy="241150"/>
          </a:xfrm>
          <a:prstGeom prst="rect">
            <a:avLst/>
          </a:prstGeom>
          <a:noFill/>
          <a:ln>
            <a:noFill/>
          </a:ln>
        </p:spPr>
      </p:pic>
      <p:pic>
        <p:nvPicPr>
          <p:cNvPr id="656" name="Google Shape;656;p80"/>
          <p:cNvPicPr preferRelativeResize="0"/>
          <p:nvPr/>
        </p:nvPicPr>
        <p:blipFill rotWithShape="1">
          <a:blip r:embed="rId5">
            <a:alphaModFix/>
          </a:blip>
          <a:srcRect b="0" l="2678" r="2678" t="0"/>
          <a:stretch/>
        </p:blipFill>
        <p:spPr>
          <a:xfrm>
            <a:off x="8584311" y="4669206"/>
            <a:ext cx="229017" cy="241150"/>
          </a:xfrm>
          <a:prstGeom prst="rect">
            <a:avLst/>
          </a:prstGeom>
          <a:noFill/>
          <a:ln>
            <a:noFill/>
          </a:ln>
        </p:spPr>
      </p:pic>
      <p:pic>
        <p:nvPicPr>
          <p:cNvPr id="657" name="Google Shape;657;p80"/>
          <p:cNvPicPr preferRelativeResize="0"/>
          <p:nvPr/>
        </p:nvPicPr>
        <p:blipFill rotWithShape="1">
          <a:blip r:embed="rId6">
            <a:alphaModFix/>
          </a:blip>
          <a:srcRect b="0" l="2507" r="2498" t="0"/>
          <a:stretch/>
        </p:blipFill>
        <p:spPr>
          <a:xfrm>
            <a:off x="5659118" y="5174306"/>
            <a:ext cx="229018" cy="241150"/>
          </a:xfrm>
          <a:prstGeom prst="rect">
            <a:avLst/>
          </a:prstGeom>
          <a:noFill/>
          <a:ln>
            <a:noFill/>
          </a:ln>
        </p:spPr>
      </p:pic>
      <p:pic>
        <p:nvPicPr>
          <p:cNvPr id="658" name="Google Shape;658;p80"/>
          <p:cNvPicPr preferRelativeResize="0"/>
          <p:nvPr/>
        </p:nvPicPr>
        <p:blipFill rotWithShape="1">
          <a:blip r:embed="rId7">
            <a:alphaModFix/>
          </a:blip>
          <a:srcRect b="0" l="2326" r="2326" t="0"/>
          <a:stretch/>
        </p:blipFill>
        <p:spPr>
          <a:xfrm>
            <a:off x="5659118" y="4669206"/>
            <a:ext cx="229018" cy="241150"/>
          </a:xfrm>
          <a:prstGeom prst="rect">
            <a:avLst/>
          </a:prstGeom>
          <a:noFill/>
          <a:ln>
            <a:noFill/>
          </a:ln>
        </p:spPr>
      </p:pic>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ider black">
  <p:cSld name="CUSTOM_2">
    <p:bg>
      <p:bgPr>
        <a:blipFill>
          <a:blip r:embed="rId2">
            <a:alphaModFix/>
          </a:blip>
          <a:stretch>
            <a:fillRect/>
          </a:stretch>
        </a:blipFill>
      </p:bgPr>
    </p:bg>
    <p:spTree>
      <p:nvGrpSpPr>
        <p:cNvPr id="659" name="Shape 659"/>
        <p:cNvGrpSpPr/>
        <p:nvPr/>
      </p:nvGrpSpPr>
      <p:grpSpPr>
        <a:xfrm>
          <a:off x="0" y="0"/>
          <a:ext cx="0" cy="0"/>
          <a:chOff x="0" y="0"/>
          <a:chExt cx="0" cy="0"/>
        </a:xfrm>
      </p:grpSpPr>
      <p:sp>
        <p:nvSpPr>
          <p:cNvPr id="660" name="Google Shape;660;p81"/>
          <p:cNvSpPr txBox="1"/>
          <p:nvPr>
            <p:ph type="title"/>
          </p:nvPr>
        </p:nvSpPr>
        <p:spPr>
          <a:xfrm>
            <a:off x="447663" y="1084561"/>
            <a:ext cx="6822900" cy="2105100"/>
          </a:xfrm>
          <a:prstGeom prst="rect">
            <a:avLst/>
          </a:prstGeom>
        </p:spPr>
        <p:txBody>
          <a:bodyPr anchorCtr="0" anchor="t" bIns="91425" lIns="438900" spcFirstLastPara="1" rIns="91425" wrap="square" tIns="91425">
            <a:noAutofit/>
          </a:bodyPr>
          <a:lstStyle>
            <a:lvl1pPr lvl="0" rtl="0">
              <a:spcBef>
                <a:spcPts val="0"/>
              </a:spcBef>
              <a:spcAft>
                <a:spcPts val="0"/>
              </a:spcAft>
              <a:buNone/>
              <a:defRPr b="1" sz="6000">
                <a:solidFill>
                  <a:srgbClr val="EBEBEB"/>
                </a:solidFill>
                <a:latin typeface="Overpass"/>
                <a:ea typeface="Overpass"/>
                <a:cs typeface="Overpass"/>
                <a:sym typeface="Overpass"/>
              </a:defRPr>
            </a:lvl1pPr>
            <a:lvl2pPr lvl="1" rtl="0">
              <a:spcBef>
                <a:spcPts val="0"/>
              </a:spcBef>
              <a:spcAft>
                <a:spcPts val="0"/>
              </a:spcAft>
              <a:buNone/>
              <a:defRPr b="1" sz="6000">
                <a:solidFill>
                  <a:srgbClr val="EBEBEB"/>
                </a:solidFill>
                <a:latin typeface="Overpass"/>
                <a:ea typeface="Overpass"/>
                <a:cs typeface="Overpass"/>
                <a:sym typeface="Overpass"/>
              </a:defRPr>
            </a:lvl2pPr>
            <a:lvl3pPr lvl="2" rtl="0">
              <a:spcBef>
                <a:spcPts val="0"/>
              </a:spcBef>
              <a:spcAft>
                <a:spcPts val="0"/>
              </a:spcAft>
              <a:buNone/>
              <a:defRPr b="1" sz="6000">
                <a:solidFill>
                  <a:srgbClr val="EBEBEB"/>
                </a:solidFill>
                <a:latin typeface="Overpass"/>
                <a:ea typeface="Overpass"/>
                <a:cs typeface="Overpass"/>
                <a:sym typeface="Overpass"/>
              </a:defRPr>
            </a:lvl3pPr>
            <a:lvl4pPr lvl="3" rtl="0">
              <a:spcBef>
                <a:spcPts val="0"/>
              </a:spcBef>
              <a:spcAft>
                <a:spcPts val="0"/>
              </a:spcAft>
              <a:buNone/>
              <a:defRPr b="1" sz="6000">
                <a:solidFill>
                  <a:srgbClr val="EBEBEB"/>
                </a:solidFill>
                <a:latin typeface="Overpass"/>
                <a:ea typeface="Overpass"/>
                <a:cs typeface="Overpass"/>
                <a:sym typeface="Overpass"/>
              </a:defRPr>
            </a:lvl4pPr>
            <a:lvl5pPr lvl="4" rtl="0">
              <a:spcBef>
                <a:spcPts val="0"/>
              </a:spcBef>
              <a:spcAft>
                <a:spcPts val="0"/>
              </a:spcAft>
              <a:buNone/>
              <a:defRPr b="1" sz="6000">
                <a:solidFill>
                  <a:srgbClr val="EBEBEB"/>
                </a:solidFill>
                <a:latin typeface="Overpass"/>
                <a:ea typeface="Overpass"/>
                <a:cs typeface="Overpass"/>
                <a:sym typeface="Overpass"/>
              </a:defRPr>
            </a:lvl5pPr>
            <a:lvl6pPr lvl="5" rtl="0">
              <a:spcBef>
                <a:spcPts val="0"/>
              </a:spcBef>
              <a:spcAft>
                <a:spcPts val="0"/>
              </a:spcAft>
              <a:buNone/>
              <a:defRPr b="1" sz="6000">
                <a:solidFill>
                  <a:srgbClr val="EBEBEB"/>
                </a:solidFill>
                <a:latin typeface="Overpass"/>
                <a:ea typeface="Overpass"/>
                <a:cs typeface="Overpass"/>
                <a:sym typeface="Overpass"/>
              </a:defRPr>
            </a:lvl6pPr>
            <a:lvl7pPr lvl="6" rtl="0">
              <a:spcBef>
                <a:spcPts val="0"/>
              </a:spcBef>
              <a:spcAft>
                <a:spcPts val="0"/>
              </a:spcAft>
              <a:buNone/>
              <a:defRPr b="1" sz="6000">
                <a:solidFill>
                  <a:srgbClr val="EBEBEB"/>
                </a:solidFill>
                <a:latin typeface="Overpass"/>
                <a:ea typeface="Overpass"/>
                <a:cs typeface="Overpass"/>
                <a:sym typeface="Overpass"/>
              </a:defRPr>
            </a:lvl7pPr>
            <a:lvl8pPr lvl="7" rtl="0">
              <a:spcBef>
                <a:spcPts val="0"/>
              </a:spcBef>
              <a:spcAft>
                <a:spcPts val="0"/>
              </a:spcAft>
              <a:buNone/>
              <a:defRPr b="1" sz="6000">
                <a:solidFill>
                  <a:srgbClr val="EBEBEB"/>
                </a:solidFill>
                <a:latin typeface="Overpass"/>
                <a:ea typeface="Overpass"/>
                <a:cs typeface="Overpass"/>
                <a:sym typeface="Overpass"/>
              </a:defRPr>
            </a:lvl8pPr>
            <a:lvl9pPr lvl="8" rtl="0">
              <a:spcBef>
                <a:spcPts val="0"/>
              </a:spcBef>
              <a:spcAft>
                <a:spcPts val="0"/>
              </a:spcAft>
              <a:buNone/>
              <a:defRPr b="1" sz="6000">
                <a:solidFill>
                  <a:srgbClr val="EBEBEB"/>
                </a:solidFill>
                <a:latin typeface="Overpass"/>
                <a:ea typeface="Overpass"/>
                <a:cs typeface="Overpass"/>
                <a:sym typeface="Overpass"/>
              </a:defRPr>
            </a:lvl9pPr>
          </a:lstStyle>
          <a:p/>
        </p:txBody>
      </p:sp>
      <p:cxnSp>
        <p:nvCxnSpPr>
          <p:cNvPr id="661" name="Google Shape;661;p81"/>
          <p:cNvCxnSpPr/>
          <p:nvPr/>
        </p:nvCxnSpPr>
        <p:spPr>
          <a:xfrm rot="10800000">
            <a:off x="447655" y="6401100"/>
            <a:ext cx="0" cy="456900"/>
          </a:xfrm>
          <a:prstGeom prst="straightConnector1">
            <a:avLst/>
          </a:prstGeom>
          <a:noFill/>
          <a:ln cap="flat" cmpd="sng" w="9525">
            <a:solidFill>
              <a:srgbClr val="EE0000"/>
            </a:solidFill>
            <a:prstDash val="solid"/>
            <a:round/>
            <a:headEnd len="med" w="med" type="none"/>
            <a:tailEnd len="med" w="med" type="none"/>
          </a:ln>
        </p:spPr>
      </p:cxnSp>
      <p:sp>
        <p:nvSpPr>
          <p:cNvPr id="662" name="Google Shape;662;p81"/>
          <p:cNvSpPr txBox="1"/>
          <p:nvPr>
            <p:ph idx="12" type="sldNum"/>
          </p:nvPr>
        </p:nvSpPr>
        <p:spPr>
          <a:xfrm>
            <a:off x="81954" y="6169556"/>
            <a:ext cx="731400" cy="143700"/>
          </a:xfrm>
          <a:prstGeom prst="rect">
            <a:avLst/>
          </a:prstGeom>
          <a:noFill/>
          <a:ln>
            <a:noFill/>
          </a:ln>
        </p:spPr>
        <p:txBody>
          <a:bodyPr anchorCtr="0" anchor="b" bIns="0" lIns="0" spcFirstLastPara="1" rIns="0" wrap="square" tIns="0">
            <a:noAutofit/>
          </a:bodyPr>
          <a:lstStyle>
            <a:lvl1pPr lvl="0" rtl="0" algn="ctr">
              <a:buNone/>
              <a:defRPr sz="800">
                <a:solidFill>
                  <a:srgbClr val="EBEBEB"/>
                </a:solidFill>
                <a:latin typeface="Overpass SemiBold"/>
                <a:ea typeface="Overpass SemiBold"/>
                <a:cs typeface="Overpass SemiBold"/>
                <a:sym typeface="Overpass SemiBold"/>
              </a:defRPr>
            </a:lvl1pPr>
            <a:lvl2pPr lvl="1" rtl="0" algn="ctr">
              <a:buNone/>
              <a:defRPr sz="800">
                <a:solidFill>
                  <a:srgbClr val="EBEBEB"/>
                </a:solidFill>
                <a:latin typeface="Overpass SemiBold"/>
                <a:ea typeface="Overpass SemiBold"/>
                <a:cs typeface="Overpass SemiBold"/>
                <a:sym typeface="Overpass SemiBold"/>
              </a:defRPr>
            </a:lvl2pPr>
            <a:lvl3pPr lvl="2" rtl="0" algn="ctr">
              <a:buNone/>
              <a:defRPr sz="800">
                <a:solidFill>
                  <a:srgbClr val="EBEBEB"/>
                </a:solidFill>
                <a:latin typeface="Overpass SemiBold"/>
                <a:ea typeface="Overpass SemiBold"/>
                <a:cs typeface="Overpass SemiBold"/>
                <a:sym typeface="Overpass SemiBold"/>
              </a:defRPr>
            </a:lvl3pPr>
            <a:lvl4pPr lvl="3" rtl="0" algn="ctr">
              <a:buNone/>
              <a:defRPr sz="800">
                <a:solidFill>
                  <a:srgbClr val="EBEBEB"/>
                </a:solidFill>
                <a:latin typeface="Overpass SemiBold"/>
                <a:ea typeface="Overpass SemiBold"/>
                <a:cs typeface="Overpass SemiBold"/>
                <a:sym typeface="Overpass SemiBold"/>
              </a:defRPr>
            </a:lvl4pPr>
            <a:lvl5pPr lvl="4" rtl="0" algn="ctr">
              <a:buNone/>
              <a:defRPr sz="800">
                <a:solidFill>
                  <a:srgbClr val="EBEBEB"/>
                </a:solidFill>
                <a:latin typeface="Overpass SemiBold"/>
                <a:ea typeface="Overpass SemiBold"/>
                <a:cs typeface="Overpass SemiBold"/>
                <a:sym typeface="Overpass SemiBold"/>
              </a:defRPr>
            </a:lvl5pPr>
            <a:lvl6pPr lvl="5" rtl="0" algn="ctr">
              <a:buNone/>
              <a:defRPr sz="800">
                <a:solidFill>
                  <a:srgbClr val="EBEBEB"/>
                </a:solidFill>
                <a:latin typeface="Overpass SemiBold"/>
                <a:ea typeface="Overpass SemiBold"/>
                <a:cs typeface="Overpass SemiBold"/>
                <a:sym typeface="Overpass SemiBold"/>
              </a:defRPr>
            </a:lvl6pPr>
            <a:lvl7pPr lvl="6" rtl="0" algn="ctr">
              <a:buNone/>
              <a:defRPr sz="800">
                <a:solidFill>
                  <a:srgbClr val="EBEBEB"/>
                </a:solidFill>
                <a:latin typeface="Overpass SemiBold"/>
                <a:ea typeface="Overpass SemiBold"/>
                <a:cs typeface="Overpass SemiBold"/>
                <a:sym typeface="Overpass SemiBold"/>
              </a:defRPr>
            </a:lvl7pPr>
            <a:lvl8pPr lvl="7" rtl="0" algn="ctr">
              <a:buNone/>
              <a:defRPr sz="800">
                <a:solidFill>
                  <a:srgbClr val="EBEBEB"/>
                </a:solidFill>
                <a:latin typeface="Overpass SemiBold"/>
                <a:ea typeface="Overpass SemiBold"/>
                <a:cs typeface="Overpass SemiBold"/>
                <a:sym typeface="Overpass SemiBold"/>
              </a:defRPr>
            </a:lvl8pPr>
            <a:lvl9pPr lvl="8" rtl="0" algn="ctr">
              <a:buNone/>
              <a:defRPr sz="800">
                <a:solidFill>
                  <a:srgbClr val="EBEBEB"/>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cxnSp>
        <p:nvCxnSpPr>
          <p:cNvPr id="663" name="Google Shape;663;p81"/>
          <p:cNvCxnSpPr/>
          <p:nvPr/>
        </p:nvCxnSpPr>
        <p:spPr>
          <a:xfrm rot="10800000">
            <a:off x="447663" y="100"/>
            <a:ext cx="0" cy="886500"/>
          </a:xfrm>
          <a:prstGeom prst="straightConnector1">
            <a:avLst/>
          </a:prstGeom>
          <a:noFill/>
          <a:ln cap="flat" cmpd="sng" w="9525">
            <a:solidFill>
              <a:srgbClr val="EE0000"/>
            </a:solidFill>
            <a:prstDash val="solid"/>
            <a:round/>
            <a:headEnd len="med" w="med" type="none"/>
            <a:tailEnd len="med" w="med" type="none"/>
          </a:ln>
        </p:spPr>
      </p:cxnSp>
      <p:sp>
        <p:nvSpPr>
          <p:cNvPr id="664" name="Google Shape;664;p81"/>
          <p:cNvSpPr txBox="1"/>
          <p:nvPr>
            <p:ph idx="1" type="subTitle"/>
          </p:nvPr>
        </p:nvSpPr>
        <p:spPr>
          <a:xfrm>
            <a:off x="447663" y="55441"/>
            <a:ext cx="51477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p:txBody>
      </p:sp>
      <p:sp>
        <p:nvSpPr>
          <p:cNvPr id="665" name="Google Shape;665;p81"/>
          <p:cNvSpPr txBox="1"/>
          <p:nvPr/>
        </p:nvSpPr>
        <p:spPr>
          <a:xfrm>
            <a:off x="10065512" y="269836"/>
            <a:ext cx="16188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700">
                <a:solidFill>
                  <a:srgbClr val="666666"/>
                </a:solidFill>
                <a:latin typeface="Overpass"/>
                <a:ea typeface="Overpass"/>
                <a:cs typeface="Overpass"/>
                <a:sym typeface="Overpass"/>
              </a:rPr>
              <a:t>CONFIDENTIAL </a:t>
            </a:r>
            <a:r>
              <a:rPr lang="en" sz="700">
                <a:solidFill>
                  <a:srgbClr val="666666"/>
                </a:solidFill>
                <a:latin typeface="Overpass Light"/>
                <a:ea typeface="Overpass Light"/>
                <a:cs typeface="Overpass Light"/>
                <a:sym typeface="Overpass Light"/>
              </a:rPr>
              <a:t>Designator</a:t>
            </a:r>
            <a:endParaRPr sz="700">
              <a:solidFill>
                <a:srgbClr val="666666"/>
              </a:solidFill>
              <a:latin typeface="Overpass Light"/>
              <a:ea typeface="Overpass Light"/>
              <a:cs typeface="Overpass Light"/>
              <a:sym typeface="Overpass Light"/>
            </a:endParaRPr>
          </a:p>
        </p:txBody>
      </p:sp>
      <p:sp>
        <p:nvSpPr>
          <p:cNvPr id="666" name="Google Shape;666;p81"/>
          <p:cNvSpPr txBox="1"/>
          <p:nvPr>
            <p:ph idx="2" type="subTitle"/>
          </p:nvPr>
        </p:nvSpPr>
        <p:spPr>
          <a:xfrm>
            <a:off x="9249136" y="1743719"/>
            <a:ext cx="2123700" cy="33093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500">
                <a:solidFill>
                  <a:srgbClr val="4D4D4F"/>
                </a:solidFill>
              </a:defRPr>
            </a:lvl1pPr>
            <a:lvl2pPr lvl="1" rtl="0">
              <a:lnSpc>
                <a:spcPct val="174000"/>
              </a:lnSpc>
              <a:spcBef>
                <a:spcPts val="0"/>
              </a:spcBef>
              <a:spcAft>
                <a:spcPts val="0"/>
              </a:spcAft>
              <a:buNone/>
              <a:defRPr sz="1500">
                <a:solidFill>
                  <a:srgbClr val="4D4D4F"/>
                </a:solidFill>
              </a:defRPr>
            </a:lvl2pPr>
            <a:lvl3pPr lvl="2" rtl="0">
              <a:lnSpc>
                <a:spcPct val="174000"/>
              </a:lnSpc>
              <a:spcBef>
                <a:spcPts val="0"/>
              </a:spcBef>
              <a:spcAft>
                <a:spcPts val="0"/>
              </a:spcAft>
              <a:buNone/>
              <a:defRPr sz="1500">
                <a:solidFill>
                  <a:srgbClr val="4D4D4F"/>
                </a:solidFill>
              </a:defRPr>
            </a:lvl3pPr>
            <a:lvl4pPr lvl="3" rtl="0">
              <a:lnSpc>
                <a:spcPct val="174000"/>
              </a:lnSpc>
              <a:spcBef>
                <a:spcPts val="0"/>
              </a:spcBef>
              <a:spcAft>
                <a:spcPts val="0"/>
              </a:spcAft>
              <a:buNone/>
              <a:defRPr sz="1500">
                <a:solidFill>
                  <a:srgbClr val="4D4D4F"/>
                </a:solidFill>
              </a:defRPr>
            </a:lvl4pPr>
            <a:lvl5pPr lvl="4" rtl="0">
              <a:lnSpc>
                <a:spcPct val="174000"/>
              </a:lnSpc>
              <a:spcBef>
                <a:spcPts val="0"/>
              </a:spcBef>
              <a:spcAft>
                <a:spcPts val="0"/>
              </a:spcAft>
              <a:buNone/>
              <a:defRPr sz="1500">
                <a:solidFill>
                  <a:srgbClr val="4D4D4F"/>
                </a:solidFill>
              </a:defRPr>
            </a:lvl5pPr>
            <a:lvl6pPr lvl="5" rtl="0">
              <a:lnSpc>
                <a:spcPct val="174000"/>
              </a:lnSpc>
              <a:spcBef>
                <a:spcPts val="0"/>
              </a:spcBef>
              <a:spcAft>
                <a:spcPts val="0"/>
              </a:spcAft>
              <a:buNone/>
              <a:defRPr sz="1500">
                <a:solidFill>
                  <a:srgbClr val="4D4D4F"/>
                </a:solidFill>
              </a:defRPr>
            </a:lvl6pPr>
            <a:lvl7pPr lvl="6" rtl="0">
              <a:lnSpc>
                <a:spcPct val="174000"/>
              </a:lnSpc>
              <a:spcBef>
                <a:spcPts val="0"/>
              </a:spcBef>
              <a:spcAft>
                <a:spcPts val="0"/>
              </a:spcAft>
              <a:buNone/>
              <a:defRPr sz="1500">
                <a:solidFill>
                  <a:srgbClr val="4D4D4F"/>
                </a:solidFill>
              </a:defRPr>
            </a:lvl7pPr>
            <a:lvl8pPr lvl="7" rtl="0">
              <a:lnSpc>
                <a:spcPct val="174000"/>
              </a:lnSpc>
              <a:spcBef>
                <a:spcPts val="0"/>
              </a:spcBef>
              <a:spcAft>
                <a:spcPts val="0"/>
              </a:spcAft>
              <a:buNone/>
              <a:defRPr sz="1500">
                <a:solidFill>
                  <a:srgbClr val="4D4D4F"/>
                </a:solidFill>
              </a:defRPr>
            </a:lvl8pPr>
            <a:lvl9pPr lvl="8" rtl="0">
              <a:lnSpc>
                <a:spcPct val="174000"/>
              </a:lnSpc>
              <a:spcBef>
                <a:spcPts val="0"/>
              </a:spcBef>
              <a:spcAft>
                <a:spcPts val="0"/>
              </a:spcAft>
              <a:buNone/>
              <a:defRPr sz="1500">
                <a:solidFill>
                  <a:srgbClr val="4D4D4F"/>
                </a:solidFill>
              </a:defRPr>
            </a:lvl9pPr>
          </a:lstStyle>
          <a:p/>
        </p:txBody>
      </p:sp>
      <p:pic>
        <p:nvPicPr>
          <p:cNvPr id="667" name="Google Shape;667;p81"/>
          <p:cNvPicPr preferRelativeResize="0"/>
          <p:nvPr/>
        </p:nvPicPr>
        <p:blipFill rotWithShape="1">
          <a:blip r:embed="rId3">
            <a:alphaModFix/>
          </a:blip>
          <a:srcRect b="317" l="0" r="0" t="327"/>
          <a:stretch/>
        </p:blipFill>
        <p:spPr>
          <a:xfrm>
            <a:off x="10708600" y="6313250"/>
            <a:ext cx="975606" cy="228064"/>
          </a:xfrm>
          <a:prstGeom prst="rect">
            <a:avLst/>
          </a:prstGeom>
          <a:noFill/>
          <a:ln>
            <a:noFill/>
          </a:ln>
        </p:spPr>
      </p:pic>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ider white">
  <p:cSld name="CUSTOM_2_1">
    <p:bg>
      <p:bgPr>
        <a:blipFill>
          <a:blip r:embed="rId2">
            <a:alphaModFix/>
          </a:blip>
          <a:stretch>
            <a:fillRect/>
          </a:stretch>
        </a:blipFill>
      </p:bgPr>
    </p:bg>
    <p:spTree>
      <p:nvGrpSpPr>
        <p:cNvPr id="668" name="Shape 668"/>
        <p:cNvGrpSpPr/>
        <p:nvPr/>
      </p:nvGrpSpPr>
      <p:grpSpPr>
        <a:xfrm>
          <a:off x="0" y="0"/>
          <a:ext cx="0" cy="0"/>
          <a:chOff x="0" y="0"/>
          <a:chExt cx="0" cy="0"/>
        </a:xfrm>
      </p:grpSpPr>
      <p:sp>
        <p:nvSpPr>
          <p:cNvPr id="669" name="Google Shape;669;p82"/>
          <p:cNvSpPr txBox="1"/>
          <p:nvPr>
            <p:ph type="title"/>
          </p:nvPr>
        </p:nvSpPr>
        <p:spPr>
          <a:xfrm>
            <a:off x="447663" y="1084561"/>
            <a:ext cx="6822900" cy="2105100"/>
          </a:xfrm>
          <a:prstGeom prst="rect">
            <a:avLst/>
          </a:prstGeom>
        </p:spPr>
        <p:txBody>
          <a:bodyPr anchorCtr="0" anchor="t" bIns="91425" lIns="438900" spcFirstLastPara="1" rIns="91425" wrap="square" tIns="91425">
            <a:noAutofit/>
          </a:bodyPr>
          <a:lstStyle>
            <a:lvl1pPr lvl="0" rtl="0">
              <a:spcBef>
                <a:spcPts val="0"/>
              </a:spcBef>
              <a:spcAft>
                <a:spcPts val="0"/>
              </a:spcAft>
              <a:buNone/>
              <a:defRPr b="1" sz="6000">
                <a:solidFill>
                  <a:srgbClr val="EE0000"/>
                </a:solidFill>
                <a:latin typeface="Overpass"/>
                <a:ea typeface="Overpass"/>
                <a:cs typeface="Overpass"/>
                <a:sym typeface="Overpass"/>
              </a:defRPr>
            </a:lvl1pPr>
            <a:lvl2pPr lvl="1" rtl="0">
              <a:spcBef>
                <a:spcPts val="0"/>
              </a:spcBef>
              <a:spcAft>
                <a:spcPts val="0"/>
              </a:spcAft>
              <a:buNone/>
              <a:defRPr b="1" sz="6000">
                <a:solidFill>
                  <a:srgbClr val="EE0000"/>
                </a:solidFill>
                <a:latin typeface="Overpass"/>
                <a:ea typeface="Overpass"/>
                <a:cs typeface="Overpass"/>
                <a:sym typeface="Overpass"/>
              </a:defRPr>
            </a:lvl2pPr>
            <a:lvl3pPr lvl="2" rtl="0">
              <a:spcBef>
                <a:spcPts val="0"/>
              </a:spcBef>
              <a:spcAft>
                <a:spcPts val="0"/>
              </a:spcAft>
              <a:buNone/>
              <a:defRPr b="1" sz="6000">
                <a:solidFill>
                  <a:srgbClr val="EE0000"/>
                </a:solidFill>
                <a:latin typeface="Overpass"/>
                <a:ea typeface="Overpass"/>
                <a:cs typeface="Overpass"/>
                <a:sym typeface="Overpass"/>
              </a:defRPr>
            </a:lvl3pPr>
            <a:lvl4pPr lvl="3" rtl="0">
              <a:spcBef>
                <a:spcPts val="0"/>
              </a:spcBef>
              <a:spcAft>
                <a:spcPts val="0"/>
              </a:spcAft>
              <a:buNone/>
              <a:defRPr b="1" sz="6000">
                <a:solidFill>
                  <a:srgbClr val="EE0000"/>
                </a:solidFill>
                <a:latin typeface="Overpass"/>
                <a:ea typeface="Overpass"/>
                <a:cs typeface="Overpass"/>
                <a:sym typeface="Overpass"/>
              </a:defRPr>
            </a:lvl4pPr>
            <a:lvl5pPr lvl="4" rtl="0">
              <a:spcBef>
                <a:spcPts val="0"/>
              </a:spcBef>
              <a:spcAft>
                <a:spcPts val="0"/>
              </a:spcAft>
              <a:buNone/>
              <a:defRPr b="1" sz="6000">
                <a:solidFill>
                  <a:srgbClr val="EE0000"/>
                </a:solidFill>
                <a:latin typeface="Overpass"/>
                <a:ea typeface="Overpass"/>
                <a:cs typeface="Overpass"/>
                <a:sym typeface="Overpass"/>
              </a:defRPr>
            </a:lvl5pPr>
            <a:lvl6pPr lvl="5" rtl="0">
              <a:spcBef>
                <a:spcPts val="0"/>
              </a:spcBef>
              <a:spcAft>
                <a:spcPts val="0"/>
              </a:spcAft>
              <a:buNone/>
              <a:defRPr b="1" sz="6000">
                <a:solidFill>
                  <a:srgbClr val="EE0000"/>
                </a:solidFill>
                <a:latin typeface="Overpass"/>
                <a:ea typeface="Overpass"/>
                <a:cs typeface="Overpass"/>
                <a:sym typeface="Overpass"/>
              </a:defRPr>
            </a:lvl6pPr>
            <a:lvl7pPr lvl="6" rtl="0">
              <a:spcBef>
                <a:spcPts val="0"/>
              </a:spcBef>
              <a:spcAft>
                <a:spcPts val="0"/>
              </a:spcAft>
              <a:buNone/>
              <a:defRPr b="1" sz="6000">
                <a:solidFill>
                  <a:srgbClr val="EE0000"/>
                </a:solidFill>
                <a:latin typeface="Overpass"/>
                <a:ea typeface="Overpass"/>
                <a:cs typeface="Overpass"/>
                <a:sym typeface="Overpass"/>
              </a:defRPr>
            </a:lvl7pPr>
            <a:lvl8pPr lvl="7" rtl="0">
              <a:spcBef>
                <a:spcPts val="0"/>
              </a:spcBef>
              <a:spcAft>
                <a:spcPts val="0"/>
              </a:spcAft>
              <a:buNone/>
              <a:defRPr b="1" sz="6000">
                <a:solidFill>
                  <a:srgbClr val="EE0000"/>
                </a:solidFill>
                <a:latin typeface="Overpass"/>
                <a:ea typeface="Overpass"/>
                <a:cs typeface="Overpass"/>
                <a:sym typeface="Overpass"/>
              </a:defRPr>
            </a:lvl8pPr>
            <a:lvl9pPr lvl="8" rtl="0">
              <a:spcBef>
                <a:spcPts val="0"/>
              </a:spcBef>
              <a:spcAft>
                <a:spcPts val="0"/>
              </a:spcAft>
              <a:buNone/>
              <a:defRPr b="1" sz="6000">
                <a:solidFill>
                  <a:srgbClr val="EE0000"/>
                </a:solidFill>
                <a:latin typeface="Overpass"/>
                <a:ea typeface="Overpass"/>
                <a:cs typeface="Overpass"/>
                <a:sym typeface="Overpass"/>
              </a:defRPr>
            </a:lvl9pPr>
          </a:lstStyle>
          <a:p/>
        </p:txBody>
      </p:sp>
      <p:cxnSp>
        <p:nvCxnSpPr>
          <p:cNvPr id="670" name="Google Shape;670;p82"/>
          <p:cNvCxnSpPr/>
          <p:nvPr/>
        </p:nvCxnSpPr>
        <p:spPr>
          <a:xfrm rot="10800000">
            <a:off x="447655" y="6401100"/>
            <a:ext cx="0" cy="456900"/>
          </a:xfrm>
          <a:prstGeom prst="straightConnector1">
            <a:avLst/>
          </a:prstGeom>
          <a:noFill/>
          <a:ln cap="flat" cmpd="sng" w="9525">
            <a:solidFill>
              <a:srgbClr val="EE0000"/>
            </a:solidFill>
            <a:prstDash val="solid"/>
            <a:round/>
            <a:headEnd len="med" w="med" type="none"/>
            <a:tailEnd len="med" w="med" type="none"/>
          </a:ln>
        </p:spPr>
      </p:cxnSp>
      <p:sp>
        <p:nvSpPr>
          <p:cNvPr id="671" name="Google Shape;671;p82"/>
          <p:cNvSpPr txBox="1"/>
          <p:nvPr>
            <p:ph idx="12" type="sldNum"/>
          </p:nvPr>
        </p:nvSpPr>
        <p:spPr>
          <a:xfrm>
            <a:off x="81954" y="6169556"/>
            <a:ext cx="731400" cy="143700"/>
          </a:xfrm>
          <a:prstGeom prst="rect">
            <a:avLst/>
          </a:prstGeom>
          <a:noFill/>
          <a:ln>
            <a:noFill/>
          </a:ln>
        </p:spPr>
        <p:txBody>
          <a:bodyPr anchorCtr="0" anchor="b" bIns="0" lIns="0" spcFirstLastPara="1" rIns="0" wrap="square" tIns="0">
            <a:noAutofit/>
          </a:bodyPr>
          <a:lstStyle>
            <a:lvl1pPr lvl="0" rtl="0" algn="ctr">
              <a:buNone/>
              <a:defRPr sz="800">
                <a:latin typeface="Overpass SemiBold"/>
                <a:ea typeface="Overpass SemiBold"/>
                <a:cs typeface="Overpass SemiBold"/>
                <a:sym typeface="Overpass SemiBold"/>
              </a:defRPr>
            </a:lvl1pPr>
            <a:lvl2pPr lvl="1" rtl="0" algn="ctr">
              <a:buNone/>
              <a:defRPr sz="800">
                <a:latin typeface="Overpass SemiBold"/>
                <a:ea typeface="Overpass SemiBold"/>
                <a:cs typeface="Overpass SemiBold"/>
                <a:sym typeface="Overpass SemiBold"/>
              </a:defRPr>
            </a:lvl2pPr>
            <a:lvl3pPr lvl="2" rtl="0" algn="ctr">
              <a:buNone/>
              <a:defRPr sz="800">
                <a:latin typeface="Overpass SemiBold"/>
                <a:ea typeface="Overpass SemiBold"/>
                <a:cs typeface="Overpass SemiBold"/>
                <a:sym typeface="Overpass SemiBold"/>
              </a:defRPr>
            </a:lvl3pPr>
            <a:lvl4pPr lvl="3" rtl="0" algn="ctr">
              <a:buNone/>
              <a:defRPr sz="800">
                <a:latin typeface="Overpass SemiBold"/>
                <a:ea typeface="Overpass SemiBold"/>
                <a:cs typeface="Overpass SemiBold"/>
                <a:sym typeface="Overpass SemiBold"/>
              </a:defRPr>
            </a:lvl4pPr>
            <a:lvl5pPr lvl="4" rtl="0" algn="ctr">
              <a:buNone/>
              <a:defRPr sz="800">
                <a:latin typeface="Overpass SemiBold"/>
                <a:ea typeface="Overpass SemiBold"/>
                <a:cs typeface="Overpass SemiBold"/>
                <a:sym typeface="Overpass SemiBold"/>
              </a:defRPr>
            </a:lvl5pPr>
            <a:lvl6pPr lvl="5" rtl="0" algn="ctr">
              <a:buNone/>
              <a:defRPr sz="800">
                <a:latin typeface="Overpass SemiBold"/>
                <a:ea typeface="Overpass SemiBold"/>
                <a:cs typeface="Overpass SemiBold"/>
                <a:sym typeface="Overpass SemiBold"/>
              </a:defRPr>
            </a:lvl6pPr>
            <a:lvl7pPr lvl="6" rtl="0" algn="ctr">
              <a:buNone/>
              <a:defRPr sz="800">
                <a:latin typeface="Overpass SemiBold"/>
                <a:ea typeface="Overpass SemiBold"/>
                <a:cs typeface="Overpass SemiBold"/>
                <a:sym typeface="Overpass SemiBold"/>
              </a:defRPr>
            </a:lvl7pPr>
            <a:lvl8pPr lvl="7" rtl="0" algn="ctr">
              <a:buNone/>
              <a:defRPr sz="800">
                <a:latin typeface="Overpass SemiBold"/>
                <a:ea typeface="Overpass SemiBold"/>
                <a:cs typeface="Overpass SemiBold"/>
                <a:sym typeface="Overpass SemiBold"/>
              </a:defRPr>
            </a:lvl8pPr>
            <a:lvl9pPr lvl="8" rtl="0"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cxnSp>
        <p:nvCxnSpPr>
          <p:cNvPr id="672" name="Google Shape;672;p82"/>
          <p:cNvCxnSpPr/>
          <p:nvPr/>
        </p:nvCxnSpPr>
        <p:spPr>
          <a:xfrm rot="10800000">
            <a:off x="447663" y="100"/>
            <a:ext cx="0" cy="886500"/>
          </a:xfrm>
          <a:prstGeom prst="straightConnector1">
            <a:avLst/>
          </a:prstGeom>
          <a:noFill/>
          <a:ln cap="flat" cmpd="sng" w="9525">
            <a:solidFill>
              <a:srgbClr val="EE0000"/>
            </a:solidFill>
            <a:prstDash val="solid"/>
            <a:round/>
            <a:headEnd len="med" w="med" type="none"/>
            <a:tailEnd len="med" w="med" type="none"/>
          </a:ln>
        </p:spPr>
      </p:cxnSp>
      <p:sp>
        <p:nvSpPr>
          <p:cNvPr id="673" name="Google Shape;673;p82"/>
          <p:cNvSpPr txBox="1"/>
          <p:nvPr>
            <p:ph idx="1" type="subTitle"/>
          </p:nvPr>
        </p:nvSpPr>
        <p:spPr>
          <a:xfrm>
            <a:off x="447663" y="55441"/>
            <a:ext cx="51477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1pPr>
            <a:lvl2pPr lvl="1"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2pPr>
            <a:lvl3pPr lvl="2"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3pPr>
            <a:lvl4pPr lvl="3"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4pPr>
            <a:lvl5pPr lvl="4"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5pPr>
            <a:lvl6pPr lvl="5"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6pPr>
            <a:lvl7pPr lvl="6"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7pPr>
            <a:lvl8pPr lvl="7"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8pPr>
            <a:lvl9pPr lvl="8"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9pPr>
          </a:lstStyle>
          <a:p/>
        </p:txBody>
      </p:sp>
      <p:sp>
        <p:nvSpPr>
          <p:cNvPr id="674" name="Google Shape;674;p82"/>
          <p:cNvSpPr txBox="1"/>
          <p:nvPr/>
        </p:nvSpPr>
        <p:spPr>
          <a:xfrm>
            <a:off x="10065512" y="269836"/>
            <a:ext cx="16188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700">
                <a:solidFill>
                  <a:srgbClr val="EBEBEB"/>
                </a:solidFill>
                <a:latin typeface="Overpass"/>
                <a:ea typeface="Overpass"/>
                <a:cs typeface="Overpass"/>
                <a:sym typeface="Overpass"/>
              </a:rPr>
              <a:t>CONFIDENTIAL </a:t>
            </a:r>
            <a:r>
              <a:rPr lang="en" sz="700">
                <a:solidFill>
                  <a:srgbClr val="EBEBEB"/>
                </a:solidFill>
                <a:latin typeface="Overpass Light"/>
                <a:ea typeface="Overpass Light"/>
                <a:cs typeface="Overpass Light"/>
                <a:sym typeface="Overpass Light"/>
              </a:rPr>
              <a:t>Designator</a:t>
            </a:r>
            <a:endParaRPr sz="700">
              <a:solidFill>
                <a:srgbClr val="EBEBEB"/>
              </a:solidFill>
              <a:latin typeface="Overpass Light"/>
              <a:ea typeface="Overpass Light"/>
              <a:cs typeface="Overpass Light"/>
              <a:sym typeface="Overpass Light"/>
            </a:endParaRPr>
          </a:p>
        </p:txBody>
      </p:sp>
      <p:sp>
        <p:nvSpPr>
          <p:cNvPr id="675" name="Google Shape;675;p82"/>
          <p:cNvSpPr txBox="1"/>
          <p:nvPr>
            <p:ph idx="2" type="subTitle"/>
          </p:nvPr>
        </p:nvSpPr>
        <p:spPr>
          <a:xfrm>
            <a:off x="9249136" y="1743719"/>
            <a:ext cx="2123700" cy="33093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500">
                <a:solidFill>
                  <a:srgbClr val="EBEBEB"/>
                </a:solidFill>
              </a:defRPr>
            </a:lvl1pPr>
            <a:lvl2pPr lvl="1" rtl="0">
              <a:lnSpc>
                <a:spcPct val="174000"/>
              </a:lnSpc>
              <a:spcBef>
                <a:spcPts val="0"/>
              </a:spcBef>
              <a:spcAft>
                <a:spcPts val="0"/>
              </a:spcAft>
              <a:buNone/>
              <a:defRPr sz="1500">
                <a:solidFill>
                  <a:srgbClr val="EBEBEB"/>
                </a:solidFill>
              </a:defRPr>
            </a:lvl2pPr>
            <a:lvl3pPr lvl="2" rtl="0">
              <a:lnSpc>
                <a:spcPct val="174000"/>
              </a:lnSpc>
              <a:spcBef>
                <a:spcPts val="0"/>
              </a:spcBef>
              <a:spcAft>
                <a:spcPts val="0"/>
              </a:spcAft>
              <a:buNone/>
              <a:defRPr sz="1500">
                <a:solidFill>
                  <a:srgbClr val="EBEBEB"/>
                </a:solidFill>
              </a:defRPr>
            </a:lvl3pPr>
            <a:lvl4pPr lvl="3" rtl="0">
              <a:lnSpc>
                <a:spcPct val="174000"/>
              </a:lnSpc>
              <a:spcBef>
                <a:spcPts val="0"/>
              </a:spcBef>
              <a:spcAft>
                <a:spcPts val="0"/>
              </a:spcAft>
              <a:buNone/>
              <a:defRPr sz="1500">
                <a:solidFill>
                  <a:srgbClr val="EBEBEB"/>
                </a:solidFill>
              </a:defRPr>
            </a:lvl4pPr>
            <a:lvl5pPr lvl="4" rtl="0">
              <a:lnSpc>
                <a:spcPct val="174000"/>
              </a:lnSpc>
              <a:spcBef>
                <a:spcPts val="0"/>
              </a:spcBef>
              <a:spcAft>
                <a:spcPts val="0"/>
              </a:spcAft>
              <a:buNone/>
              <a:defRPr sz="1500">
                <a:solidFill>
                  <a:srgbClr val="EBEBEB"/>
                </a:solidFill>
              </a:defRPr>
            </a:lvl5pPr>
            <a:lvl6pPr lvl="5" rtl="0">
              <a:lnSpc>
                <a:spcPct val="174000"/>
              </a:lnSpc>
              <a:spcBef>
                <a:spcPts val="0"/>
              </a:spcBef>
              <a:spcAft>
                <a:spcPts val="0"/>
              </a:spcAft>
              <a:buNone/>
              <a:defRPr sz="1500">
                <a:solidFill>
                  <a:srgbClr val="EBEBEB"/>
                </a:solidFill>
              </a:defRPr>
            </a:lvl6pPr>
            <a:lvl7pPr lvl="6" rtl="0">
              <a:lnSpc>
                <a:spcPct val="174000"/>
              </a:lnSpc>
              <a:spcBef>
                <a:spcPts val="0"/>
              </a:spcBef>
              <a:spcAft>
                <a:spcPts val="0"/>
              </a:spcAft>
              <a:buNone/>
              <a:defRPr sz="1500">
                <a:solidFill>
                  <a:srgbClr val="EBEBEB"/>
                </a:solidFill>
              </a:defRPr>
            </a:lvl7pPr>
            <a:lvl8pPr lvl="7" rtl="0">
              <a:lnSpc>
                <a:spcPct val="174000"/>
              </a:lnSpc>
              <a:spcBef>
                <a:spcPts val="0"/>
              </a:spcBef>
              <a:spcAft>
                <a:spcPts val="0"/>
              </a:spcAft>
              <a:buNone/>
              <a:defRPr sz="1500">
                <a:solidFill>
                  <a:srgbClr val="EBEBEB"/>
                </a:solidFill>
              </a:defRPr>
            </a:lvl8pPr>
            <a:lvl9pPr lvl="8" rtl="0">
              <a:lnSpc>
                <a:spcPct val="174000"/>
              </a:lnSpc>
              <a:spcBef>
                <a:spcPts val="0"/>
              </a:spcBef>
              <a:spcAft>
                <a:spcPts val="0"/>
              </a:spcAft>
              <a:buNone/>
              <a:defRPr sz="1500">
                <a:solidFill>
                  <a:srgbClr val="EBEBEB"/>
                </a:solidFill>
              </a:defRPr>
            </a:lvl9pPr>
          </a:lstStyle>
          <a:p/>
        </p:txBody>
      </p:sp>
      <p:pic>
        <p:nvPicPr>
          <p:cNvPr id="676" name="Google Shape;676;p82"/>
          <p:cNvPicPr preferRelativeResize="0"/>
          <p:nvPr/>
        </p:nvPicPr>
        <p:blipFill>
          <a:blip r:embed="rId3">
            <a:alphaModFix/>
          </a:blip>
          <a:stretch>
            <a:fillRect/>
          </a:stretch>
        </p:blipFill>
        <p:spPr>
          <a:xfrm>
            <a:off x="10708600" y="6312505"/>
            <a:ext cx="975606" cy="229554"/>
          </a:xfrm>
          <a:prstGeom prst="rect">
            <a:avLst/>
          </a:prstGeom>
          <a:noFill/>
          <a:ln>
            <a:noFill/>
          </a:ln>
        </p:spPr>
      </p:pic>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ider white">
  <p:cSld name="CUSTOM_2_1_1">
    <p:bg>
      <p:bgPr>
        <a:blipFill>
          <a:blip r:embed="rId2">
            <a:alphaModFix/>
          </a:blip>
          <a:stretch>
            <a:fillRect/>
          </a:stretch>
        </a:blipFill>
      </p:bgPr>
    </p:bg>
    <p:spTree>
      <p:nvGrpSpPr>
        <p:cNvPr id="677" name="Shape 677"/>
        <p:cNvGrpSpPr/>
        <p:nvPr/>
      </p:nvGrpSpPr>
      <p:grpSpPr>
        <a:xfrm>
          <a:off x="0" y="0"/>
          <a:ext cx="0" cy="0"/>
          <a:chOff x="0" y="0"/>
          <a:chExt cx="0" cy="0"/>
        </a:xfrm>
      </p:grpSpPr>
      <p:sp>
        <p:nvSpPr>
          <p:cNvPr id="678" name="Google Shape;678;p83"/>
          <p:cNvSpPr txBox="1"/>
          <p:nvPr>
            <p:ph type="title"/>
          </p:nvPr>
        </p:nvSpPr>
        <p:spPr>
          <a:xfrm>
            <a:off x="447663" y="1084561"/>
            <a:ext cx="6822900" cy="2105100"/>
          </a:xfrm>
          <a:prstGeom prst="rect">
            <a:avLst/>
          </a:prstGeom>
        </p:spPr>
        <p:txBody>
          <a:bodyPr anchorCtr="0" anchor="t" bIns="91425" lIns="438900" spcFirstLastPara="1" rIns="91425" wrap="square" tIns="91425">
            <a:noAutofit/>
          </a:bodyPr>
          <a:lstStyle>
            <a:lvl1pPr lvl="0" rtl="0">
              <a:spcBef>
                <a:spcPts val="0"/>
              </a:spcBef>
              <a:spcAft>
                <a:spcPts val="0"/>
              </a:spcAft>
              <a:buNone/>
              <a:defRPr b="1" sz="6000">
                <a:solidFill>
                  <a:srgbClr val="EE0000"/>
                </a:solidFill>
                <a:latin typeface="Overpass"/>
                <a:ea typeface="Overpass"/>
                <a:cs typeface="Overpass"/>
                <a:sym typeface="Overpass"/>
              </a:defRPr>
            </a:lvl1pPr>
            <a:lvl2pPr lvl="1" rtl="0">
              <a:spcBef>
                <a:spcPts val="0"/>
              </a:spcBef>
              <a:spcAft>
                <a:spcPts val="0"/>
              </a:spcAft>
              <a:buNone/>
              <a:defRPr b="1" sz="6000">
                <a:solidFill>
                  <a:srgbClr val="EE0000"/>
                </a:solidFill>
                <a:latin typeface="Overpass"/>
                <a:ea typeface="Overpass"/>
                <a:cs typeface="Overpass"/>
                <a:sym typeface="Overpass"/>
              </a:defRPr>
            </a:lvl2pPr>
            <a:lvl3pPr lvl="2" rtl="0">
              <a:spcBef>
                <a:spcPts val="0"/>
              </a:spcBef>
              <a:spcAft>
                <a:spcPts val="0"/>
              </a:spcAft>
              <a:buNone/>
              <a:defRPr b="1" sz="6000">
                <a:solidFill>
                  <a:srgbClr val="EE0000"/>
                </a:solidFill>
                <a:latin typeface="Overpass"/>
                <a:ea typeface="Overpass"/>
                <a:cs typeface="Overpass"/>
                <a:sym typeface="Overpass"/>
              </a:defRPr>
            </a:lvl3pPr>
            <a:lvl4pPr lvl="3" rtl="0">
              <a:spcBef>
                <a:spcPts val="0"/>
              </a:spcBef>
              <a:spcAft>
                <a:spcPts val="0"/>
              </a:spcAft>
              <a:buNone/>
              <a:defRPr b="1" sz="6000">
                <a:solidFill>
                  <a:srgbClr val="EE0000"/>
                </a:solidFill>
                <a:latin typeface="Overpass"/>
                <a:ea typeface="Overpass"/>
                <a:cs typeface="Overpass"/>
                <a:sym typeface="Overpass"/>
              </a:defRPr>
            </a:lvl4pPr>
            <a:lvl5pPr lvl="4" rtl="0">
              <a:spcBef>
                <a:spcPts val="0"/>
              </a:spcBef>
              <a:spcAft>
                <a:spcPts val="0"/>
              </a:spcAft>
              <a:buNone/>
              <a:defRPr b="1" sz="6000">
                <a:solidFill>
                  <a:srgbClr val="EE0000"/>
                </a:solidFill>
                <a:latin typeface="Overpass"/>
                <a:ea typeface="Overpass"/>
                <a:cs typeface="Overpass"/>
                <a:sym typeface="Overpass"/>
              </a:defRPr>
            </a:lvl5pPr>
            <a:lvl6pPr lvl="5" rtl="0">
              <a:spcBef>
                <a:spcPts val="0"/>
              </a:spcBef>
              <a:spcAft>
                <a:spcPts val="0"/>
              </a:spcAft>
              <a:buNone/>
              <a:defRPr b="1" sz="6000">
                <a:solidFill>
                  <a:srgbClr val="EE0000"/>
                </a:solidFill>
                <a:latin typeface="Overpass"/>
                <a:ea typeface="Overpass"/>
                <a:cs typeface="Overpass"/>
                <a:sym typeface="Overpass"/>
              </a:defRPr>
            </a:lvl6pPr>
            <a:lvl7pPr lvl="6" rtl="0">
              <a:spcBef>
                <a:spcPts val="0"/>
              </a:spcBef>
              <a:spcAft>
                <a:spcPts val="0"/>
              </a:spcAft>
              <a:buNone/>
              <a:defRPr b="1" sz="6000">
                <a:solidFill>
                  <a:srgbClr val="EE0000"/>
                </a:solidFill>
                <a:latin typeface="Overpass"/>
                <a:ea typeface="Overpass"/>
                <a:cs typeface="Overpass"/>
                <a:sym typeface="Overpass"/>
              </a:defRPr>
            </a:lvl7pPr>
            <a:lvl8pPr lvl="7" rtl="0">
              <a:spcBef>
                <a:spcPts val="0"/>
              </a:spcBef>
              <a:spcAft>
                <a:spcPts val="0"/>
              </a:spcAft>
              <a:buNone/>
              <a:defRPr b="1" sz="6000">
                <a:solidFill>
                  <a:srgbClr val="EE0000"/>
                </a:solidFill>
                <a:latin typeface="Overpass"/>
                <a:ea typeface="Overpass"/>
                <a:cs typeface="Overpass"/>
                <a:sym typeface="Overpass"/>
              </a:defRPr>
            </a:lvl8pPr>
            <a:lvl9pPr lvl="8" rtl="0">
              <a:spcBef>
                <a:spcPts val="0"/>
              </a:spcBef>
              <a:spcAft>
                <a:spcPts val="0"/>
              </a:spcAft>
              <a:buNone/>
              <a:defRPr b="1" sz="6000">
                <a:solidFill>
                  <a:srgbClr val="EE0000"/>
                </a:solidFill>
                <a:latin typeface="Overpass"/>
                <a:ea typeface="Overpass"/>
                <a:cs typeface="Overpass"/>
                <a:sym typeface="Overpass"/>
              </a:defRPr>
            </a:lvl9pPr>
          </a:lstStyle>
          <a:p/>
        </p:txBody>
      </p:sp>
      <p:cxnSp>
        <p:nvCxnSpPr>
          <p:cNvPr id="679" name="Google Shape;679;p83"/>
          <p:cNvCxnSpPr/>
          <p:nvPr/>
        </p:nvCxnSpPr>
        <p:spPr>
          <a:xfrm rot="10800000">
            <a:off x="447655" y="6401100"/>
            <a:ext cx="0" cy="456900"/>
          </a:xfrm>
          <a:prstGeom prst="straightConnector1">
            <a:avLst/>
          </a:prstGeom>
          <a:noFill/>
          <a:ln cap="flat" cmpd="sng" w="9525">
            <a:solidFill>
              <a:srgbClr val="EE0000"/>
            </a:solidFill>
            <a:prstDash val="solid"/>
            <a:round/>
            <a:headEnd len="med" w="med" type="none"/>
            <a:tailEnd len="med" w="med" type="none"/>
          </a:ln>
        </p:spPr>
      </p:cxnSp>
      <p:sp>
        <p:nvSpPr>
          <p:cNvPr id="680" name="Google Shape;680;p83"/>
          <p:cNvSpPr txBox="1"/>
          <p:nvPr>
            <p:ph idx="12" type="sldNum"/>
          </p:nvPr>
        </p:nvSpPr>
        <p:spPr>
          <a:xfrm>
            <a:off x="81954" y="6169556"/>
            <a:ext cx="731400" cy="143700"/>
          </a:xfrm>
          <a:prstGeom prst="rect">
            <a:avLst/>
          </a:prstGeom>
          <a:noFill/>
          <a:ln>
            <a:noFill/>
          </a:ln>
        </p:spPr>
        <p:txBody>
          <a:bodyPr anchorCtr="0" anchor="b" bIns="0" lIns="0" spcFirstLastPara="1" rIns="0" wrap="square" tIns="0">
            <a:noAutofit/>
          </a:bodyPr>
          <a:lstStyle>
            <a:lvl1pPr lvl="0" rtl="0" algn="ctr">
              <a:buNone/>
              <a:defRPr sz="800">
                <a:latin typeface="Overpass SemiBold"/>
                <a:ea typeface="Overpass SemiBold"/>
                <a:cs typeface="Overpass SemiBold"/>
                <a:sym typeface="Overpass SemiBold"/>
              </a:defRPr>
            </a:lvl1pPr>
            <a:lvl2pPr lvl="1" rtl="0" algn="ctr">
              <a:buNone/>
              <a:defRPr sz="800">
                <a:latin typeface="Overpass SemiBold"/>
                <a:ea typeface="Overpass SemiBold"/>
                <a:cs typeface="Overpass SemiBold"/>
                <a:sym typeface="Overpass SemiBold"/>
              </a:defRPr>
            </a:lvl2pPr>
            <a:lvl3pPr lvl="2" rtl="0" algn="ctr">
              <a:buNone/>
              <a:defRPr sz="800">
                <a:latin typeface="Overpass SemiBold"/>
                <a:ea typeface="Overpass SemiBold"/>
                <a:cs typeface="Overpass SemiBold"/>
                <a:sym typeface="Overpass SemiBold"/>
              </a:defRPr>
            </a:lvl3pPr>
            <a:lvl4pPr lvl="3" rtl="0" algn="ctr">
              <a:buNone/>
              <a:defRPr sz="800">
                <a:latin typeface="Overpass SemiBold"/>
                <a:ea typeface="Overpass SemiBold"/>
                <a:cs typeface="Overpass SemiBold"/>
                <a:sym typeface="Overpass SemiBold"/>
              </a:defRPr>
            </a:lvl4pPr>
            <a:lvl5pPr lvl="4" rtl="0" algn="ctr">
              <a:buNone/>
              <a:defRPr sz="800">
                <a:latin typeface="Overpass SemiBold"/>
                <a:ea typeface="Overpass SemiBold"/>
                <a:cs typeface="Overpass SemiBold"/>
                <a:sym typeface="Overpass SemiBold"/>
              </a:defRPr>
            </a:lvl5pPr>
            <a:lvl6pPr lvl="5" rtl="0" algn="ctr">
              <a:buNone/>
              <a:defRPr sz="800">
                <a:latin typeface="Overpass SemiBold"/>
                <a:ea typeface="Overpass SemiBold"/>
                <a:cs typeface="Overpass SemiBold"/>
                <a:sym typeface="Overpass SemiBold"/>
              </a:defRPr>
            </a:lvl6pPr>
            <a:lvl7pPr lvl="6" rtl="0" algn="ctr">
              <a:buNone/>
              <a:defRPr sz="800">
                <a:latin typeface="Overpass SemiBold"/>
                <a:ea typeface="Overpass SemiBold"/>
                <a:cs typeface="Overpass SemiBold"/>
                <a:sym typeface="Overpass SemiBold"/>
              </a:defRPr>
            </a:lvl7pPr>
            <a:lvl8pPr lvl="7" rtl="0" algn="ctr">
              <a:buNone/>
              <a:defRPr sz="800">
                <a:latin typeface="Overpass SemiBold"/>
                <a:ea typeface="Overpass SemiBold"/>
                <a:cs typeface="Overpass SemiBold"/>
                <a:sym typeface="Overpass SemiBold"/>
              </a:defRPr>
            </a:lvl8pPr>
            <a:lvl9pPr lvl="8" rtl="0"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cxnSp>
        <p:nvCxnSpPr>
          <p:cNvPr id="681" name="Google Shape;681;p83"/>
          <p:cNvCxnSpPr/>
          <p:nvPr/>
        </p:nvCxnSpPr>
        <p:spPr>
          <a:xfrm rot="10800000">
            <a:off x="447663" y="100"/>
            <a:ext cx="0" cy="886500"/>
          </a:xfrm>
          <a:prstGeom prst="straightConnector1">
            <a:avLst/>
          </a:prstGeom>
          <a:noFill/>
          <a:ln cap="flat" cmpd="sng" w="9525">
            <a:solidFill>
              <a:srgbClr val="EE0000"/>
            </a:solidFill>
            <a:prstDash val="solid"/>
            <a:round/>
            <a:headEnd len="med" w="med" type="none"/>
            <a:tailEnd len="med" w="med" type="none"/>
          </a:ln>
        </p:spPr>
      </p:cxnSp>
      <p:sp>
        <p:nvSpPr>
          <p:cNvPr id="682" name="Google Shape;682;p83"/>
          <p:cNvSpPr txBox="1"/>
          <p:nvPr>
            <p:ph idx="1" type="subTitle"/>
          </p:nvPr>
        </p:nvSpPr>
        <p:spPr>
          <a:xfrm>
            <a:off x="447663" y="55441"/>
            <a:ext cx="51477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1pPr>
            <a:lvl2pPr lvl="1"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2pPr>
            <a:lvl3pPr lvl="2"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3pPr>
            <a:lvl4pPr lvl="3"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4pPr>
            <a:lvl5pPr lvl="4"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5pPr>
            <a:lvl6pPr lvl="5"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6pPr>
            <a:lvl7pPr lvl="6"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7pPr>
            <a:lvl8pPr lvl="7"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8pPr>
            <a:lvl9pPr lvl="8"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9pPr>
          </a:lstStyle>
          <a:p/>
        </p:txBody>
      </p:sp>
      <p:sp>
        <p:nvSpPr>
          <p:cNvPr id="683" name="Google Shape;683;p83"/>
          <p:cNvSpPr txBox="1"/>
          <p:nvPr>
            <p:ph idx="2" type="subTitle"/>
          </p:nvPr>
        </p:nvSpPr>
        <p:spPr>
          <a:xfrm>
            <a:off x="9249136" y="1743719"/>
            <a:ext cx="2123700" cy="33093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500">
                <a:solidFill>
                  <a:srgbClr val="EBEBEB"/>
                </a:solidFill>
              </a:defRPr>
            </a:lvl1pPr>
            <a:lvl2pPr lvl="1" rtl="0">
              <a:lnSpc>
                <a:spcPct val="174000"/>
              </a:lnSpc>
              <a:spcBef>
                <a:spcPts val="0"/>
              </a:spcBef>
              <a:spcAft>
                <a:spcPts val="0"/>
              </a:spcAft>
              <a:buNone/>
              <a:defRPr sz="1500">
                <a:solidFill>
                  <a:srgbClr val="EBEBEB"/>
                </a:solidFill>
              </a:defRPr>
            </a:lvl2pPr>
            <a:lvl3pPr lvl="2" rtl="0">
              <a:lnSpc>
                <a:spcPct val="174000"/>
              </a:lnSpc>
              <a:spcBef>
                <a:spcPts val="0"/>
              </a:spcBef>
              <a:spcAft>
                <a:spcPts val="0"/>
              </a:spcAft>
              <a:buNone/>
              <a:defRPr sz="1500">
                <a:solidFill>
                  <a:srgbClr val="EBEBEB"/>
                </a:solidFill>
              </a:defRPr>
            </a:lvl3pPr>
            <a:lvl4pPr lvl="3" rtl="0">
              <a:lnSpc>
                <a:spcPct val="174000"/>
              </a:lnSpc>
              <a:spcBef>
                <a:spcPts val="0"/>
              </a:spcBef>
              <a:spcAft>
                <a:spcPts val="0"/>
              </a:spcAft>
              <a:buNone/>
              <a:defRPr sz="1500">
                <a:solidFill>
                  <a:srgbClr val="EBEBEB"/>
                </a:solidFill>
              </a:defRPr>
            </a:lvl4pPr>
            <a:lvl5pPr lvl="4" rtl="0">
              <a:lnSpc>
                <a:spcPct val="174000"/>
              </a:lnSpc>
              <a:spcBef>
                <a:spcPts val="0"/>
              </a:spcBef>
              <a:spcAft>
                <a:spcPts val="0"/>
              </a:spcAft>
              <a:buNone/>
              <a:defRPr sz="1500">
                <a:solidFill>
                  <a:srgbClr val="EBEBEB"/>
                </a:solidFill>
              </a:defRPr>
            </a:lvl5pPr>
            <a:lvl6pPr lvl="5" rtl="0">
              <a:lnSpc>
                <a:spcPct val="174000"/>
              </a:lnSpc>
              <a:spcBef>
                <a:spcPts val="0"/>
              </a:spcBef>
              <a:spcAft>
                <a:spcPts val="0"/>
              </a:spcAft>
              <a:buNone/>
              <a:defRPr sz="1500">
                <a:solidFill>
                  <a:srgbClr val="EBEBEB"/>
                </a:solidFill>
              </a:defRPr>
            </a:lvl6pPr>
            <a:lvl7pPr lvl="6" rtl="0">
              <a:lnSpc>
                <a:spcPct val="174000"/>
              </a:lnSpc>
              <a:spcBef>
                <a:spcPts val="0"/>
              </a:spcBef>
              <a:spcAft>
                <a:spcPts val="0"/>
              </a:spcAft>
              <a:buNone/>
              <a:defRPr sz="1500">
                <a:solidFill>
                  <a:srgbClr val="EBEBEB"/>
                </a:solidFill>
              </a:defRPr>
            </a:lvl7pPr>
            <a:lvl8pPr lvl="7" rtl="0">
              <a:lnSpc>
                <a:spcPct val="174000"/>
              </a:lnSpc>
              <a:spcBef>
                <a:spcPts val="0"/>
              </a:spcBef>
              <a:spcAft>
                <a:spcPts val="0"/>
              </a:spcAft>
              <a:buNone/>
              <a:defRPr sz="1500">
                <a:solidFill>
                  <a:srgbClr val="EBEBEB"/>
                </a:solidFill>
              </a:defRPr>
            </a:lvl8pPr>
            <a:lvl9pPr lvl="8" rtl="0">
              <a:lnSpc>
                <a:spcPct val="174000"/>
              </a:lnSpc>
              <a:spcBef>
                <a:spcPts val="0"/>
              </a:spcBef>
              <a:spcAft>
                <a:spcPts val="0"/>
              </a:spcAft>
              <a:buNone/>
              <a:defRPr sz="1500">
                <a:solidFill>
                  <a:srgbClr val="EBEBEB"/>
                </a:solidFill>
              </a:defRPr>
            </a:lvl9pPr>
          </a:lstStyle>
          <a:p/>
        </p:txBody>
      </p:sp>
      <p:pic>
        <p:nvPicPr>
          <p:cNvPr id="684" name="Google Shape;684;p83"/>
          <p:cNvPicPr preferRelativeResize="0"/>
          <p:nvPr/>
        </p:nvPicPr>
        <p:blipFill rotWithShape="1">
          <a:blip r:embed="rId3">
            <a:alphaModFix/>
          </a:blip>
          <a:srcRect b="317" l="0" r="0" t="327"/>
          <a:stretch/>
        </p:blipFill>
        <p:spPr>
          <a:xfrm>
            <a:off x="10708600" y="6313250"/>
            <a:ext cx="975606" cy="228064"/>
          </a:xfrm>
          <a:prstGeom prst="rect">
            <a:avLst/>
          </a:prstGeom>
          <a:noFill/>
          <a:ln>
            <a:noFill/>
          </a:ln>
        </p:spPr>
      </p:pic>
      <p:sp>
        <p:nvSpPr>
          <p:cNvPr id="685" name="Google Shape;685;p83"/>
          <p:cNvSpPr txBox="1"/>
          <p:nvPr/>
        </p:nvSpPr>
        <p:spPr>
          <a:xfrm>
            <a:off x="10065512" y="269836"/>
            <a:ext cx="16188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700">
                <a:solidFill>
                  <a:srgbClr val="666666"/>
                </a:solidFill>
                <a:latin typeface="Overpass"/>
                <a:ea typeface="Overpass"/>
                <a:cs typeface="Overpass"/>
                <a:sym typeface="Overpass"/>
              </a:rPr>
              <a:t>CONFIDENTIAL </a:t>
            </a:r>
            <a:r>
              <a:rPr lang="en" sz="700">
                <a:solidFill>
                  <a:srgbClr val="666666"/>
                </a:solidFill>
                <a:latin typeface="Overpass Light"/>
                <a:ea typeface="Overpass Light"/>
                <a:cs typeface="Overpass Light"/>
                <a:sym typeface="Overpass Light"/>
              </a:rPr>
              <a:t>Designator</a:t>
            </a:r>
            <a:endParaRPr sz="700">
              <a:solidFill>
                <a:srgbClr val="666666"/>
              </a:solidFill>
              <a:latin typeface="Overpass Light"/>
              <a:ea typeface="Overpass Light"/>
              <a:cs typeface="Overpass Light"/>
              <a:sym typeface="Overpass Light"/>
            </a:endParaRPr>
          </a:p>
        </p:txBody>
      </p:sp>
      <p:sp>
        <p:nvSpPr>
          <p:cNvPr id="686" name="Google Shape;686;p83"/>
          <p:cNvSpPr txBox="1"/>
          <p:nvPr>
            <p:ph idx="3" type="subTitle"/>
          </p:nvPr>
        </p:nvSpPr>
        <p:spPr>
          <a:xfrm>
            <a:off x="9249136" y="1743719"/>
            <a:ext cx="2123700" cy="33093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500"/>
            </a:lvl1pPr>
            <a:lvl2pPr lvl="1" rtl="0">
              <a:lnSpc>
                <a:spcPct val="174000"/>
              </a:lnSpc>
              <a:spcBef>
                <a:spcPts val="0"/>
              </a:spcBef>
              <a:spcAft>
                <a:spcPts val="0"/>
              </a:spcAft>
              <a:buNone/>
              <a:defRPr sz="1500"/>
            </a:lvl2pPr>
            <a:lvl3pPr lvl="2" rtl="0">
              <a:lnSpc>
                <a:spcPct val="174000"/>
              </a:lnSpc>
              <a:spcBef>
                <a:spcPts val="0"/>
              </a:spcBef>
              <a:spcAft>
                <a:spcPts val="0"/>
              </a:spcAft>
              <a:buNone/>
              <a:defRPr sz="1500"/>
            </a:lvl3pPr>
            <a:lvl4pPr lvl="3" rtl="0">
              <a:lnSpc>
                <a:spcPct val="174000"/>
              </a:lnSpc>
              <a:spcBef>
                <a:spcPts val="0"/>
              </a:spcBef>
              <a:spcAft>
                <a:spcPts val="0"/>
              </a:spcAft>
              <a:buNone/>
              <a:defRPr sz="1500"/>
            </a:lvl4pPr>
            <a:lvl5pPr lvl="4" rtl="0">
              <a:lnSpc>
                <a:spcPct val="174000"/>
              </a:lnSpc>
              <a:spcBef>
                <a:spcPts val="0"/>
              </a:spcBef>
              <a:spcAft>
                <a:spcPts val="0"/>
              </a:spcAft>
              <a:buNone/>
              <a:defRPr sz="1500"/>
            </a:lvl5pPr>
            <a:lvl6pPr lvl="5" rtl="0">
              <a:lnSpc>
                <a:spcPct val="174000"/>
              </a:lnSpc>
              <a:spcBef>
                <a:spcPts val="0"/>
              </a:spcBef>
              <a:spcAft>
                <a:spcPts val="0"/>
              </a:spcAft>
              <a:buNone/>
              <a:defRPr sz="1500"/>
            </a:lvl6pPr>
            <a:lvl7pPr lvl="6" rtl="0">
              <a:lnSpc>
                <a:spcPct val="174000"/>
              </a:lnSpc>
              <a:spcBef>
                <a:spcPts val="0"/>
              </a:spcBef>
              <a:spcAft>
                <a:spcPts val="0"/>
              </a:spcAft>
              <a:buNone/>
              <a:defRPr sz="1500"/>
            </a:lvl7pPr>
            <a:lvl8pPr lvl="7" rtl="0">
              <a:lnSpc>
                <a:spcPct val="174000"/>
              </a:lnSpc>
              <a:spcBef>
                <a:spcPts val="0"/>
              </a:spcBef>
              <a:spcAft>
                <a:spcPts val="0"/>
              </a:spcAft>
              <a:buNone/>
              <a:defRPr sz="1500"/>
            </a:lvl8pPr>
            <a:lvl9pPr lvl="8" rtl="0">
              <a:lnSpc>
                <a:spcPct val="174000"/>
              </a:lnSpc>
              <a:spcBef>
                <a:spcPts val="0"/>
              </a:spcBef>
              <a:spcAft>
                <a:spcPts val="0"/>
              </a:spcAft>
              <a:buNone/>
              <a:defRPr sz="1500"/>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ider large quote white">
  <p:cSld name="CUSTOM_3">
    <p:bg>
      <p:bgPr>
        <a:blipFill>
          <a:blip r:embed="rId2">
            <a:alphaModFix/>
          </a:blip>
          <a:stretch>
            <a:fillRect/>
          </a:stretch>
        </a:blipFill>
      </p:bgPr>
    </p:bg>
    <p:spTree>
      <p:nvGrpSpPr>
        <p:cNvPr id="687" name="Shape 687"/>
        <p:cNvGrpSpPr/>
        <p:nvPr/>
      </p:nvGrpSpPr>
      <p:grpSpPr>
        <a:xfrm>
          <a:off x="0" y="0"/>
          <a:ext cx="0" cy="0"/>
          <a:chOff x="0" y="0"/>
          <a:chExt cx="0" cy="0"/>
        </a:xfrm>
      </p:grpSpPr>
      <p:sp>
        <p:nvSpPr>
          <p:cNvPr id="688" name="Google Shape;688;p84"/>
          <p:cNvSpPr txBox="1"/>
          <p:nvPr>
            <p:ph type="title"/>
          </p:nvPr>
        </p:nvSpPr>
        <p:spPr>
          <a:xfrm>
            <a:off x="2075506" y="1883250"/>
            <a:ext cx="7989900" cy="3071100"/>
          </a:xfrm>
          <a:prstGeom prst="rect">
            <a:avLst/>
          </a:prstGeom>
        </p:spPr>
        <p:txBody>
          <a:bodyPr anchorCtr="0" anchor="t" bIns="0" lIns="0" spcFirstLastPara="1" rIns="0" wrap="square" tIns="0">
            <a:noAutofit/>
          </a:bodyPr>
          <a:lstStyle>
            <a:lvl1pPr lvl="0" rtl="0">
              <a:lnSpc>
                <a:spcPct val="108000"/>
              </a:lnSpc>
              <a:spcBef>
                <a:spcPts val="0"/>
              </a:spcBef>
              <a:spcAft>
                <a:spcPts val="0"/>
              </a:spcAft>
              <a:buNone/>
              <a:defRPr sz="5500">
                <a:solidFill>
                  <a:srgbClr val="EE0000"/>
                </a:solidFill>
              </a:defRPr>
            </a:lvl1pPr>
            <a:lvl2pPr lvl="1" rtl="0">
              <a:lnSpc>
                <a:spcPct val="108000"/>
              </a:lnSpc>
              <a:spcBef>
                <a:spcPts val="0"/>
              </a:spcBef>
              <a:spcAft>
                <a:spcPts val="0"/>
              </a:spcAft>
              <a:buNone/>
              <a:defRPr sz="5500">
                <a:solidFill>
                  <a:srgbClr val="EE0000"/>
                </a:solidFill>
              </a:defRPr>
            </a:lvl2pPr>
            <a:lvl3pPr lvl="2" rtl="0">
              <a:lnSpc>
                <a:spcPct val="108000"/>
              </a:lnSpc>
              <a:spcBef>
                <a:spcPts val="0"/>
              </a:spcBef>
              <a:spcAft>
                <a:spcPts val="0"/>
              </a:spcAft>
              <a:buNone/>
              <a:defRPr sz="5500">
                <a:solidFill>
                  <a:srgbClr val="EE0000"/>
                </a:solidFill>
              </a:defRPr>
            </a:lvl3pPr>
            <a:lvl4pPr lvl="3" rtl="0">
              <a:lnSpc>
                <a:spcPct val="108000"/>
              </a:lnSpc>
              <a:spcBef>
                <a:spcPts val="0"/>
              </a:spcBef>
              <a:spcAft>
                <a:spcPts val="0"/>
              </a:spcAft>
              <a:buNone/>
              <a:defRPr sz="5500">
                <a:solidFill>
                  <a:srgbClr val="EE0000"/>
                </a:solidFill>
              </a:defRPr>
            </a:lvl4pPr>
            <a:lvl5pPr lvl="4" rtl="0">
              <a:lnSpc>
                <a:spcPct val="108000"/>
              </a:lnSpc>
              <a:spcBef>
                <a:spcPts val="0"/>
              </a:spcBef>
              <a:spcAft>
                <a:spcPts val="0"/>
              </a:spcAft>
              <a:buNone/>
              <a:defRPr sz="5500">
                <a:solidFill>
                  <a:srgbClr val="EE0000"/>
                </a:solidFill>
              </a:defRPr>
            </a:lvl5pPr>
            <a:lvl6pPr lvl="5" rtl="0">
              <a:lnSpc>
                <a:spcPct val="108000"/>
              </a:lnSpc>
              <a:spcBef>
                <a:spcPts val="0"/>
              </a:spcBef>
              <a:spcAft>
                <a:spcPts val="0"/>
              </a:spcAft>
              <a:buNone/>
              <a:defRPr sz="5500">
                <a:solidFill>
                  <a:srgbClr val="EE0000"/>
                </a:solidFill>
              </a:defRPr>
            </a:lvl6pPr>
            <a:lvl7pPr lvl="6" rtl="0">
              <a:lnSpc>
                <a:spcPct val="108000"/>
              </a:lnSpc>
              <a:spcBef>
                <a:spcPts val="0"/>
              </a:spcBef>
              <a:spcAft>
                <a:spcPts val="0"/>
              </a:spcAft>
              <a:buNone/>
              <a:defRPr sz="5500">
                <a:solidFill>
                  <a:srgbClr val="EE0000"/>
                </a:solidFill>
              </a:defRPr>
            </a:lvl7pPr>
            <a:lvl8pPr lvl="7" rtl="0">
              <a:lnSpc>
                <a:spcPct val="108000"/>
              </a:lnSpc>
              <a:spcBef>
                <a:spcPts val="0"/>
              </a:spcBef>
              <a:spcAft>
                <a:spcPts val="0"/>
              </a:spcAft>
              <a:buNone/>
              <a:defRPr sz="5500">
                <a:solidFill>
                  <a:srgbClr val="EE0000"/>
                </a:solidFill>
              </a:defRPr>
            </a:lvl8pPr>
            <a:lvl9pPr lvl="8" rtl="0">
              <a:lnSpc>
                <a:spcPct val="108000"/>
              </a:lnSpc>
              <a:spcBef>
                <a:spcPts val="0"/>
              </a:spcBef>
              <a:spcAft>
                <a:spcPts val="0"/>
              </a:spcAft>
              <a:buNone/>
              <a:defRPr sz="5500">
                <a:solidFill>
                  <a:srgbClr val="EE0000"/>
                </a:solidFill>
              </a:defRPr>
            </a:lvl9pPr>
          </a:lstStyle>
          <a:p/>
        </p:txBody>
      </p:sp>
      <p:cxnSp>
        <p:nvCxnSpPr>
          <p:cNvPr id="689" name="Google Shape;689;p84"/>
          <p:cNvCxnSpPr/>
          <p:nvPr/>
        </p:nvCxnSpPr>
        <p:spPr>
          <a:xfrm rot="10800000">
            <a:off x="447655" y="6401100"/>
            <a:ext cx="0" cy="456900"/>
          </a:xfrm>
          <a:prstGeom prst="straightConnector1">
            <a:avLst/>
          </a:prstGeom>
          <a:noFill/>
          <a:ln cap="flat" cmpd="sng" w="9525">
            <a:solidFill>
              <a:srgbClr val="EE0000"/>
            </a:solidFill>
            <a:prstDash val="solid"/>
            <a:round/>
            <a:headEnd len="med" w="med" type="none"/>
            <a:tailEnd len="med" w="med" type="none"/>
          </a:ln>
        </p:spPr>
      </p:cxnSp>
      <p:sp>
        <p:nvSpPr>
          <p:cNvPr id="690" name="Google Shape;690;p84"/>
          <p:cNvSpPr txBox="1"/>
          <p:nvPr>
            <p:ph idx="12" type="sldNum"/>
          </p:nvPr>
        </p:nvSpPr>
        <p:spPr>
          <a:xfrm>
            <a:off x="81954" y="6169556"/>
            <a:ext cx="731400" cy="143700"/>
          </a:xfrm>
          <a:prstGeom prst="rect">
            <a:avLst/>
          </a:prstGeom>
          <a:noFill/>
          <a:ln>
            <a:noFill/>
          </a:ln>
        </p:spPr>
        <p:txBody>
          <a:bodyPr anchorCtr="0" anchor="b" bIns="0" lIns="0" spcFirstLastPara="1" rIns="0" wrap="square" tIns="0">
            <a:noAutofit/>
          </a:bodyPr>
          <a:lstStyle>
            <a:lvl1pPr lvl="0" rtl="0" algn="ctr">
              <a:buNone/>
              <a:defRPr sz="800">
                <a:solidFill>
                  <a:srgbClr val="EBEBEB"/>
                </a:solidFill>
                <a:latin typeface="Overpass SemiBold"/>
                <a:ea typeface="Overpass SemiBold"/>
                <a:cs typeface="Overpass SemiBold"/>
                <a:sym typeface="Overpass SemiBold"/>
              </a:defRPr>
            </a:lvl1pPr>
            <a:lvl2pPr lvl="1" rtl="0" algn="ctr">
              <a:buNone/>
              <a:defRPr sz="800">
                <a:solidFill>
                  <a:srgbClr val="EBEBEB"/>
                </a:solidFill>
                <a:latin typeface="Overpass SemiBold"/>
                <a:ea typeface="Overpass SemiBold"/>
                <a:cs typeface="Overpass SemiBold"/>
                <a:sym typeface="Overpass SemiBold"/>
              </a:defRPr>
            </a:lvl2pPr>
            <a:lvl3pPr lvl="2" rtl="0" algn="ctr">
              <a:buNone/>
              <a:defRPr sz="800">
                <a:solidFill>
                  <a:srgbClr val="EBEBEB"/>
                </a:solidFill>
                <a:latin typeface="Overpass SemiBold"/>
                <a:ea typeface="Overpass SemiBold"/>
                <a:cs typeface="Overpass SemiBold"/>
                <a:sym typeface="Overpass SemiBold"/>
              </a:defRPr>
            </a:lvl3pPr>
            <a:lvl4pPr lvl="3" rtl="0" algn="ctr">
              <a:buNone/>
              <a:defRPr sz="800">
                <a:solidFill>
                  <a:srgbClr val="EBEBEB"/>
                </a:solidFill>
                <a:latin typeface="Overpass SemiBold"/>
                <a:ea typeface="Overpass SemiBold"/>
                <a:cs typeface="Overpass SemiBold"/>
                <a:sym typeface="Overpass SemiBold"/>
              </a:defRPr>
            </a:lvl4pPr>
            <a:lvl5pPr lvl="4" rtl="0" algn="ctr">
              <a:buNone/>
              <a:defRPr sz="800">
                <a:solidFill>
                  <a:srgbClr val="EBEBEB"/>
                </a:solidFill>
                <a:latin typeface="Overpass SemiBold"/>
                <a:ea typeface="Overpass SemiBold"/>
                <a:cs typeface="Overpass SemiBold"/>
                <a:sym typeface="Overpass SemiBold"/>
              </a:defRPr>
            </a:lvl5pPr>
            <a:lvl6pPr lvl="5" rtl="0" algn="ctr">
              <a:buNone/>
              <a:defRPr sz="800">
                <a:solidFill>
                  <a:srgbClr val="EBEBEB"/>
                </a:solidFill>
                <a:latin typeface="Overpass SemiBold"/>
                <a:ea typeface="Overpass SemiBold"/>
                <a:cs typeface="Overpass SemiBold"/>
                <a:sym typeface="Overpass SemiBold"/>
              </a:defRPr>
            </a:lvl6pPr>
            <a:lvl7pPr lvl="6" rtl="0" algn="ctr">
              <a:buNone/>
              <a:defRPr sz="800">
                <a:solidFill>
                  <a:srgbClr val="EBEBEB"/>
                </a:solidFill>
                <a:latin typeface="Overpass SemiBold"/>
                <a:ea typeface="Overpass SemiBold"/>
                <a:cs typeface="Overpass SemiBold"/>
                <a:sym typeface="Overpass SemiBold"/>
              </a:defRPr>
            </a:lvl7pPr>
            <a:lvl8pPr lvl="7" rtl="0" algn="ctr">
              <a:buNone/>
              <a:defRPr sz="800">
                <a:solidFill>
                  <a:srgbClr val="EBEBEB"/>
                </a:solidFill>
                <a:latin typeface="Overpass SemiBold"/>
                <a:ea typeface="Overpass SemiBold"/>
                <a:cs typeface="Overpass SemiBold"/>
                <a:sym typeface="Overpass SemiBold"/>
              </a:defRPr>
            </a:lvl8pPr>
            <a:lvl9pPr lvl="8" rtl="0" algn="ctr">
              <a:buNone/>
              <a:defRPr sz="800">
                <a:solidFill>
                  <a:srgbClr val="EBEBEB"/>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691" name="Google Shape;691;p84"/>
          <p:cNvSpPr txBox="1"/>
          <p:nvPr>
            <p:ph idx="1" type="subTitle"/>
          </p:nvPr>
        </p:nvSpPr>
        <p:spPr>
          <a:xfrm rot="5400000">
            <a:off x="-2138518" y="2138550"/>
            <a:ext cx="5148900" cy="871800"/>
          </a:xfrm>
          <a:prstGeom prst="rect">
            <a:avLst/>
          </a:prstGeom>
        </p:spPr>
        <p:txBody>
          <a:bodyPr anchorCtr="0" anchor="ctr" bIns="91425" lIns="502900" spcFirstLastPara="1" rIns="91425" wrap="square" tIns="91425">
            <a:noAutofit/>
          </a:bodyPr>
          <a:lstStyle>
            <a:lvl1pPr lvl="0"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1pPr>
            <a:lvl2pPr lvl="1"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2pPr>
            <a:lvl3pPr lvl="2"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3pPr>
            <a:lvl4pPr lvl="3"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4pPr>
            <a:lvl5pPr lvl="4"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5pPr>
            <a:lvl6pPr lvl="5"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6pPr>
            <a:lvl7pPr lvl="6"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7pPr>
            <a:lvl8pPr lvl="7"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8pPr>
            <a:lvl9pPr lvl="8"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9pPr>
          </a:lstStyle>
          <a:p/>
        </p:txBody>
      </p:sp>
      <p:pic>
        <p:nvPicPr>
          <p:cNvPr id="692" name="Google Shape;692;p84"/>
          <p:cNvPicPr preferRelativeResize="0"/>
          <p:nvPr/>
        </p:nvPicPr>
        <p:blipFill rotWithShape="1">
          <a:blip r:embed="rId3">
            <a:alphaModFix/>
          </a:blip>
          <a:srcRect b="317" l="0" r="0" t="327"/>
          <a:stretch/>
        </p:blipFill>
        <p:spPr>
          <a:xfrm>
            <a:off x="10708600" y="6313250"/>
            <a:ext cx="975606" cy="228064"/>
          </a:xfrm>
          <a:prstGeom prst="rect">
            <a:avLst/>
          </a:prstGeom>
          <a:noFill/>
          <a:ln>
            <a:noFill/>
          </a:ln>
        </p:spPr>
      </p:pic>
      <p:sp>
        <p:nvSpPr>
          <p:cNvPr id="693" name="Google Shape;693;p84"/>
          <p:cNvSpPr txBox="1"/>
          <p:nvPr/>
        </p:nvSpPr>
        <p:spPr>
          <a:xfrm>
            <a:off x="10065512" y="269836"/>
            <a:ext cx="16188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700">
                <a:solidFill>
                  <a:srgbClr val="666666"/>
                </a:solidFill>
                <a:latin typeface="Overpass"/>
                <a:ea typeface="Overpass"/>
                <a:cs typeface="Overpass"/>
                <a:sym typeface="Overpass"/>
              </a:rPr>
              <a:t>CONFIDENTIAL </a:t>
            </a:r>
            <a:r>
              <a:rPr lang="en" sz="700">
                <a:solidFill>
                  <a:srgbClr val="666666"/>
                </a:solidFill>
                <a:latin typeface="Overpass Light"/>
                <a:ea typeface="Overpass Light"/>
                <a:cs typeface="Overpass Light"/>
                <a:sym typeface="Overpass Light"/>
              </a:rPr>
              <a:t>Designator</a:t>
            </a:r>
            <a:endParaRPr sz="700">
              <a:solidFill>
                <a:srgbClr val="666666"/>
              </a:solidFill>
              <a:latin typeface="Overpass Light"/>
              <a:ea typeface="Overpass Light"/>
              <a:cs typeface="Overpass Light"/>
              <a:sym typeface="Overpass Light"/>
            </a:endParaRPr>
          </a:p>
        </p:txBody>
      </p:sp>
      <p:cxnSp>
        <p:nvCxnSpPr>
          <p:cNvPr id="694" name="Google Shape;694;p84"/>
          <p:cNvCxnSpPr/>
          <p:nvPr/>
        </p:nvCxnSpPr>
        <p:spPr>
          <a:xfrm>
            <a:off x="2075506" y="1653700"/>
            <a:ext cx="1390500" cy="0"/>
          </a:xfrm>
          <a:prstGeom prst="straightConnector1">
            <a:avLst/>
          </a:prstGeom>
          <a:noFill/>
          <a:ln cap="flat" cmpd="sng" w="9525">
            <a:solidFill>
              <a:srgbClr val="EE0000"/>
            </a:solidFill>
            <a:prstDash val="solid"/>
            <a:round/>
            <a:headEnd len="med" w="med" type="none"/>
            <a:tailEnd len="med" w="med" type="none"/>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lumns, text">
  <p:cSld name="CUSTOM_2_1">
    <p:spTree>
      <p:nvGrpSpPr>
        <p:cNvPr id="57" name="Shape 57"/>
        <p:cNvGrpSpPr/>
        <p:nvPr/>
      </p:nvGrpSpPr>
      <p:grpSpPr>
        <a:xfrm>
          <a:off x="0" y="0"/>
          <a:ext cx="0" cy="0"/>
          <a:chOff x="0" y="0"/>
          <a:chExt cx="0" cy="0"/>
        </a:xfrm>
      </p:grpSpPr>
      <p:sp>
        <p:nvSpPr>
          <p:cNvPr id="58" name="Google Shape;58;p9"/>
          <p:cNvSpPr txBox="1"/>
          <p:nvPr>
            <p:ph idx="12" type="sldNum"/>
          </p:nvPr>
        </p:nvSpPr>
        <p:spPr>
          <a:xfrm>
            <a:off x="137736" y="6311925"/>
            <a:ext cx="480600" cy="525000"/>
          </a:xfrm>
          <a:prstGeom prst="rect">
            <a:avLst/>
          </a:prstGeom>
          <a:noFill/>
          <a:ln>
            <a:noFill/>
          </a:ln>
        </p:spPr>
        <p:txBody>
          <a:bodyPr anchorCtr="0" anchor="ctr" bIns="122175" lIns="122175" spcFirstLastPara="1" rIns="122175" wrap="square" tIns="122175">
            <a:noAutofit/>
          </a:bodyPr>
          <a:lstStyle>
            <a:lvl1pPr lvl="0" rtl="0">
              <a:buNone/>
              <a:defRPr sz="1800"/>
            </a:lvl1pPr>
            <a:lvl2pPr lvl="1" rtl="0">
              <a:buNone/>
              <a:defRPr sz="1800"/>
            </a:lvl2pPr>
            <a:lvl3pPr lvl="2" rtl="0">
              <a:buNone/>
              <a:defRPr sz="1800"/>
            </a:lvl3pPr>
            <a:lvl4pPr lvl="3" rtl="0">
              <a:buNone/>
              <a:defRPr sz="1800"/>
            </a:lvl4pPr>
            <a:lvl5pPr lvl="4" rtl="0">
              <a:buNone/>
              <a:defRPr sz="1800"/>
            </a:lvl5pPr>
            <a:lvl6pPr lvl="5" rtl="0">
              <a:buNone/>
              <a:defRPr sz="1800"/>
            </a:lvl6pPr>
            <a:lvl7pPr lvl="6" rtl="0">
              <a:buNone/>
              <a:defRPr sz="1800"/>
            </a:lvl7pPr>
            <a:lvl8pPr lvl="7" rtl="0">
              <a:buNone/>
              <a:defRPr sz="1800"/>
            </a:lvl8pPr>
            <a:lvl9pPr lvl="8" rtl="0">
              <a:buNone/>
              <a:defRPr sz="1800"/>
            </a:lvl9pPr>
          </a:lstStyle>
          <a:p>
            <a:pPr indent="0" lvl="0" marL="0" rtl="0" algn="l">
              <a:spcBef>
                <a:spcPts val="0"/>
              </a:spcBef>
              <a:spcAft>
                <a:spcPts val="0"/>
              </a:spcAft>
              <a:buNone/>
            </a:pPr>
            <a:fld id="{00000000-1234-1234-1234-123412341234}" type="slidenum">
              <a:rPr lang="en"/>
              <a:t>‹#›</a:t>
            </a:fld>
            <a:endParaRPr/>
          </a:p>
        </p:txBody>
      </p:sp>
      <p:sp>
        <p:nvSpPr>
          <p:cNvPr id="59" name="Google Shape;59;p9"/>
          <p:cNvSpPr txBox="1"/>
          <p:nvPr>
            <p:ph idx="1" type="subTitle"/>
          </p:nvPr>
        </p:nvSpPr>
        <p:spPr>
          <a:xfrm>
            <a:off x="6622976" y="2490196"/>
            <a:ext cx="4464000" cy="666300"/>
          </a:xfrm>
          <a:prstGeom prst="rect">
            <a:avLst/>
          </a:prstGeom>
        </p:spPr>
        <p:txBody>
          <a:bodyPr anchorCtr="0" anchor="b" bIns="122175" lIns="122175" spcFirstLastPara="1" rIns="122175" wrap="square" tIns="122175">
            <a:noAutofit/>
          </a:bodyPr>
          <a:lstStyle>
            <a:lvl1pPr lvl="0" rtl="0" algn="ctr">
              <a:lnSpc>
                <a:spcPct val="100000"/>
              </a:lnSpc>
              <a:spcBef>
                <a:spcPts val="0"/>
              </a:spcBef>
              <a:spcAft>
                <a:spcPts val="0"/>
              </a:spcAft>
              <a:buNone/>
              <a:defRPr b="1"/>
            </a:lvl1pPr>
            <a:lvl2pPr lvl="1" rtl="0" algn="ctr">
              <a:lnSpc>
                <a:spcPct val="100000"/>
              </a:lnSpc>
              <a:spcBef>
                <a:spcPts val="0"/>
              </a:spcBef>
              <a:spcAft>
                <a:spcPts val="0"/>
              </a:spcAft>
              <a:buNone/>
              <a:defRPr b="1"/>
            </a:lvl2pPr>
            <a:lvl3pPr lvl="2" rtl="0" algn="ctr">
              <a:lnSpc>
                <a:spcPct val="100000"/>
              </a:lnSpc>
              <a:spcBef>
                <a:spcPts val="0"/>
              </a:spcBef>
              <a:spcAft>
                <a:spcPts val="0"/>
              </a:spcAft>
              <a:buNone/>
              <a:defRPr b="1"/>
            </a:lvl3pPr>
            <a:lvl4pPr lvl="3" rtl="0" algn="ctr">
              <a:lnSpc>
                <a:spcPct val="100000"/>
              </a:lnSpc>
              <a:spcBef>
                <a:spcPts val="0"/>
              </a:spcBef>
              <a:spcAft>
                <a:spcPts val="0"/>
              </a:spcAft>
              <a:buNone/>
              <a:defRPr b="1"/>
            </a:lvl4pPr>
            <a:lvl5pPr lvl="4" rtl="0" algn="ctr">
              <a:lnSpc>
                <a:spcPct val="100000"/>
              </a:lnSpc>
              <a:spcBef>
                <a:spcPts val="0"/>
              </a:spcBef>
              <a:spcAft>
                <a:spcPts val="0"/>
              </a:spcAft>
              <a:buNone/>
              <a:defRPr b="1"/>
            </a:lvl5pPr>
            <a:lvl6pPr lvl="5" rtl="0" algn="ctr">
              <a:lnSpc>
                <a:spcPct val="100000"/>
              </a:lnSpc>
              <a:spcBef>
                <a:spcPts val="0"/>
              </a:spcBef>
              <a:spcAft>
                <a:spcPts val="0"/>
              </a:spcAft>
              <a:buNone/>
              <a:defRPr b="1"/>
            </a:lvl6pPr>
            <a:lvl7pPr lvl="6" rtl="0" algn="ctr">
              <a:lnSpc>
                <a:spcPct val="100000"/>
              </a:lnSpc>
              <a:spcBef>
                <a:spcPts val="0"/>
              </a:spcBef>
              <a:spcAft>
                <a:spcPts val="0"/>
              </a:spcAft>
              <a:buNone/>
              <a:defRPr b="1"/>
            </a:lvl7pPr>
            <a:lvl8pPr lvl="7" rtl="0" algn="ctr">
              <a:lnSpc>
                <a:spcPct val="100000"/>
              </a:lnSpc>
              <a:spcBef>
                <a:spcPts val="0"/>
              </a:spcBef>
              <a:spcAft>
                <a:spcPts val="0"/>
              </a:spcAft>
              <a:buNone/>
              <a:defRPr b="1"/>
            </a:lvl8pPr>
            <a:lvl9pPr lvl="8" rtl="0" algn="ctr">
              <a:lnSpc>
                <a:spcPct val="100000"/>
              </a:lnSpc>
              <a:spcBef>
                <a:spcPts val="0"/>
              </a:spcBef>
              <a:spcAft>
                <a:spcPts val="0"/>
              </a:spcAft>
              <a:buNone/>
              <a:defRPr b="1"/>
            </a:lvl9pPr>
          </a:lstStyle>
          <a:p/>
        </p:txBody>
      </p:sp>
      <p:sp>
        <p:nvSpPr>
          <p:cNvPr id="60" name="Google Shape;60;p9"/>
          <p:cNvSpPr txBox="1"/>
          <p:nvPr>
            <p:ph idx="2" type="body"/>
          </p:nvPr>
        </p:nvSpPr>
        <p:spPr>
          <a:xfrm>
            <a:off x="6622809" y="3156502"/>
            <a:ext cx="4464000" cy="2766000"/>
          </a:xfrm>
          <a:prstGeom prst="rect">
            <a:avLst/>
          </a:prstGeom>
        </p:spPr>
        <p:txBody>
          <a:bodyPr anchorCtr="0" anchor="t" bIns="122175" lIns="122175" spcFirstLastPara="1" rIns="122175" wrap="square" tIns="122175">
            <a:noAutofit/>
          </a:bodyPr>
          <a:lstStyle>
            <a:lvl1pPr indent="-330200" lvl="0" marL="457200" rtl="0" algn="ctr">
              <a:spcBef>
                <a:spcPts val="700"/>
              </a:spcBef>
              <a:spcAft>
                <a:spcPts val="0"/>
              </a:spcAft>
              <a:buSzPts val="1600"/>
              <a:buChar char="●"/>
              <a:defRPr sz="1600"/>
            </a:lvl1pPr>
            <a:lvl2pPr indent="-330200" lvl="1" marL="914400" rtl="0" algn="ctr">
              <a:spcBef>
                <a:spcPts val="700"/>
              </a:spcBef>
              <a:spcAft>
                <a:spcPts val="0"/>
              </a:spcAft>
              <a:buSzPts val="1600"/>
              <a:buChar char="○"/>
              <a:defRPr sz="1600"/>
            </a:lvl2pPr>
            <a:lvl3pPr indent="-330200" lvl="2" marL="1371600" rtl="0" algn="ctr">
              <a:spcBef>
                <a:spcPts val="700"/>
              </a:spcBef>
              <a:spcAft>
                <a:spcPts val="0"/>
              </a:spcAft>
              <a:buSzPts val="1600"/>
              <a:buChar char="■"/>
              <a:defRPr sz="1600"/>
            </a:lvl3pPr>
            <a:lvl4pPr indent="-330200" lvl="3" marL="1828800" rtl="0" algn="ctr">
              <a:spcBef>
                <a:spcPts val="500"/>
              </a:spcBef>
              <a:spcAft>
                <a:spcPts val="0"/>
              </a:spcAft>
              <a:buSzPts val="1600"/>
              <a:buChar char="●"/>
              <a:defRPr sz="1600"/>
            </a:lvl4pPr>
            <a:lvl5pPr indent="-330200" lvl="4" marL="2286000" rtl="0" algn="ctr">
              <a:spcBef>
                <a:spcPts val="500"/>
              </a:spcBef>
              <a:spcAft>
                <a:spcPts val="0"/>
              </a:spcAft>
              <a:buSzPts val="1600"/>
              <a:buChar char="○"/>
              <a:defRPr sz="1600"/>
            </a:lvl5pPr>
            <a:lvl6pPr indent="-330200" lvl="5" marL="2743200" rtl="0" algn="ctr">
              <a:spcBef>
                <a:spcPts val="500"/>
              </a:spcBef>
              <a:spcAft>
                <a:spcPts val="0"/>
              </a:spcAft>
              <a:buSzPts val="1600"/>
              <a:buChar char="■"/>
              <a:defRPr sz="1600"/>
            </a:lvl6pPr>
            <a:lvl7pPr indent="-330200" lvl="6" marL="3200400" rtl="0" algn="ctr">
              <a:spcBef>
                <a:spcPts val="500"/>
              </a:spcBef>
              <a:spcAft>
                <a:spcPts val="0"/>
              </a:spcAft>
              <a:buSzPts val="1600"/>
              <a:buChar char="●"/>
              <a:defRPr sz="1600"/>
            </a:lvl7pPr>
            <a:lvl8pPr indent="-330200" lvl="7" marL="3657600" rtl="0" algn="ctr">
              <a:spcBef>
                <a:spcPts val="500"/>
              </a:spcBef>
              <a:spcAft>
                <a:spcPts val="0"/>
              </a:spcAft>
              <a:buSzPts val="1600"/>
              <a:buChar char="○"/>
              <a:defRPr sz="1600"/>
            </a:lvl8pPr>
            <a:lvl9pPr indent="-330200" lvl="8" marL="4114800" rtl="0" algn="ctr">
              <a:spcBef>
                <a:spcPts val="500"/>
              </a:spcBef>
              <a:spcAft>
                <a:spcPts val="0"/>
              </a:spcAft>
              <a:buSzPts val="1600"/>
              <a:buChar char="■"/>
              <a:defRPr sz="1600"/>
            </a:lvl9pPr>
          </a:lstStyle>
          <a:p/>
        </p:txBody>
      </p:sp>
      <p:sp>
        <p:nvSpPr>
          <p:cNvPr id="61" name="Google Shape;61;p9"/>
          <p:cNvSpPr txBox="1"/>
          <p:nvPr>
            <p:ph idx="3" type="subTitle"/>
          </p:nvPr>
        </p:nvSpPr>
        <p:spPr>
          <a:xfrm>
            <a:off x="1101924" y="2490196"/>
            <a:ext cx="4464000" cy="666300"/>
          </a:xfrm>
          <a:prstGeom prst="rect">
            <a:avLst/>
          </a:prstGeom>
        </p:spPr>
        <p:txBody>
          <a:bodyPr anchorCtr="0" anchor="b" bIns="122175" lIns="122175" spcFirstLastPara="1" rIns="122175" wrap="square" tIns="122175">
            <a:noAutofit/>
          </a:bodyPr>
          <a:lstStyle>
            <a:lvl1pPr lvl="0" rtl="0" algn="ctr">
              <a:lnSpc>
                <a:spcPct val="100000"/>
              </a:lnSpc>
              <a:spcBef>
                <a:spcPts val="0"/>
              </a:spcBef>
              <a:spcAft>
                <a:spcPts val="0"/>
              </a:spcAft>
              <a:buNone/>
              <a:defRPr b="1"/>
            </a:lvl1pPr>
            <a:lvl2pPr lvl="1" rtl="0" algn="ctr">
              <a:lnSpc>
                <a:spcPct val="100000"/>
              </a:lnSpc>
              <a:spcBef>
                <a:spcPts val="0"/>
              </a:spcBef>
              <a:spcAft>
                <a:spcPts val="0"/>
              </a:spcAft>
              <a:buNone/>
              <a:defRPr b="1"/>
            </a:lvl2pPr>
            <a:lvl3pPr lvl="2" rtl="0" algn="ctr">
              <a:lnSpc>
                <a:spcPct val="100000"/>
              </a:lnSpc>
              <a:spcBef>
                <a:spcPts val="0"/>
              </a:spcBef>
              <a:spcAft>
                <a:spcPts val="0"/>
              </a:spcAft>
              <a:buNone/>
              <a:defRPr b="1"/>
            </a:lvl3pPr>
            <a:lvl4pPr lvl="3" rtl="0" algn="ctr">
              <a:lnSpc>
                <a:spcPct val="100000"/>
              </a:lnSpc>
              <a:spcBef>
                <a:spcPts val="0"/>
              </a:spcBef>
              <a:spcAft>
                <a:spcPts val="0"/>
              </a:spcAft>
              <a:buNone/>
              <a:defRPr b="1"/>
            </a:lvl4pPr>
            <a:lvl5pPr lvl="4" rtl="0" algn="ctr">
              <a:lnSpc>
                <a:spcPct val="100000"/>
              </a:lnSpc>
              <a:spcBef>
                <a:spcPts val="0"/>
              </a:spcBef>
              <a:spcAft>
                <a:spcPts val="0"/>
              </a:spcAft>
              <a:buNone/>
              <a:defRPr b="1"/>
            </a:lvl5pPr>
            <a:lvl6pPr lvl="5" rtl="0" algn="ctr">
              <a:lnSpc>
                <a:spcPct val="100000"/>
              </a:lnSpc>
              <a:spcBef>
                <a:spcPts val="0"/>
              </a:spcBef>
              <a:spcAft>
                <a:spcPts val="0"/>
              </a:spcAft>
              <a:buNone/>
              <a:defRPr b="1"/>
            </a:lvl6pPr>
            <a:lvl7pPr lvl="6" rtl="0" algn="ctr">
              <a:lnSpc>
                <a:spcPct val="100000"/>
              </a:lnSpc>
              <a:spcBef>
                <a:spcPts val="0"/>
              </a:spcBef>
              <a:spcAft>
                <a:spcPts val="0"/>
              </a:spcAft>
              <a:buNone/>
              <a:defRPr b="1"/>
            </a:lvl7pPr>
            <a:lvl8pPr lvl="7" rtl="0" algn="ctr">
              <a:lnSpc>
                <a:spcPct val="100000"/>
              </a:lnSpc>
              <a:spcBef>
                <a:spcPts val="0"/>
              </a:spcBef>
              <a:spcAft>
                <a:spcPts val="0"/>
              </a:spcAft>
              <a:buNone/>
              <a:defRPr b="1"/>
            </a:lvl8pPr>
            <a:lvl9pPr lvl="8" rtl="0" algn="ctr">
              <a:lnSpc>
                <a:spcPct val="100000"/>
              </a:lnSpc>
              <a:spcBef>
                <a:spcPts val="0"/>
              </a:spcBef>
              <a:spcAft>
                <a:spcPts val="0"/>
              </a:spcAft>
              <a:buNone/>
              <a:defRPr b="1"/>
            </a:lvl9pPr>
          </a:lstStyle>
          <a:p/>
        </p:txBody>
      </p:sp>
      <p:sp>
        <p:nvSpPr>
          <p:cNvPr id="62" name="Google Shape;62;p9"/>
          <p:cNvSpPr txBox="1"/>
          <p:nvPr>
            <p:ph idx="4" type="body"/>
          </p:nvPr>
        </p:nvSpPr>
        <p:spPr>
          <a:xfrm>
            <a:off x="1101758" y="3156502"/>
            <a:ext cx="4464000" cy="2766000"/>
          </a:xfrm>
          <a:prstGeom prst="rect">
            <a:avLst/>
          </a:prstGeom>
        </p:spPr>
        <p:txBody>
          <a:bodyPr anchorCtr="0" anchor="t" bIns="122175" lIns="122175" spcFirstLastPara="1" rIns="122175" wrap="square" tIns="122175">
            <a:noAutofit/>
          </a:bodyPr>
          <a:lstStyle>
            <a:lvl1pPr indent="-330200" lvl="0" marL="457200" rtl="0" algn="ctr">
              <a:spcBef>
                <a:spcPts val="700"/>
              </a:spcBef>
              <a:spcAft>
                <a:spcPts val="0"/>
              </a:spcAft>
              <a:buSzPts val="1600"/>
              <a:buChar char="●"/>
              <a:defRPr sz="1600"/>
            </a:lvl1pPr>
            <a:lvl2pPr indent="-330200" lvl="1" marL="914400" rtl="0" algn="ctr">
              <a:spcBef>
                <a:spcPts val="700"/>
              </a:spcBef>
              <a:spcAft>
                <a:spcPts val="0"/>
              </a:spcAft>
              <a:buSzPts val="1600"/>
              <a:buChar char="○"/>
              <a:defRPr sz="1600"/>
            </a:lvl2pPr>
            <a:lvl3pPr indent="-330200" lvl="2" marL="1371600" rtl="0" algn="ctr">
              <a:spcBef>
                <a:spcPts val="700"/>
              </a:spcBef>
              <a:spcAft>
                <a:spcPts val="0"/>
              </a:spcAft>
              <a:buSzPts val="1600"/>
              <a:buChar char="■"/>
              <a:defRPr sz="1600"/>
            </a:lvl3pPr>
            <a:lvl4pPr indent="-330200" lvl="3" marL="1828800" rtl="0" algn="ctr">
              <a:spcBef>
                <a:spcPts val="500"/>
              </a:spcBef>
              <a:spcAft>
                <a:spcPts val="0"/>
              </a:spcAft>
              <a:buSzPts val="1600"/>
              <a:buChar char="●"/>
              <a:defRPr sz="1600"/>
            </a:lvl4pPr>
            <a:lvl5pPr indent="-330200" lvl="4" marL="2286000" rtl="0" algn="ctr">
              <a:spcBef>
                <a:spcPts val="500"/>
              </a:spcBef>
              <a:spcAft>
                <a:spcPts val="0"/>
              </a:spcAft>
              <a:buSzPts val="1600"/>
              <a:buChar char="○"/>
              <a:defRPr sz="1600"/>
            </a:lvl5pPr>
            <a:lvl6pPr indent="-330200" lvl="5" marL="2743200" rtl="0" algn="ctr">
              <a:spcBef>
                <a:spcPts val="500"/>
              </a:spcBef>
              <a:spcAft>
                <a:spcPts val="0"/>
              </a:spcAft>
              <a:buSzPts val="1600"/>
              <a:buChar char="■"/>
              <a:defRPr sz="1600"/>
            </a:lvl6pPr>
            <a:lvl7pPr indent="-330200" lvl="6" marL="3200400" rtl="0" algn="ctr">
              <a:spcBef>
                <a:spcPts val="500"/>
              </a:spcBef>
              <a:spcAft>
                <a:spcPts val="0"/>
              </a:spcAft>
              <a:buSzPts val="1600"/>
              <a:buChar char="●"/>
              <a:defRPr sz="1600"/>
            </a:lvl7pPr>
            <a:lvl8pPr indent="-330200" lvl="7" marL="3657600" rtl="0" algn="ctr">
              <a:spcBef>
                <a:spcPts val="500"/>
              </a:spcBef>
              <a:spcAft>
                <a:spcPts val="0"/>
              </a:spcAft>
              <a:buSzPts val="1600"/>
              <a:buChar char="○"/>
              <a:defRPr sz="1600"/>
            </a:lvl8pPr>
            <a:lvl9pPr indent="-330200" lvl="8" marL="4114800" rtl="0" algn="ctr">
              <a:spcBef>
                <a:spcPts val="500"/>
              </a:spcBef>
              <a:spcAft>
                <a:spcPts val="0"/>
              </a:spcAft>
              <a:buSzPts val="1600"/>
              <a:buChar char="■"/>
              <a:defRPr sz="1600"/>
            </a:lvl9pPr>
          </a:lstStyle>
          <a:p/>
        </p:txBody>
      </p:sp>
      <p:sp>
        <p:nvSpPr>
          <p:cNvPr id="63" name="Google Shape;63;p9"/>
          <p:cNvSpPr txBox="1"/>
          <p:nvPr>
            <p:ph type="title"/>
          </p:nvPr>
        </p:nvSpPr>
        <p:spPr>
          <a:xfrm>
            <a:off x="1101924" y="0"/>
            <a:ext cx="9984900" cy="1417200"/>
          </a:xfrm>
          <a:prstGeom prst="rect">
            <a:avLst/>
          </a:prstGeom>
        </p:spPr>
        <p:txBody>
          <a:bodyPr anchorCtr="0" anchor="b" bIns="122175" lIns="122175" spcFirstLastPara="1" rIns="122175" wrap="square" tIns="122175">
            <a:noAutofit/>
          </a:bodyPr>
          <a:lstStyle>
            <a:lvl1pPr lvl="0" rtl="0">
              <a:spcBef>
                <a:spcPts val="0"/>
              </a:spcBef>
              <a:spcAft>
                <a:spcPts val="0"/>
              </a:spcAft>
              <a:buSzPts val="37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9pPr>
          </a:lstStyle>
          <a:p/>
        </p:txBody>
      </p:sp>
      <p:sp>
        <p:nvSpPr>
          <p:cNvPr id="64" name="Google Shape;64;p9"/>
          <p:cNvSpPr txBox="1"/>
          <p:nvPr>
            <p:ph idx="5" type="subTitle"/>
          </p:nvPr>
        </p:nvSpPr>
        <p:spPr>
          <a:xfrm>
            <a:off x="1101924" y="1239700"/>
            <a:ext cx="9984900" cy="438600"/>
          </a:xfrm>
          <a:prstGeom prst="rect">
            <a:avLst/>
          </a:prstGeom>
        </p:spPr>
        <p:txBody>
          <a:bodyPr anchorCtr="0" anchor="t" bIns="122175" lIns="122175" spcFirstLastPara="1" rIns="122175" wrap="square" tIns="122175">
            <a:noAutofit/>
          </a:bodyPr>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ider large quote red">
  <p:cSld name="CUSTOM_3_1">
    <p:bg>
      <p:bgPr>
        <a:blipFill>
          <a:blip r:embed="rId2">
            <a:alphaModFix/>
          </a:blip>
          <a:stretch>
            <a:fillRect/>
          </a:stretch>
        </a:blipFill>
      </p:bgPr>
    </p:bg>
    <p:spTree>
      <p:nvGrpSpPr>
        <p:cNvPr id="695" name="Shape 695"/>
        <p:cNvGrpSpPr/>
        <p:nvPr/>
      </p:nvGrpSpPr>
      <p:grpSpPr>
        <a:xfrm>
          <a:off x="0" y="0"/>
          <a:ext cx="0" cy="0"/>
          <a:chOff x="0" y="0"/>
          <a:chExt cx="0" cy="0"/>
        </a:xfrm>
      </p:grpSpPr>
      <p:sp>
        <p:nvSpPr>
          <p:cNvPr id="696" name="Google Shape;696;p85"/>
          <p:cNvSpPr txBox="1"/>
          <p:nvPr>
            <p:ph type="title"/>
          </p:nvPr>
        </p:nvSpPr>
        <p:spPr>
          <a:xfrm>
            <a:off x="2075506" y="1883250"/>
            <a:ext cx="7989900" cy="3071100"/>
          </a:xfrm>
          <a:prstGeom prst="rect">
            <a:avLst/>
          </a:prstGeom>
        </p:spPr>
        <p:txBody>
          <a:bodyPr anchorCtr="0" anchor="t" bIns="0" lIns="0" spcFirstLastPara="1" rIns="0" wrap="square" tIns="0">
            <a:noAutofit/>
          </a:bodyPr>
          <a:lstStyle>
            <a:lvl1pPr lvl="0" rtl="0">
              <a:lnSpc>
                <a:spcPct val="108000"/>
              </a:lnSpc>
              <a:spcBef>
                <a:spcPts val="0"/>
              </a:spcBef>
              <a:spcAft>
                <a:spcPts val="0"/>
              </a:spcAft>
              <a:buNone/>
              <a:defRPr sz="5500">
                <a:solidFill>
                  <a:schemeClr val="lt1"/>
                </a:solidFill>
              </a:defRPr>
            </a:lvl1pPr>
            <a:lvl2pPr lvl="1" rtl="0">
              <a:lnSpc>
                <a:spcPct val="108000"/>
              </a:lnSpc>
              <a:spcBef>
                <a:spcPts val="0"/>
              </a:spcBef>
              <a:spcAft>
                <a:spcPts val="0"/>
              </a:spcAft>
              <a:buNone/>
              <a:defRPr sz="5500">
                <a:solidFill>
                  <a:schemeClr val="lt1"/>
                </a:solidFill>
              </a:defRPr>
            </a:lvl2pPr>
            <a:lvl3pPr lvl="2" rtl="0">
              <a:lnSpc>
                <a:spcPct val="108000"/>
              </a:lnSpc>
              <a:spcBef>
                <a:spcPts val="0"/>
              </a:spcBef>
              <a:spcAft>
                <a:spcPts val="0"/>
              </a:spcAft>
              <a:buNone/>
              <a:defRPr sz="5500">
                <a:solidFill>
                  <a:schemeClr val="lt1"/>
                </a:solidFill>
              </a:defRPr>
            </a:lvl3pPr>
            <a:lvl4pPr lvl="3" rtl="0">
              <a:lnSpc>
                <a:spcPct val="108000"/>
              </a:lnSpc>
              <a:spcBef>
                <a:spcPts val="0"/>
              </a:spcBef>
              <a:spcAft>
                <a:spcPts val="0"/>
              </a:spcAft>
              <a:buNone/>
              <a:defRPr sz="5500">
                <a:solidFill>
                  <a:schemeClr val="lt1"/>
                </a:solidFill>
              </a:defRPr>
            </a:lvl4pPr>
            <a:lvl5pPr lvl="4" rtl="0">
              <a:lnSpc>
                <a:spcPct val="108000"/>
              </a:lnSpc>
              <a:spcBef>
                <a:spcPts val="0"/>
              </a:spcBef>
              <a:spcAft>
                <a:spcPts val="0"/>
              </a:spcAft>
              <a:buNone/>
              <a:defRPr sz="5500">
                <a:solidFill>
                  <a:schemeClr val="lt1"/>
                </a:solidFill>
              </a:defRPr>
            </a:lvl5pPr>
            <a:lvl6pPr lvl="5" rtl="0">
              <a:lnSpc>
                <a:spcPct val="108000"/>
              </a:lnSpc>
              <a:spcBef>
                <a:spcPts val="0"/>
              </a:spcBef>
              <a:spcAft>
                <a:spcPts val="0"/>
              </a:spcAft>
              <a:buNone/>
              <a:defRPr sz="5500">
                <a:solidFill>
                  <a:schemeClr val="lt1"/>
                </a:solidFill>
              </a:defRPr>
            </a:lvl6pPr>
            <a:lvl7pPr lvl="6" rtl="0">
              <a:lnSpc>
                <a:spcPct val="108000"/>
              </a:lnSpc>
              <a:spcBef>
                <a:spcPts val="0"/>
              </a:spcBef>
              <a:spcAft>
                <a:spcPts val="0"/>
              </a:spcAft>
              <a:buNone/>
              <a:defRPr sz="5500">
                <a:solidFill>
                  <a:schemeClr val="lt1"/>
                </a:solidFill>
              </a:defRPr>
            </a:lvl7pPr>
            <a:lvl8pPr lvl="7" rtl="0">
              <a:lnSpc>
                <a:spcPct val="108000"/>
              </a:lnSpc>
              <a:spcBef>
                <a:spcPts val="0"/>
              </a:spcBef>
              <a:spcAft>
                <a:spcPts val="0"/>
              </a:spcAft>
              <a:buNone/>
              <a:defRPr sz="5500">
                <a:solidFill>
                  <a:schemeClr val="lt1"/>
                </a:solidFill>
              </a:defRPr>
            </a:lvl8pPr>
            <a:lvl9pPr lvl="8" rtl="0">
              <a:lnSpc>
                <a:spcPct val="108000"/>
              </a:lnSpc>
              <a:spcBef>
                <a:spcPts val="0"/>
              </a:spcBef>
              <a:spcAft>
                <a:spcPts val="0"/>
              </a:spcAft>
              <a:buNone/>
              <a:defRPr sz="5500">
                <a:solidFill>
                  <a:schemeClr val="lt1"/>
                </a:solidFill>
              </a:defRPr>
            </a:lvl9pPr>
          </a:lstStyle>
          <a:p/>
        </p:txBody>
      </p:sp>
      <p:cxnSp>
        <p:nvCxnSpPr>
          <p:cNvPr id="697" name="Google Shape;697;p85"/>
          <p:cNvCxnSpPr/>
          <p:nvPr/>
        </p:nvCxnSpPr>
        <p:spPr>
          <a:xfrm rot="10800000">
            <a:off x="447655" y="6401100"/>
            <a:ext cx="0" cy="456900"/>
          </a:xfrm>
          <a:prstGeom prst="straightConnector1">
            <a:avLst/>
          </a:prstGeom>
          <a:noFill/>
          <a:ln cap="flat" cmpd="sng" w="9525">
            <a:solidFill>
              <a:srgbClr val="EE0000"/>
            </a:solidFill>
            <a:prstDash val="solid"/>
            <a:round/>
            <a:headEnd len="med" w="med" type="none"/>
            <a:tailEnd len="med" w="med" type="none"/>
          </a:ln>
        </p:spPr>
      </p:cxnSp>
      <p:sp>
        <p:nvSpPr>
          <p:cNvPr id="698" name="Google Shape;698;p85"/>
          <p:cNvSpPr txBox="1"/>
          <p:nvPr>
            <p:ph idx="12" type="sldNum"/>
          </p:nvPr>
        </p:nvSpPr>
        <p:spPr>
          <a:xfrm>
            <a:off x="81954" y="6169556"/>
            <a:ext cx="731400" cy="143700"/>
          </a:xfrm>
          <a:prstGeom prst="rect">
            <a:avLst/>
          </a:prstGeom>
          <a:noFill/>
          <a:ln>
            <a:noFill/>
          </a:ln>
        </p:spPr>
        <p:txBody>
          <a:bodyPr anchorCtr="0" anchor="b" bIns="0" lIns="0" spcFirstLastPara="1" rIns="0" wrap="square" tIns="0">
            <a:noAutofit/>
          </a:bodyPr>
          <a:lstStyle>
            <a:lvl1pPr lvl="0" rtl="0" algn="ctr">
              <a:buNone/>
              <a:defRPr sz="800">
                <a:latin typeface="Overpass SemiBold"/>
                <a:ea typeface="Overpass SemiBold"/>
                <a:cs typeface="Overpass SemiBold"/>
                <a:sym typeface="Overpass SemiBold"/>
              </a:defRPr>
            </a:lvl1pPr>
            <a:lvl2pPr lvl="1" rtl="0" algn="ctr">
              <a:buNone/>
              <a:defRPr sz="800">
                <a:latin typeface="Overpass SemiBold"/>
                <a:ea typeface="Overpass SemiBold"/>
                <a:cs typeface="Overpass SemiBold"/>
                <a:sym typeface="Overpass SemiBold"/>
              </a:defRPr>
            </a:lvl2pPr>
            <a:lvl3pPr lvl="2" rtl="0" algn="ctr">
              <a:buNone/>
              <a:defRPr sz="800">
                <a:latin typeface="Overpass SemiBold"/>
                <a:ea typeface="Overpass SemiBold"/>
                <a:cs typeface="Overpass SemiBold"/>
                <a:sym typeface="Overpass SemiBold"/>
              </a:defRPr>
            </a:lvl3pPr>
            <a:lvl4pPr lvl="3" rtl="0" algn="ctr">
              <a:buNone/>
              <a:defRPr sz="800">
                <a:latin typeface="Overpass SemiBold"/>
                <a:ea typeface="Overpass SemiBold"/>
                <a:cs typeface="Overpass SemiBold"/>
                <a:sym typeface="Overpass SemiBold"/>
              </a:defRPr>
            </a:lvl4pPr>
            <a:lvl5pPr lvl="4" rtl="0" algn="ctr">
              <a:buNone/>
              <a:defRPr sz="800">
                <a:latin typeface="Overpass SemiBold"/>
                <a:ea typeface="Overpass SemiBold"/>
                <a:cs typeface="Overpass SemiBold"/>
                <a:sym typeface="Overpass SemiBold"/>
              </a:defRPr>
            </a:lvl5pPr>
            <a:lvl6pPr lvl="5" rtl="0" algn="ctr">
              <a:buNone/>
              <a:defRPr sz="800">
                <a:latin typeface="Overpass SemiBold"/>
                <a:ea typeface="Overpass SemiBold"/>
                <a:cs typeface="Overpass SemiBold"/>
                <a:sym typeface="Overpass SemiBold"/>
              </a:defRPr>
            </a:lvl6pPr>
            <a:lvl7pPr lvl="6" rtl="0" algn="ctr">
              <a:buNone/>
              <a:defRPr sz="800">
                <a:latin typeface="Overpass SemiBold"/>
                <a:ea typeface="Overpass SemiBold"/>
                <a:cs typeface="Overpass SemiBold"/>
                <a:sym typeface="Overpass SemiBold"/>
              </a:defRPr>
            </a:lvl7pPr>
            <a:lvl8pPr lvl="7" rtl="0" algn="ctr">
              <a:buNone/>
              <a:defRPr sz="800">
                <a:latin typeface="Overpass SemiBold"/>
                <a:ea typeface="Overpass SemiBold"/>
                <a:cs typeface="Overpass SemiBold"/>
                <a:sym typeface="Overpass SemiBold"/>
              </a:defRPr>
            </a:lvl8pPr>
            <a:lvl9pPr lvl="8" rtl="0"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699" name="Google Shape;699;p85"/>
          <p:cNvPicPr preferRelativeResize="0"/>
          <p:nvPr/>
        </p:nvPicPr>
        <p:blipFill rotWithShape="1">
          <a:blip r:embed="rId3">
            <a:alphaModFix/>
          </a:blip>
          <a:srcRect b="317" l="0" r="0" t="327"/>
          <a:stretch/>
        </p:blipFill>
        <p:spPr>
          <a:xfrm>
            <a:off x="10708600" y="6313250"/>
            <a:ext cx="975606" cy="228064"/>
          </a:xfrm>
          <a:prstGeom prst="rect">
            <a:avLst/>
          </a:prstGeom>
          <a:noFill/>
          <a:ln>
            <a:noFill/>
          </a:ln>
        </p:spPr>
      </p:pic>
      <p:sp>
        <p:nvSpPr>
          <p:cNvPr id="700" name="Google Shape;700;p85"/>
          <p:cNvSpPr txBox="1"/>
          <p:nvPr/>
        </p:nvSpPr>
        <p:spPr>
          <a:xfrm>
            <a:off x="10065512" y="269836"/>
            <a:ext cx="16188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700">
                <a:solidFill>
                  <a:schemeClr val="lt1"/>
                </a:solidFill>
                <a:latin typeface="Overpass"/>
                <a:ea typeface="Overpass"/>
                <a:cs typeface="Overpass"/>
                <a:sym typeface="Overpass"/>
              </a:rPr>
              <a:t>CONFIDENTIAL </a:t>
            </a:r>
            <a:r>
              <a:rPr lang="en" sz="700">
                <a:solidFill>
                  <a:schemeClr val="lt1"/>
                </a:solidFill>
                <a:latin typeface="Overpass Light"/>
                <a:ea typeface="Overpass Light"/>
                <a:cs typeface="Overpass Light"/>
                <a:sym typeface="Overpass Light"/>
              </a:rPr>
              <a:t>Designator</a:t>
            </a:r>
            <a:endParaRPr sz="700">
              <a:solidFill>
                <a:schemeClr val="lt1"/>
              </a:solidFill>
              <a:latin typeface="Overpass Light"/>
              <a:ea typeface="Overpass Light"/>
              <a:cs typeface="Overpass Light"/>
              <a:sym typeface="Overpass Light"/>
            </a:endParaRPr>
          </a:p>
        </p:txBody>
      </p:sp>
      <p:cxnSp>
        <p:nvCxnSpPr>
          <p:cNvPr id="701" name="Google Shape;701;p85"/>
          <p:cNvCxnSpPr/>
          <p:nvPr/>
        </p:nvCxnSpPr>
        <p:spPr>
          <a:xfrm>
            <a:off x="2075506" y="1653700"/>
            <a:ext cx="1390500" cy="0"/>
          </a:xfrm>
          <a:prstGeom prst="straightConnector1">
            <a:avLst/>
          </a:prstGeom>
          <a:noFill/>
          <a:ln cap="flat" cmpd="sng" w="9525">
            <a:solidFill>
              <a:srgbClr val="EE0000"/>
            </a:solidFill>
            <a:prstDash val="solid"/>
            <a:round/>
            <a:headEnd len="med" w="med" type="none"/>
            <a:tailEnd len="med" w="med" type="none"/>
          </a:ln>
        </p:spPr>
      </p:cxnSp>
      <p:cxnSp>
        <p:nvCxnSpPr>
          <p:cNvPr id="702" name="Google Shape;702;p85"/>
          <p:cNvCxnSpPr/>
          <p:nvPr/>
        </p:nvCxnSpPr>
        <p:spPr>
          <a:xfrm rot="10800000">
            <a:off x="447663" y="100"/>
            <a:ext cx="0" cy="886500"/>
          </a:xfrm>
          <a:prstGeom prst="straightConnector1">
            <a:avLst/>
          </a:prstGeom>
          <a:noFill/>
          <a:ln cap="flat" cmpd="sng" w="9525">
            <a:solidFill>
              <a:srgbClr val="EE0000"/>
            </a:solidFill>
            <a:prstDash val="solid"/>
            <a:round/>
            <a:headEnd len="med" w="med" type="none"/>
            <a:tailEnd len="med" w="med" type="none"/>
          </a:ln>
        </p:spPr>
      </p:cxnSp>
      <p:sp>
        <p:nvSpPr>
          <p:cNvPr id="703" name="Google Shape;703;p85"/>
          <p:cNvSpPr txBox="1"/>
          <p:nvPr>
            <p:ph idx="1" type="subTitle"/>
          </p:nvPr>
        </p:nvSpPr>
        <p:spPr>
          <a:xfrm>
            <a:off x="447663" y="55441"/>
            <a:ext cx="51477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1pPr>
            <a:lvl2pPr lvl="1"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2pPr>
            <a:lvl3pPr lvl="2"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3pPr>
            <a:lvl4pPr lvl="3"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4pPr>
            <a:lvl5pPr lvl="4"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5pPr>
            <a:lvl6pPr lvl="5"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6pPr>
            <a:lvl7pPr lvl="6"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7pPr>
            <a:lvl8pPr lvl="7"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8pPr>
            <a:lvl9pPr lvl="8"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9pPr>
          </a:lstStyle>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ider large quote illustrated">
  <p:cSld name="CUSTOM_3_1_1">
    <p:bg>
      <p:bgPr>
        <a:blipFill>
          <a:blip r:embed="rId2">
            <a:alphaModFix/>
          </a:blip>
          <a:stretch>
            <a:fillRect/>
          </a:stretch>
        </a:blipFill>
      </p:bgPr>
    </p:bg>
    <p:spTree>
      <p:nvGrpSpPr>
        <p:cNvPr id="704" name="Shape 704"/>
        <p:cNvGrpSpPr/>
        <p:nvPr/>
      </p:nvGrpSpPr>
      <p:grpSpPr>
        <a:xfrm>
          <a:off x="0" y="0"/>
          <a:ext cx="0" cy="0"/>
          <a:chOff x="0" y="0"/>
          <a:chExt cx="0" cy="0"/>
        </a:xfrm>
      </p:grpSpPr>
      <p:sp>
        <p:nvSpPr>
          <p:cNvPr id="705" name="Google Shape;705;p86"/>
          <p:cNvSpPr txBox="1"/>
          <p:nvPr>
            <p:ph type="title"/>
          </p:nvPr>
        </p:nvSpPr>
        <p:spPr>
          <a:xfrm>
            <a:off x="5672681" y="1632950"/>
            <a:ext cx="5036100" cy="3882900"/>
          </a:xfrm>
          <a:prstGeom prst="rect">
            <a:avLst/>
          </a:prstGeom>
        </p:spPr>
        <p:txBody>
          <a:bodyPr anchorCtr="0" anchor="t" bIns="0" lIns="0" spcFirstLastPara="1" rIns="0" wrap="square" tIns="0">
            <a:noAutofit/>
          </a:bodyPr>
          <a:lstStyle>
            <a:lvl1pPr lvl="0" rtl="0">
              <a:lnSpc>
                <a:spcPct val="108000"/>
              </a:lnSpc>
              <a:spcBef>
                <a:spcPts val="0"/>
              </a:spcBef>
              <a:spcAft>
                <a:spcPts val="0"/>
              </a:spcAft>
              <a:buNone/>
              <a:defRPr sz="5500">
                <a:solidFill>
                  <a:schemeClr val="lt1"/>
                </a:solidFill>
              </a:defRPr>
            </a:lvl1pPr>
            <a:lvl2pPr lvl="1" rtl="0">
              <a:lnSpc>
                <a:spcPct val="108000"/>
              </a:lnSpc>
              <a:spcBef>
                <a:spcPts val="0"/>
              </a:spcBef>
              <a:spcAft>
                <a:spcPts val="0"/>
              </a:spcAft>
              <a:buNone/>
              <a:defRPr sz="5500">
                <a:solidFill>
                  <a:schemeClr val="lt1"/>
                </a:solidFill>
              </a:defRPr>
            </a:lvl2pPr>
            <a:lvl3pPr lvl="2" rtl="0">
              <a:lnSpc>
                <a:spcPct val="108000"/>
              </a:lnSpc>
              <a:spcBef>
                <a:spcPts val="0"/>
              </a:spcBef>
              <a:spcAft>
                <a:spcPts val="0"/>
              </a:spcAft>
              <a:buNone/>
              <a:defRPr sz="5500">
                <a:solidFill>
                  <a:schemeClr val="lt1"/>
                </a:solidFill>
              </a:defRPr>
            </a:lvl3pPr>
            <a:lvl4pPr lvl="3" rtl="0">
              <a:lnSpc>
                <a:spcPct val="108000"/>
              </a:lnSpc>
              <a:spcBef>
                <a:spcPts val="0"/>
              </a:spcBef>
              <a:spcAft>
                <a:spcPts val="0"/>
              </a:spcAft>
              <a:buNone/>
              <a:defRPr sz="5500">
                <a:solidFill>
                  <a:schemeClr val="lt1"/>
                </a:solidFill>
              </a:defRPr>
            </a:lvl4pPr>
            <a:lvl5pPr lvl="4" rtl="0">
              <a:lnSpc>
                <a:spcPct val="108000"/>
              </a:lnSpc>
              <a:spcBef>
                <a:spcPts val="0"/>
              </a:spcBef>
              <a:spcAft>
                <a:spcPts val="0"/>
              </a:spcAft>
              <a:buNone/>
              <a:defRPr sz="5500">
                <a:solidFill>
                  <a:schemeClr val="lt1"/>
                </a:solidFill>
              </a:defRPr>
            </a:lvl5pPr>
            <a:lvl6pPr lvl="5" rtl="0">
              <a:lnSpc>
                <a:spcPct val="108000"/>
              </a:lnSpc>
              <a:spcBef>
                <a:spcPts val="0"/>
              </a:spcBef>
              <a:spcAft>
                <a:spcPts val="0"/>
              </a:spcAft>
              <a:buNone/>
              <a:defRPr sz="5500">
                <a:solidFill>
                  <a:schemeClr val="lt1"/>
                </a:solidFill>
              </a:defRPr>
            </a:lvl6pPr>
            <a:lvl7pPr lvl="6" rtl="0">
              <a:lnSpc>
                <a:spcPct val="108000"/>
              </a:lnSpc>
              <a:spcBef>
                <a:spcPts val="0"/>
              </a:spcBef>
              <a:spcAft>
                <a:spcPts val="0"/>
              </a:spcAft>
              <a:buNone/>
              <a:defRPr sz="5500">
                <a:solidFill>
                  <a:schemeClr val="lt1"/>
                </a:solidFill>
              </a:defRPr>
            </a:lvl7pPr>
            <a:lvl8pPr lvl="7" rtl="0">
              <a:lnSpc>
                <a:spcPct val="108000"/>
              </a:lnSpc>
              <a:spcBef>
                <a:spcPts val="0"/>
              </a:spcBef>
              <a:spcAft>
                <a:spcPts val="0"/>
              </a:spcAft>
              <a:buNone/>
              <a:defRPr sz="5500">
                <a:solidFill>
                  <a:schemeClr val="lt1"/>
                </a:solidFill>
              </a:defRPr>
            </a:lvl8pPr>
            <a:lvl9pPr lvl="8" rtl="0">
              <a:lnSpc>
                <a:spcPct val="108000"/>
              </a:lnSpc>
              <a:spcBef>
                <a:spcPts val="0"/>
              </a:spcBef>
              <a:spcAft>
                <a:spcPts val="0"/>
              </a:spcAft>
              <a:buNone/>
              <a:defRPr sz="5500">
                <a:solidFill>
                  <a:schemeClr val="lt1"/>
                </a:solidFill>
              </a:defRPr>
            </a:lvl9pPr>
          </a:lstStyle>
          <a:p/>
        </p:txBody>
      </p:sp>
      <p:cxnSp>
        <p:nvCxnSpPr>
          <p:cNvPr id="706" name="Google Shape;706;p86"/>
          <p:cNvCxnSpPr/>
          <p:nvPr/>
        </p:nvCxnSpPr>
        <p:spPr>
          <a:xfrm rot="10800000">
            <a:off x="447655" y="6401100"/>
            <a:ext cx="0" cy="456900"/>
          </a:xfrm>
          <a:prstGeom prst="straightConnector1">
            <a:avLst/>
          </a:prstGeom>
          <a:noFill/>
          <a:ln cap="flat" cmpd="sng" w="9525">
            <a:solidFill>
              <a:schemeClr val="lt1"/>
            </a:solidFill>
            <a:prstDash val="solid"/>
            <a:round/>
            <a:headEnd len="med" w="med" type="none"/>
            <a:tailEnd len="med" w="med" type="none"/>
          </a:ln>
        </p:spPr>
      </p:cxnSp>
      <p:sp>
        <p:nvSpPr>
          <p:cNvPr id="707" name="Google Shape;707;p86"/>
          <p:cNvSpPr txBox="1"/>
          <p:nvPr>
            <p:ph idx="12" type="sldNum"/>
          </p:nvPr>
        </p:nvSpPr>
        <p:spPr>
          <a:xfrm>
            <a:off x="81954" y="6169556"/>
            <a:ext cx="731400" cy="143700"/>
          </a:xfrm>
          <a:prstGeom prst="rect">
            <a:avLst/>
          </a:prstGeom>
          <a:noFill/>
          <a:ln>
            <a:noFill/>
          </a:ln>
        </p:spPr>
        <p:txBody>
          <a:bodyPr anchorCtr="0" anchor="b" bIns="0" lIns="0" spcFirstLastPara="1" rIns="0" wrap="square" tIns="0">
            <a:noAutofit/>
          </a:bodyPr>
          <a:lstStyle>
            <a:lvl1pPr lvl="0" rtl="0" algn="ctr">
              <a:buNone/>
              <a:defRPr sz="800">
                <a:solidFill>
                  <a:schemeClr val="lt1"/>
                </a:solidFill>
                <a:latin typeface="Overpass SemiBold"/>
                <a:ea typeface="Overpass SemiBold"/>
                <a:cs typeface="Overpass SemiBold"/>
                <a:sym typeface="Overpass SemiBold"/>
              </a:defRPr>
            </a:lvl1pPr>
            <a:lvl2pPr lvl="1" rtl="0" algn="ctr">
              <a:buNone/>
              <a:defRPr sz="800">
                <a:solidFill>
                  <a:schemeClr val="lt1"/>
                </a:solidFill>
                <a:latin typeface="Overpass SemiBold"/>
                <a:ea typeface="Overpass SemiBold"/>
                <a:cs typeface="Overpass SemiBold"/>
                <a:sym typeface="Overpass SemiBold"/>
              </a:defRPr>
            </a:lvl2pPr>
            <a:lvl3pPr lvl="2" rtl="0" algn="ctr">
              <a:buNone/>
              <a:defRPr sz="800">
                <a:solidFill>
                  <a:schemeClr val="lt1"/>
                </a:solidFill>
                <a:latin typeface="Overpass SemiBold"/>
                <a:ea typeface="Overpass SemiBold"/>
                <a:cs typeface="Overpass SemiBold"/>
                <a:sym typeface="Overpass SemiBold"/>
              </a:defRPr>
            </a:lvl3pPr>
            <a:lvl4pPr lvl="3" rtl="0" algn="ctr">
              <a:buNone/>
              <a:defRPr sz="800">
                <a:solidFill>
                  <a:schemeClr val="lt1"/>
                </a:solidFill>
                <a:latin typeface="Overpass SemiBold"/>
                <a:ea typeface="Overpass SemiBold"/>
                <a:cs typeface="Overpass SemiBold"/>
                <a:sym typeface="Overpass SemiBold"/>
              </a:defRPr>
            </a:lvl4pPr>
            <a:lvl5pPr lvl="4" rtl="0" algn="ctr">
              <a:buNone/>
              <a:defRPr sz="800">
                <a:solidFill>
                  <a:schemeClr val="lt1"/>
                </a:solidFill>
                <a:latin typeface="Overpass SemiBold"/>
                <a:ea typeface="Overpass SemiBold"/>
                <a:cs typeface="Overpass SemiBold"/>
                <a:sym typeface="Overpass SemiBold"/>
              </a:defRPr>
            </a:lvl5pPr>
            <a:lvl6pPr lvl="5" rtl="0" algn="ctr">
              <a:buNone/>
              <a:defRPr sz="800">
                <a:solidFill>
                  <a:schemeClr val="lt1"/>
                </a:solidFill>
                <a:latin typeface="Overpass SemiBold"/>
                <a:ea typeface="Overpass SemiBold"/>
                <a:cs typeface="Overpass SemiBold"/>
                <a:sym typeface="Overpass SemiBold"/>
              </a:defRPr>
            </a:lvl6pPr>
            <a:lvl7pPr lvl="6" rtl="0" algn="ctr">
              <a:buNone/>
              <a:defRPr sz="800">
                <a:solidFill>
                  <a:schemeClr val="lt1"/>
                </a:solidFill>
                <a:latin typeface="Overpass SemiBold"/>
                <a:ea typeface="Overpass SemiBold"/>
                <a:cs typeface="Overpass SemiBold"/>
                <a:sym typeface="Overpass SemiBold"/>
              </a:defRPr>
            </a:lvl7pPr>
            <a:lvl8pPr lvl="7" rtl="0" algn="ctr">
              <a:buNone/>
              <a:defRPr sz="800">
                <a:solidFill>
                  <a:schemeClr val="lt1"/>
                </a:solidFill>
                <a:latin typeface="Overpass SemiBold"/>
                <a:ea typeface="Overpass SemiBold"/>
                <a:cs typeface="Overpass SemiBold"/>
                <a:sym typeface="Overpass SemiBold"/>
              </a:defRPr>
            </a:lvl8pPr>
            <a:lvl9pPr lvl="8" rtl="0" algn="ctr">
              <a:buNone/>
              <a:defRPr sz="800">
                <a:solidFill>
                  <a:schemeClr val="lt1"/>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708" name="Google Shape;708;p86"/>
          <p:cNvSpPr txBox="1"/>
          <p:nvPr/>
        </p:nvSpPr>
        <p:spPr>
          <a:xfrm>
            <a:off x="10065512" y="269836"/>
            <a:ext cx="16188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700">
                <a:solidFill>
                  <a:schemeClr val="lt1"/>
                </a:solidFill>
                <a:latin typeface="Overpass"/>
                <a:ea typeface="Overpass"/>
                <a:cs typeface="Overpass"/>
                <a:sym typeface="Overpass"/>
              </a:rPr>
              <a:t>CONFIDENTIAL </a:t>
            </a:r>
            <a:r>
              <a:rPr lang="en" sz="700">
                <a:solidFill>
                  <a:schemeClr val="lt1"/>
                </a:solidFill>
                <a:latin typeface="Overpass Light"/>
                <a:ea typeface="Overpass Light"/>
                <a:cs typeface="Overpass Light"/>
                <a:sym typeface="Overpass Light"/>
              </a:rPr>
              <a:t>Designator</a:t>
            </a:r>
            <a:endParaRPr sz="700">
              <a:solidFill>
                <a:schemeClr val="lt1"/>
              </a:solidFill>
              <a:latin typeface="Overpass Light"/>
              <a:ea typeface="Overpass Light"/>
              <a:cs typeface="Overpass Light"/>
              <a:sym typeface="Overpass Light"/>
            </a:endParaRPr>
          </a:p>
        </p:txBody>
      </p:sp>
      <p:sp>
        <p:nvSpPr>
          <p:cNvPr id="709" name="Google Shape;709;p86"/>
          <p:cNvSpPr txBox="1"/>
          <p:nvPr>
            <p:ph idx="1" type="subTitle"/>
          </p:nvPr>
        </p:nvSpPr>
        <p:spPr>
          <a:xfrm rot="5400000">
            <a:off x="-2138518" y="2138550"/>
            <a:ext cx="5148900" cy="871800"/>
          </a:xfrm>
          <a:prstGeom prst="rect">
            <a:avLst/>
          </a:prstGeom>
        </p:spPr>
        <p:txBody>
          <a:bodyPr anchorCtr="0" anchor="ctr" bIns="91425" lIns="502900" spcFirstLastPara="1" rIns="91425" wrap="square" tIns="91425">
            <a:noAutofit/>
          </a:bodyPr>
          <a:lstStyle>
            <a:lvl1pPr lvl="0"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1pPr>
            <a:lvl2pPr lvl="1"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2pPr>
            <a:lvl3pPr lvl="2"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3pPr>
            <a:lvl4pPr lvl="3"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4pPr>
            <a:lvl5pPr lvl="4"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5pPr>
            <a:lvl6pPr lvl="5"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6pPr>
            <a:lvl7pPr lvl="6"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7pPr>
            <a:lvl8pPr lvl="7"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8pPr>
            <a:lvl9pPr lvl="8"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9pPr>
          </a:lstStyle>
          <a:p/>
        </p:txBody>
      </p:sp>
      <p:pic>
        <p:nvPicPr>
          <p:cNvPr id="710" name="Google Shape;710;p86"/>
          <p:cNvPicPr preferRelativeResize="0"/>
          <p:nvPr/>
        </p:nvPicPr>
        <p:blipFill>
          <a:blip r:embed="rId3">
            <a:alphaModFix/>
          </a:blip>
          <a:stretch>
            <a:fillRect/>
          </a:stretch>
        </p:blipFill>
        <p:spPr>
          <a:xfrm>
            <a:off x="10708600" y="6312505"/>
            <a:ext cx="975606" cy="229554"/>
          </a:xfrm>
          <a:prstGeom prst="rect">
            <a:avLst/>
          </a:prstGeom>
          <a:noFill/>
          <a:ln>
            <a:noFill/>
          </a:ln>
        </p:spPr>
      </p:pic>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nterior white">
  <p:cSld name="CUSTOM_4">
    <p:spTree>
      <p:nvGrpSpPr>
        <p:cNvPr id="711" name="Shape 711"/>
        <p:cNvGrpSpPr/>
        <p:nvPr/>
      </p:nvGrpSpPr>
      <p:grpSpPr>
        <a:xfrm>
          <a:off x="0" y="0"/>
          <a:ext cx="0" cy="0"/>
          <a:chOff x="0" y="0"/>
          <a:chExt cx="0" cy="0"/>
        </a:xfrm>
      </p:grpSpPr>
      <p:sp>
        <p:nvSpPr>
          <p:cNvPr id="712" name="Google Shape;712;p87"/>
          <p:cNvSpPr txBox="1"/>
          <p:nvPr>
            <p:ph type="title"/>
          </p:nvPr>
        </p:nvSpPr>
        <p:spPr>
          <a:xfrm>
            <a:off x="1752162" y="946000"/>
            <a:ext cx="8684700" cy="9675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700">
                <a:solidFill>
                  <a:srgbClr val="000000"/>
                </a:solidFill>
              </a:defRPr>
            </a:lvl1pPr>
            <a:lvl2pPr lvl="1" rtl="0" algn="ctr">
              <a:lnSpc>
                <a:spcPct val="130000"/>
              </a:lnSpc>
              <a:spcBef>
                <a:spcPts val="0"/>
              </a:spcBef>
              <a:spcAft>
                <a:spcPts val="0"/>
              </a:spcAft>
              <a:buNone/>
              <a:defRPr sz="2700">
                <a:solidFill>
                  <a:srgbClr val="000000"/>
                </a:solidFill>
              </a:defRPr>
            </a:lvl2pPr>
            <a:lvl3pPr lvl="2" rtl="0" algn="ctr">
              <a:lnSpc>
                <a:spcPct val="130000"/>
              </a:lnSpc>
              <a:spcBef>
                <a:spcPts val="0"/>
              </a:spcBef>
              <a:spcAft>
                <a:spcPts val="0"/>
              </a:spcAft>
              <a:buNone/>
              <a:defRPr sz="2700">
                <a:solidFill>
                  <a:srgbClr val="000000"/>
                </a:solidFill>
              </a:defRPr>
            </a:lvl3pPr>
            <a:lvl4pPr lvl="3" rtl="0" algn="ctr">
              <a:lnSpc>
                <a:spcPct val="130000"/>
              </a:lnSpc>
              <a:spcBef>
                <a:spcPts val="0"/>
              </a:spcBef>
              <a:spcAft>
                <a:spcPts val="0"/>
              </a:spcAft>
              <a:buNone/>
              <a:defRPr sz="2700">
                <a:solidFill>
                  <a:srgbClr val="000000"/>
                </a:solidFill>
              </a:defRPr>
            </a:lvl4pPr>
            <a:lvl5pPr lvl="4" rtl="0" algn="ctr">
              <a:lnSpc>
                <a:spcPct val="130000"/>
              </a:lnSpc>
              <a:spcBef>
                <a:spcPts val="0"/>
              </a:spcBef>
              <a:spcAft>
                <a:spcPts val="0"/>
              </a:spcAft>
              <a:buNone/>
              <a:defRPr sz="2700">
                <a:solidFill>
                  <a:srgbClr val="000000"/>
                </a:solidFill>
              </a:defRPr>
            </a:lvl5pPr>
            <a:lvl6pPr lvl="5" rtl="0" algn="ctr">
              <a:lnSpc>
                <a:spcPct val="130000"/>
              </a:lnSpc>
              <a:spcBef>
                <a:spcPts val="0"/>
              </a:spcBef>
              <a:spcAft>
                <a:spcPts val="0"/>
              </a:spcAft>
              <a:buNone/>
              <a:defRPr sz="2700">
                <a:solidFill>
                  <a:srgbClr val="000000"/>
                </a:solidFill>
              </a:defRPr>
            </a:lvl6pPr>
            <a:lvl7pPr lvl="6" rtl="0" algn="ctr">
              <a:lnSpc>
                <a:spcPct val="130000"/>
              </a:lnSpc>
              <a:spcBef>
                <a:spcPts val="0"/>
              </a:spcBef>
              <a:spcAft>
                <a:spcPts val="0"/>
              </a:spcAft>
              <a:buNone/>
              <a:defRPr sz="2700">
                <a:solidFill>
                  <a:srgbClr val="000000"/>
                </a:solidFill>
              </a:defRPr>
            </a:lvl7pPr>
            <a:lvl8pPr lvl="7" rtl="0" algn="ctr">
              <a:lnSpc>
                <a:spcPct val="130000"/>
              </a:lnSpc>
              <a:spcBef>
                <a:spcPts val="0"/>
              </a:spcBef>
              <a:spcAft>
                <a:spcPts val="0"/>
              </a:spcAft>
              <a:buNone/>
              <a:defRPr sz="2700">
                <a:solidFill>
                  <a:srgbClr val="000000"/>
                </a:solidFill>
              </a:defRPr>
            </a:lvl8pPr>
            <a:lvl9pPr lvl="8" rtl="0" algn="ctr">
              <a:lnSpc>
                <a:spcPct val="130000"/>
              </a:lnSpc>
              <a:spcBef>
                <a:spcPts val="0"/>
              </a:spcBef>
              <a:spcAft>
                <a:spcPts val="0"/>
              </a:spcAft>
              <a:buNone/>
              <a:defRPr sz="2700">
                <a:solidFill>
                  <a:srgbClr val="000000"/>
                </a:solidFill>
              </a:defRPr>
            </a:lvl9pPr>
          </a:lstStyle>
          <a:p/>
        </p:txBody>
      </p:sp>
      <p:cxnSp>
        <p:nvCxnSpPr>
          <p:cNvPr id="713" name="Google Shape;713;p87"/>
          <p:cNvCxnSpPr/>
          <p:nvPr/>
        </p:nvCxnSpPr>
        <p:spPr>
          <a:xfrm rot="10800000">
            <a:off x="447663" y="100"/>
            <a:ext cx="0" cy="886500"/>
          </a:xfrm>
          <a:prstGeom prst="straightConnector1">
            <a:avLst/>
          </a:prstGeom>
          <a:noFill/>
          <a:ln cap="flat" cmpd="sng" w="9525">
            <a:solidFill>
              <a:srgbClr val="EE0000"/>
            </a:solidFill>
            <a:prstDash val="solid"/>
            <a:round/>
            <a:headEnd len="med" w="med" type="none"/>
            <a:tailEnd len="med" w="med" type="none"/>
          </a:ln>
        </p:spPr>
      </p:cxnSp>
      <p:sp>
        <p:nvSpPr>
          <p:cNvPr id="714" name="Google Shape;714;p87"/>
          <p:cNvSpPr txBox="1"/>
          <p:nvPr>
            <p:ph idx="1" type="subTitle"/>
          </p:nvPr>
        </p:nvSpPr>
        <p:spPr>
          <a:xfrm>
            <a:off x="447663" y="55441"/>
            <a:ext cx="51477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p:txBody>
      </p:sp>
      <p:cxnSp>
        <p:nvCxnSpPr>
          <p:cNvPr id="715" name="Google Shape;715;p87"/>
          <p:cNvCxnSpPr/>
          <p:nvPr/>
        </p:nvCxnSpPr>
        <p:spPr>
          <a:xfrm rot="10800000">
            <a:off x="447655" y="6401100"/>
            <a:ext cx="0" cy="456900"/>
          </a:xfrm>
          <a:prstGeom prst="straightConnector1">
            <a:avLst/>
          </a:prstGeom>
          <a:noFill/>
          <a:ln cap="flat" cmpd="sng" w="9525">
            <a:solidFill>
              <a:srgbClr val="EE0000"/>
            </a:solidFill>
            <a:prstDash val="solid"/>
            <a:round/>
            <a:headEnd len="med" w="med" type="none"/>
            <a:tailEnd len="med" w="med" type="none"/>
          </a:ln>
        </p:spPr>
      </p:cxnSp>
      <p:sp>
        <p:nvSpPr>
          <p:cNvPr id="716" name="Google Shape;716;p87"/>
          <p:cNvSpPr txBox="1"/>
          <p:nvPr>
            <p:ph idx="12" type="sldNum"/>
          </p:nvPr>
        </p:nvSpPr>
        <p:spPr>
          <a:xfrm>
            <a:off x="81954" y="6169556"/>
            <a:ext cx="731400" cy="143700"/>
          </a:xfrm>
          <a:prstGeom prst="rect">
            <a:avLst/>
          </a:prstGeom>
          <a:noFill/>
          <a:ln>
            <a:noFill/>
          </a:ln>
        </p:spPr>
        <p:txBody>
          <a:bodyPr anchorCtr="0" anchor="b" bIns="0" lIns="0" spcFirstLastPara="1" rIns="0" wrap="square" tIns="0">
            <a:noAutofit/>
          </a:bodyPr>
          <a:lstStyle>
            <a:lvl1pPr lvl="0" rtl="0" algn="ctr">
              <a:buNone/>
              <a:defRPr sz="800">
                <a:latin typeface="Overpass SemiBold"/>
                <a:ea typeface="Overpass SemiBold"/>
                <a:cs typeface="Overpass SemiBold"/>
                <a:sym typeface="Overpass SemiBold"/>
              </a:defRPr>
            </a:lvl1pPr>
            <a:lvl2pPr lvl="1" rtl="0" algn="ctr">
              <a:buNone/>
              <a:defRPr sz="800">
                <a:latin typeface="Overpass SemiBold"/>
                <a:ea typeface="Overpass SemiBold"/>
                <a:cs typeface="Overpass SemiBold"/>
                <a:sym typeface="Overpass SemiBold"/>
              </a:defRPr>
            </a:lvl2pPr>
            <a:lvl3pPr lvl="2" rtl="0" algn="ctr">
              <a:buNone/>
              <a:defRPr sz="800">
                <a:latin typeface="Overpass SemiBold"/>
                <a:ea typeface="Overpass SemiBold"/>
                <a:cs typeface="Overpass SemiBold"/>
                <a:sym typeface="Overpass SemiBold"/>
              </a:defRPr>
            </a:lvl3pPr>
            <a:lvl4pPr lvl="3" rtl="0" algn="ctr">
              <a:buNone/>
              <a:defRPr sz="800">
                <a:latin typeface="Overpass SemiBold"/>
                <a:ea typeface="Overpass SemiBold"/>
                <a:cs typeface="Overpass SemiBold"/>
                <a:sym typeface="Overpass SemiBold"/>
              </a:defRPr>
            </a:lvl4pPr>
            <a:lvl5pPr lvl="4" rtl="0" algn="ctr">
              <a:buNone/>
              <a:defRPr sz="800">
                <a:latin typeface="Overpass SemiBold"/>
                <a:ea typeface="Overpass SemiBold"/>
                <a:cs typeface="Overpass SemiBold"/>
                <a:sym typeface="Overpass SemiBold"/>
              </a:defRPr>
            </a:lvl5pPr>
            <a:lvl6pPr lvl="5" rtl="0" algn="ctr">
              <a:buNone/>
              <a:defRPr sz="800">
                <a:latin typeface="Overpass SemiBold"/>
                <a:ea typeface="Overpass SemiBold"/>
                <a:cs typeface="Overpass SemiBold"/>
                <a:sym typeface="Overpass SemiBold"/>
              </a:defRPr>
            </a:lvl6pPr>
            <a:lvl7pPr lvl="6" rtl="0" algn="ctr">
              <a:buNone/>
              <a:defRPr sz="800">
                <a:latin typeface="Overpass SemiBold"/>
                <a:ea typeface="Overpass SemiBold"/>
                <a:cs typeface="Overpass SemiBold"/>
                <a:sym typeface="Overpass SemiBold"/>
              </a:defRPr>
            </a:lvl7pPr>
            <a:lvl8pPr lvl="7" rtl="0" algn="ctr">
              <a:buNone/>
              <a:defRPr sz="800">
                <a:latin typeface="Overpass SemiBold"/>
                <a:ea typeface="Overpass SemiBold"/>
                <a:cs typeface="Overpass SemiBold"/>
                <a:sym typeface="Overpass SemiBold"/>
              </a:defRPr>
            </a:lvl8pPr>
            <a:lvl9pPr lvl="8" rtl="0"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717" name="Google Shape;717;p87"/>
          <p:cNvPicPr preferRelativeResize="0"/>
          <p:nvPr/>
        </p:nvPicPr>
        <p:blipFill rotWithShape="1">
          <a:blip r:embed="rId2">
            <a:alphaModFix/>
          </a:blip>
          <a:srcRect b="317" l="0" r="0" t="327"/>
          <a:stretch/>
        </p:blipFill>
        <p:spPr>
          <a:xfrm>
            <a:off x="10708600" y="6313250"/>
            <a:ext cx="975606" cy="228064"/>
          </a:xfrm>
          <a:prstGeom prst="rect">
            <a:avLst/>
          </a:prstGeom>
          <a:noFill/>
          <a:ln>
            <a:noFill/>
          </a:ln>
        </p:spPr>
      </p:pic>
      <p:sp>
        <p:nvSpPr>
          <p:cNvPr id="718" name="Google Shape;718;p87"/>
          <p:cNvSpPr txBox="1"/>
          <p:nvPr>
            <p:ph idx="2" type="subTitle"/>
          </p:nvPr>
        </p:nvSpPr>
        <p:spPr>
          <a:xfrm>
            <a:off x="884829" y="6169550"/>
            <a:ext cx="9180300" cy="5595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700">
                <a:solidFill>
                  <a:srgbClr val="4D4D4F"/>
                </a:solidFill>
              </a:defRPr>
            </a:lvl1pPr>
            <a:lvl2pPr lvl="1" rtl="0">
              <a:lnSpc>
                <a:spcPct val="142000"/>
              </a:lnSpc>
              <a:spcBef>
                <a:spcPts val="0"/>
              </a:spcBef>
              <a:spcAft>
                <a:spcPts val="0"/>
              </a:spcAft>
              <a:buNone/>
              <a:defRPr sz="700">
                <a:solidFill>
                  <a:srgbClr val="4D4D4F"/>
                </a:solidFill>
              </a:defRPr>
            </a:lvl2pPr>
            <a:lvl3pPr lvl="2" rtl="0">
              <a:lnSpc>
                <a:spcPct val="142000"/>
              </a:lnSpc>
              <a:spcBef>
                <a:spcPts val="0"/>
              </a:spcBef>
              <a:spcAft>
                <a:spcPts val="0"/>
              </a:spcAft>
              <a:buNone/>
              <a:defRPr sz="700">
                <a:solidFill>
                  <a:srgbClr val="4D4D4F"/>
                </a:solidFill>
              </a:defRPr>
            </a:lvl3pPr>
            <a:lvl4pPr lvl="3" rtl="0">
              <a:lnSpc>
                <a:spcPct val="142000"/>
              </a:lnSpc>
              <a:spcBef>
                <a:spcPts val="0"/>
              </a:spcBef>
              <a:spcAft>
                <a:spcPts val="0"/>
              </a:spcAft>
              <a:buNone/>
              <a:defRPr sz="700">
                <a:solidFill>
                  <a:srgbClr val="4D4D4F"/>
                </a:solidFill>
              </a:defRPr>
            </a:lvl4pPr>
            <a:lvl5pPr lvl="4" rtl="0">
              <a:lnSpc>
                <a:spcPct val="142000"/>
              </a:lnSpc>
              <a:spcBef>
                <a:spcPts val="0"/>
              </a:spcBef>
              <a:spcAft>
                <a:spcPts val="0"/>
              </a:spcAft>
              <a:buNone/>
              <a:defRPr sz="700">
                <a:solidFill>
                  <a:srgbClr val="4D4D4F"/>
                </a:solidFill>
              </a:defRPr>
            </a:lvl5pPr>
            <a:lvl6pPr lvl="5" rtl="0">
              <a:lnSpc>
                <a:spcPct val="142000"/>
              </a:lnSpc>
              <a:spcBef>
                <a:spcPts val="0"/>
              </a:spcBef>
              <a:spcAft>
                <a:spcPts val="0"/>
              </a:spcAft>
              <a:buNone/>
              <a:defRPr sz="700">
                <a:solidFill>
                  <a:srgbClr val="4D4D4F"/>
                </a:solidFill>
              </a:defRPr>
            </a:lvl6pPr>
            <a:lvl7pPr lvl="6" rtl="0">
              <a:lnSpc>
                <a:spcPct val="142000"/>
              </a:lnSpc>
              <a:spcBef>
                <a:spcPts val="0"/>
              </a:spcBef>
              <a:spcAft>
                <a:spcPts val="0"/>
              </a:spcAft>
              <a:buNone/>
              <a:defRPr sz="700">
                <a:solidFill>
                  <a:srgbClr val="4D4D4F"/>
                </a:solidFill>
              </a:defRPr>
            </a:lvl7pPr>
            <a:lvl8pPr lvl="7" rtl="0">
              <a:lnSpc>
                <a:spcPct val="142000"/>
              </a:lnSpc>
              <a:spcBef>
                <a:spcPts val="0"/>
              </a:spcBef>
              <a:spcAft>
                <a:spcPts val="0"/>
              </a:spcAft>
              <a:buNone/>
              <a:defRPr sz="700">
                <a:solidFill>
                  <a:srgbClr val="4D4D4F"/>
                </a:solidFill>
              </a:defRPr>
            </a:lvl8pPr>
            <a:lvl9pPr lvl="8" rtl="0">
              <a:lnSpc>
                <a:spcPct val="142000"/>
              </a:lnSpc>
              <a:spcBef>
                <a:spcPts val="0"/>
              </a:spcBef>
              <a:spcAft>
                <a:spcPts val="0"/>
              </a:spcAft>
              <a:buNone/>
              <a:defRPr sz="700">
                <a:solidFill>
                  <a:srgbClr val="4D4D4F"/>
                </a:solidFill>
              </a:defRPr>
            </a:lvl9pPr>
          </a:lstStyle>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nterior black">
  <p:cSld name="CUSTOM_4_1">
    <p:bg>
      <p:bgPr>
        <a:solidFill>
          <a:srgbClr val="141414"/>
        </a:solidFill>
      </p:bgPr>
    </p:bg>
    <p:spTree>
      <p:nvGrpSpPr>
        <p:cNvPr id="719" name="Shape 719"/>
        <p:cNvGrpSpPr/>
        <p:nvPr/>
      </p:nvGrpSpPr>
      <p:grpSpPr>
        <a:xfrm>
          <a:off x="0" y="0"/>
          <a:ext cx="0" cy="0"/>
          <a:chOff x="0" y="0"/>
          <a:chExt cx="0" cy="0"/>
        </a:xfrm>
      </p:grpSpPr>
      <p:sp>
        <p:nvSpPr>
          <p:cNvPr id="720" name="Google Shape;720;p88"/>
          <p:cNvSpPr txBox="1"/>
          <p:nvPr>
            <p:ph type="title"/>
          </p:nvPr>
        </p:nvSpPr>
        <p:spPr>
          <a:xfrm>
            <a:off x="1752162" y="946000"/>
            <a:ext cx="8684700" cy="9675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700">
                <a:solidFill>
                  <a:srgbClr val="EBEBEB"/>
                </a:solidFill>
              </a:defRPr>
            </a:lvl1pPr>
            <a:lvl2pPr lvl="1" rtl="0" algn="ctr">
              <a:lnSpc>
                <a:spcPct val="130000"/>
              </a:lnSpc>
              <a:spcBef>
                <a:spcPts val="0"/>
              </a:spcBef>
              <a:spcAft>
                <a:spcPts val="0"/>
              </a:spcAft>
              <a:buNone/>
              <a:defRPr sz="2700">
                <a:solidFill>
                  <a:srgbClr val="EBEBEB"/>
                </a:solidFill>
              </a:defRPr>
            </a:lvl2pPr>
            <a:lvl3pPr lvl="2" rtl="0" algn="ctr">
              <a:lnSpc>
                <a:spcPct val="130000"/>
              </a:lnSpc>
              <a:spcBef>
                <a:spcPts val="0"/>
              </a:spcBef>
              <a:spcAft>
                <a:spcPts val="0"/>
              </a:spcAft>
              <a:buNone/>
              <a:defRPr sz="2700">
                <a:solidFill>
                  <a:srgbClr val="EBEBEB"/>
                </a:solidFill>
              </a:defRPr>
            </a:lvl3pPr>
            <a:lvl4pPr lvl="3" rtl="0" algn="ctr">
              <a:lnSpc>
                <a:spcPct val="130000"/>
              </a:lnSpc>
              <a:spcBef>
                <a:spcPts val="0"/>
              </a:spcBef>
              <a:spcAft>
                <a:spcPts val="0"/>
              </a:spcAft>
              <a:buNone/>
              <a:defRPr sz="2700">
                <a:solidFill>
                  <a:srgbClr val="EBEBEB"/>
                </a:solidFill>
              </a:defRPr>
            </a:lvl4pPr>
            <a:lvl5pPr lvl="4" rtl="0" algn="ctr">
              <a:lnSpc>
                <a:spcPct val="130000"/>
              </a:lnSpc>
              <a:spcBef>
                <a:spcPts val="0"/>
              </a:spcBef>
              <a:spcAft>
                <a:spcPts val="0"/>
              </a:spcAft>
              <a:buNone/>
              <a:defRPr sz="2700">
                <a:solidFill>
                  <a:srgbClr val="EBEBEB"/>
                </a:solidFill>
              </a:defRPr>
            </a:lvl5pPr>
            <a:lvl6pPr lvl="5" rtl="0" algn="ctr">
              <a:lnSpc>
                <a:spcPct val="130000"/>
              </a:lnSpc>
              <a:spcBef>
                <a:spcPts val="0"/>
              </a:spcBef>
              <a:spcAft>
                <a:spcPts val="0"/>
              </a:spcAft>
              <a:buNone/>
              <a:defRPr sz="2700">
                <a:solidFill>
                  <a:srgbClr val="EBEBEB"/>
                </a:solidFill>
              </a:defRPr>
            </a:lvl6pPr>
            <a:lvl7pPr lvl="6" rtl="0" algn="ctr">
              <a:lnSpc>
                <a:spcPct val="130000"/>
              </a:lnSpc>
              <a:spcBef>
                <a:spcPts val="0"/>
              </a:spcBef>
              <a:spcAft>
                <a:spcPts val="0"/>
              </a:spcAft>
              <a:buNone/>
              <a:defRPr sz="2700">
                <a:solidFill>
                  <a:srgbClr val="EBEBEB"/>
                </a:solidFill>
              </a:defRPr>
            </a:lvl7pPr>
            <a:lvl8pPr lvl="7" rtl="0" algn="ctr">
              <a:lnSpc>
                <a:spcPct val="130000"/>
              </a:lnSpc>
              <a:spcBef>
                <a:spcPts val="0"/>
              </a:spcBef>
              <a:spcAft>
                <a:spcPts val="0"/>
              </a:spcAft>
              <a:buNone/>
              <a:defRPr sz="2700">
                <a:solidFill>
                  <a:srgbClr val="EBEBEB"/>
                </a:solidFill>
              </a:defRPr>
            </a:lvl8pPr>
            <a:lvl9pPr lvl="8" rtl="0" algn="ctr">
              <a:lnSpc>
                <a:spcPct val="130000"/>
              </a:lnSpc>
              <a:spcBef>
                <a:spcPts val="0"/>
              </a:spcBef>
              <a:spcAft>
                <a:spcPts val="0"/>
              </a:spcAft>
              <a:buNone/>
              <a:defRPr sz="2700">
                <a:solidFill>
                  <a:srgbClr val="EBEBEB"/>
                </a:solidFill>
              </a:defRPr>
            </a:lvl9pPr>
          </a:lstStyle>
          <a:p/>
        </p:txBody>
      </p:sp>
      <p:cxnSp>
        <p:nvCxnSpPr>
          <p:cNvPr id="721" name="Google Shape;721;p88"/>
          <p:cNvCxnSpPr/>
          <p:nvPr/>
        </p:nvCxnSpPr>
        <p:spPr>
          <a:xfrm rot="10800000">
            <a:off x="447663" y="100"/>
            <a:ext cx="0" cy="886500"/>
          </a:xfrm>
          <a:prstGeom prst="straightConnector1">
            <a:avLst/>
          </a:prstGeom>
          <a:noFill/>
          <a:ln cap="flat" cmpd="sng" w="9525">
            <a:solidFill>
              <a:srgbClr val="EE0000"/>
            </a:solidFill>
            <a:prstDash val="solid"/>
            <a:round/>
            <a:headEnd len="med" w="med" type="none"/>
            <a:tailEnd len="med" w="med" type="none"/>
          </a:ln>
        </p:spPr>
      </p:cxnSp>
      <p:sp>
        <p:nvSpPr>
          <p:cNvPr id="722" name="Google Shape;722;p88"/>
          <p:cNvSpPr txBox="1"/>
          <p:nvPr>
            <p:ph idx="1" type="subTitle"/>
          </p:nvPr>
        </p:nvSpPr>
        <p:spPr>
          <a:xfrm>
            <a:off x="447663" y="55441"/>
            <a:ext cx="51477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EBEBEB"/>
              </a:buClr>
              <a:buSzPts val="900"/>
              <a:buFont typeface="Overpass SemiBold"/>
              <a:buNone/>
              <a:defRPr sz="900">
                <a:solidFill>
                  <a:srgbClr val="EBEBEB"/>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BEBEB"/>
              </a:buClr>
              <a:buSzPts val="900"/>
              <a:buFont typeface="Overpass SemiBold"/>
              <a:buNone/>
              <a:defRPr sz="900">
                <a:solidFill>
                  <a:srgbClr val="EBEBEB"/>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BEBEB"/>
              </a:buClr>
              <a:buSzPts val="900"/>
              <a:buFont typeface="Overpass SemiBold"/>
              <a:buNone/>
              <a:defRPr sz="900">
                <a:solidFill>
                  <a:srgbClr val="EBEBEB"/>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BEBEB"/>
              </a:buClr>
              <a:buSzPts val="900"/>
              <a:buFont typeface="Overpass SemiBold"/>
              <a:buNone/>
              <a:defRPr sz="900">
                <a:solidFill>
                  <a:srgbClr val="EBEBEB"/>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BEBEB"/>
              </a:buClr>
              <a:buSzPts val="900"/>
              <a:buFont typeface="Overpass SemiBold"/>
              <a:buNone/>
              <a:defRPr sz="900">
                <a:solidFill>
                  <a:srgbClr val="EBEBEB"/>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BEBEB"/>
              </a:buClr>
              <a:buSzPts val="900"/>
              <a:buFont typeface="Overpass SemiBold"/>
              <a:buNone/>
              <a:defRPr sz="900">
                <a:solidFill>
                  <a:srgbClr val="EBEBEB"/>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BEBEB"/>
              </a:buClr>
              <a:buSzPts val="900"/>
              <a:buFont typeface="Overpass SemiBold"/>
              <a:buNone/>
              <a:defRPr sz="900">
                <a:solidFill>
                  <a:srgbClr val="EBEBEB"/>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BEBEB"/>
              </a:buClr>
              <a:buSzPts val="900"/>
              <a:buFont typeface="Overpass SemiBold"/>
              <a:buNone/>
              <a:defRPr sz="900">
                <a:solidFill>
                  <a:srgbClr val="EBEBEB"/>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BEBEB"/>
              </a:buClr>
              <a:buSzPts val="900"/>
              <a:buFont typeface="Overpass SemiBold"/>
              <a:buNone/>
              <a:defRPr sz="900">
                <a:solidFill>
                  <a:srgbClr val="EBEBEB"/>
                </a:solidFill>
                <a:latin typeface="Overpass SemiBold"/>
                <a:ea typeface="Overpass SemiBold"/>
                <a:cs typeface="Overpass SemiBold"/>
                <a:sym typeface="Overpass SemiBold"/>
              </a:defRPr>
            </a:lvl9pPr>
          </a:lstStyle>
          <a:p/>
        </p:txBody>
      </p:sp>
      <p:cxnSp>
        <p:nvCxnSpPr>
          <p:cNvPr id="723" name="Google Shape;723;p88"/>
          <p:cNvCxnSpPr/>
          <p:nvPr/>
        </p:nvCxnSpPr>
        <p:spPr>
          <a:xfrm rot="10800000">
            <a:off x="447655" y="6401100"/>
            <a:ext cx="0" cy="456900"/>
          </a:xfrm>
          <a:prstGeom prst="straightConnector1">
            <a:avLst/>
          </a:prstGeom>
          <a:noFill/>
          <a:ln cap="flat" cmpd="sng" w="9525">
            <a:solidFill>
              <a:srgbClr val="EE0000"/>
            </a:solidFill>
            <a:prstDash val="solid"/>
            <a:round/>
            <a:headEnd len="med" w="med" type="none"/>
            <a:tailEnd len="med" w="med" type="none"/>
          </a:ln>
        </p:spPr>
      </p:cxnSp>
      <p:sp>
        <p:nvSpPr>
          <p:cNvPr id="724" name="Google Shape;724;p88"/>
          <p:cNvSpPr txBox="1"/>
          <p:nvPr>
            <p:ph idx="12" type="sldNum"/>
          </p:nvPr>
        </p:nvSpPr>
        <p:spPr>
          <a:xfrm>
            <a:off x="81954" y="6169556"/>
            <a:ext cx="731400" cy="143700"/>
          </a:xfrm>
          <a:prstGeom prst="rect">
            <a:avLst/>
          </a:prstGeom>
          <a:noFill/>
          <a:ln>
            <a:noFill/>
          </a:ln>
        </p:spPr>
        <p:txBody>
          <a:bodyPr anchorCtr="0" anchor="b" bIns="0" lIns="0" spcFirstLastPara="1" rIns="0" wrap="square" tIns="0">
            <a:noAutofit/>
          </a:bodyPr>
          <a:lstStyle>
            <a:lvl1pPr lvl="0" rtl="0" algn="ctr">
              <a:buNone/>
              <a:defRPr sz="800">
                <a:solidFill>
                  <a:srgbClr val="EBEBEB"/>
                </a:solidFill>
                <a:latin typeface="Overpass SemiBold"/>
                <a:ea typeface="Overpass SemiBold"/>
                <a:cs typeface="Overpass SemiBold"/>
                <a:sym typeface="Overpass SemiBold"/>
              </a:defRPr>
            </a:lvl1pPr>
            <a:lvl2pPr lvl="1" rtl="0" algn="ctr">
              <a:buNone/>
              <a:defRPr sz="800">
                <a:solidFill>
                  <a:srgbClr val="EBEBEB"/>
                </a:solidFill>
                <a:latin typeface="Overpass SemiBold"/>
                <a:ea typeface="Overpass SemiBold"/>
                <a:cs typeface="Overpass SemiBold"/>
                <a:sym typeface="Overpass SemiBold"/>
              </a:defRPr>
            </a:lvl2pPr>
            <a:lvl3pPr lvl="2" rtl="0" algn="ctr">
              <a:buNone/>
              <a:defRPr sz="800">
                <a:solidFill>
                  <a:srgbClr val="EBEBEB"/>
                </a:solidFill>
                <a:latin typeface="Overpass SemiBold"/>
                <a:ea typeface="Overpass SemiBold"/>
                <a:cs typeface="Overpass SemiBold"/>
                <a:sym typeface="Overpass SemiBold"/>
              </a:defRPr>
            </a:lvl3pPr>
            <a:lvl4pPr lvl="3" rtl="0" algn="ctr">
              <a:buNone/>
              <a:defRPr sz="800">
                <a:solidFill>
                  <a:srgbClr val="EBEBEB"/>
                </a:solidFill>
                <a:latin typeface="Overpass SemiBold"/>
                <a:ea typeface="Overpass SemiBold"/>
                <a:cs typeface="Overpass SemiBold"/>
                <a:sym typeface="Overpass SemiBold"/>
              </a:defRPr>
            </a:lvl4pPr>
            <a:lvl5pPr lvl="4" rtl="0" algn="ctr">
              <a:buNone/>
              <a:defRPr sz="800">
                <a:solidFill>
                  <a:srgbClr val="EBEBEB"/>
                </a:solidFill>
                <a:latin typeface="Overpass SemiBold"/>
                <a:ea typeface="Overpass SemiBold"/>
                <a:cs typeface="Overpass SemiBold"/>
                <a:sym typeface="Overpass SemiBold"/>
              </a:defRPr>
            </a:lvl5pPr>
            <a:lvl6pPr lvl="5" rtl="0" algn="ctr">
              <a:buNone/>
              <a:defRPr sz="800">
                <a:solidFill>
                  <a:srgbClr val="EBEBEB"/>
                </a:solidFill>
                <a:latin typeface="Overpass SemiBold"/>
                <a:ea typeface="Overpass SemiBold"/>
                <a:cs typeface="Overpass SemiBold"/>
                <a:sym typeface="Overpass SemiBold"/>
              </a:defRPr>
            </a:lvl6pPr>
            <a:lvl7pPr lvl="6" rtl="0" algn="ctr">
              <a:buNone/>
              <a:defRPr sz="800">
                <a:solidFill>
                  <a:srgbClr val="EBEBEB"/>
                </a:solidFill>
                <a:latin typeface="Overpass SemiBold"/>
                <a:ea typeface="Overpass SemiBold"/>
                <a:cs typeface="Overpass SemiBold"/>
                <a:sym typeface="Overpass SemiBold"/>
              </a:defRPr>
            </a:lvl7pPr>
            <a:lvl8pPr lvl="7" rtl="0" algn="ctr">
              <a:buNone/>
              <a:defRPr sz="800">
                <a:solidFill>
                  <a:srgbClr val="EBEBEB"/>
                </a:solidFill>
                <a:latin typeface="Overpass SemiBold"/>
                <a:ea typeface="Overpass SemiBold"/>
                <a:cs typeface="Overpass SemiBold"/>
                <a:sym typeface="Overpass SemiBold"/>
              </a:defRPr>
            </a:lvl8pPr>
            <a:lvl9pPr lvl="8" rtl="0" algn="ctr">
              <a:buNone/>
              <a:defRPr sz="800">
                <a:solidFill>
                  <a:srgbClr val="EBEBEB"/>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725" name="Google Shape;725;p88"/>
          <p:cNvSpPr txBox="1"/>
          <p:nvPr/>
        </p:nvSpPr>
        <p:spPr>
          <a:xfrm>
            <a:off x="10065512" y="269836"/>
            <a:ext cx="16188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700">
                <a:solidFill>
                  <a:srgbClr val="EBEBEB"/>
                </a:solidFill>
                <a:latin typeface="Overpass"/>
                <a:ea typeface="Overpass"/>
                <a:cs typeface="Overpass"/>
                <a:sym typeface="Overpass"/>
              </a:rPr>
              <a:t>CONFIDENTIAL </a:t>
            </a:r>
            <a:r>
              <a:rPr lang="en" sz="700">
                <a:solidFill>
                  <a:srgbClr val="EBEBEB"/>
                </a:solidFill>
                <a:latin typeface="Overpass Light"/>
                <a:ea typeface="Overpass Light"/>
                <a:cs typeface="Overpass Light"/>
                <a:sym typeface="Overpass Light"/>
              </a:rPr>
              <a:t>Designator</a:t>
            </a:r>
            <a:endParaRPr sz="700">
              <a:solidFill>
                <a:srgbClr val="EBEBEB"/>
              </a:solidFill>
              <a:latin typeface="Overpass Light"/>
              <a:ea typeface="Overpass Light"/>
              <a:cs typeface="Overpass Light"/>
              <a:sym typeface="Overpass Light"/>
            </a:endParaRPr>
          </a:p>
        </p:txBody>
      </p:sp>
      <p:sp>
        <p:nvSpPr>
          <p:cNvPr id="726" name="Google Shape;726;p88"/>
          <p:cNvSpPr txBox="1"/>
          <p:nvPr>
            <p:ph idx="2" type="subTitle"/>
          </p:nvPr>
        </p:nvSpPr>
        <p:spPr>
          <a:xfrm>
            <a:off x="884829" y="6169550"/>
            <a:ext cx="9180300" cy="5595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700">
                <a:solidFill>
                  <a:srgbClr val="EBEBEB"/>
                </a:solidFill>
              </a:defRPr>
            </a:lvl1pPr>
            <a:lvl2pPr lvl="1" rtl="0">
              <a:lnSpc>
                <a:spcPct val="142000"/>
              </a:lnSpc>
              <a:spcBef>
                <a:spcPts val="0"/>
              </a:spcBef>
              <a:spcAft>
                <a:spcPts val="0"/>
              </a:spcAft>
              <a:buNone/>
              <a:defRPr sz="700">
                <a:solidFill>
                  <a:srgbClr val="EBEBEB"/>
                </a:solidFill>
              </a:defRPr>
            </a:lvl2pPr>
            <a:lvl3pPr lvl="2" rtl="0">
              <a:lnSpc>
                <a:spcPct val="142000"/>
              </a:lnSpc>
              <a:spcBef>
                <a:spcPts val="0"/>
              </a:spcBef>
              <a:spcAft>
                <a:spcPts val="0"/>
              </a:spcAft>
              <a:buNone/>
              <a:defRPr sz="700">
                <a:solidFill>
                  <a:srgbClr val="EBEBEB"/>
                </a:solidFill>
              </a:defRPr>
            </a:lvl3pPr>
            <a:lvl4pPr lvl="3" rtl="0">
              <a:lnSpc>
                <a:spcPct val="142000"/>
              </a:lnSpc>
              <a:spcBef>
                <a:spcPts val="0"/>
              </a:spcBef>
              <a:spcAft>
                <a:spcPts val="0"/>
              </a:spcAft>
              <a:buNone/>
              <a:defRPr sz="700">
                <a:solidFill>
                  <a:srgbClr val="EBEBEB"/>
                </a:solidFill>
              </a:defRPr>
            </a:lvl4pPr>
            <a:lvl5pPr lvl="4" rtl="0">
              <a:lnSpc>
                <a:spcPct val="142000"/>
              </a:lnSpc>
              <a:spcBef>
                <a:spcPts val="0"/>
              </a:spcBef>
              <a:spcAft>
                <a:spcPts val="0"/>
              </a:spcAft>
              <a:buNone/>
              <a:defRPr sz="700">
                <a:solidFill>
                  <a:srgbClr val="EBEBEB"/>
                </a:solidFill>
              </a:defRPr>
            </a:lvl5pPr>
            <a:lvl6pPr lvl="5" rtl="0">
              <a:lnSpc>
                <a:spcPct val="142000"/>
              </a:lnSpc>
              <a:spcBef>
                <a:spcPts val="0"/>
              </a:spcBef>
              <a:spcAft>
                <a:spcPts val="0"/>
              </a:spcAft>
              <a:buNone/>
              <a:defRPr sz="700">
                <a:solidFill>
                  <a:srgbClr val="EBEBEB"/>
                </a:solidFill>
              </a:defRPr>
            </a:lvl6pPr>
            <a:lvl7pPr lvl="6" rtl="0">
              <a:lnSpc>
                <a:spcPct val="142000"/>
              </a:lnSpc>
              <a:spcBef>
                <a:spcPts val="0"/>
              </a:spcBef>
              <a:spcAft>
                <a:spcPts val="0"/>
              </a:spcAft>
              <a:buNone/>
              <a:defRPr sz="700">
                <a:solidFill>
                  <a:srgbClr val="EBEBEB"/>
                </a:solidFill>
              </a:defRPr>
            </a:lvl7pPr>
            <a:lvl8pPr lvl="7" rtl="0">
              <a:lnSpc>
                <a:spcPct val="142000"/>
              </a:lnSpc>
              <a:spcBef>
                <a:spcPts val="0"/>
              </a:spcBef>
              <a:spcAft>
                <a:spcPts val="0"/>
              </a:spcAft>
              <a:buNone/>
              <a:defRPr sz="700">
                <a:solidFill>
                  <a:srgbClr val="EBEBEB"/>
                </a:solidFill>
              </a:defRPr>
            </a:lvl8pPr>
            <a:lvl9pPr lvl="8" rtl="0">
              <a:lnSpc>
                <a:spcPct val="142000"/>
              </a:lnSpc>
              <a:spcBef>
                <a:spcPts val="0"/>
              </a:spcBef>
              <a:spcAft>
                <a:spcPts val="0"/>
              </a:spcAft>
              <a:buNone/>
              <a:defRPr sz="700">
                <a:solidFill>
                  <a:srgbClr val="EBEBEB"/>
                </a:solidFill>
              </a:defRPr>
            </a:lvl9pPr>
          </a:lstStyle>
          <a:p/>
        </p:txBody>
      </p:sp>
      <p:pic>
        <p:nvPicPr>
          <p:cNvPr id="727" name="Google Shape;727;p88"/>
          <p:cNvPicPr preferRelativeResize="0"/>
          <p:nvPr/>
        </p:nvPicPr>
        <p:blipFill>
          <a:blip r:embed="rId2">
            <a:alphaModFix/>
          </a:blip>
          <a:stretch>
            <a:fillRect/>
          </a:stretch>
        </p:blipFill>
        <p:spPr>
          <a:xfrm>
            <a:off x="10708600" y="6312505"/>
            <a:ext cx="975606" cy="229554"/>
          </a:xfrm>
          <a:prstGeom prst="rect">
            <a:avLst/>
          </a:prstGeom>
          <a:noFill/>
          <a:ln>
            <a:noFill/>
          </a:ln>
        </p:spPr>
      </p:pic>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red 1">
  <p:cSld name="TITLE_1_2">
    <p:bg>
      <p:bgPr>
        <a:blipFill>
          <a:blip r:embed="rId2">
            <a:alphaModFix/>
          </a:blip>
          <a:stretch>
            <a:fillRect/>
          </a:stretch>
        </a:blipFill>
      </p:bgPr>
    </p:bg>
    <p:spTree>
      <p:nvGrpSpPr>
        <p:cNvPr id="728" name="Shape 728"/>
        <p:cNvGrpSpPr/>
        <p:nvPr/>
      </p:nvGrpSpPr>
      <p:grpSpPr>
        <a:xfrm>
          <a:off x="0" y="0"/>
          <a:ext cx="0" cy="0"/>
          <a:chOff x="0" y="0"/>
          <a:chExt cx="0" cy="0"/>
        </a:xfrm>
      </p:grpSpPr>
      <p:sp>
        <p:nvSpPr>
          <p:cNvPr id="729" name="Google Shape;729;p89"/>
          <p:cNvSpPr txBox="1"/>
          <p:nvPr>
            <p:ph idx="1" type="subTitle"/>
          </p:nvPr>
        </p:nvSpPr>
        <p:spPr>
          <a:xfrm>
            <a:off x="2083204" y="3521825"/>
            <a:ext cx="7531500" cy="9144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Clr>
                <a:schemeClr val="lt1"/>
              </a:buClr>
              <a:buSzPts val="2400"/>
              <a:buNone/>
              <a:defRPr sz="2400">
                <a:solidFill>
                  <a:schemeClr val="lt1"/>
                </a:solidFill>
              </a:defRPr>
            </a:lvl1pPr>
            <a:lvl2pPr lvl="1" rtl="0">
              <a:lnSpc>
                <a:spcPct val="100000"/>
              </a:lnSpc>
              <a:spcBef>
                <a:spcPts val="0"/>
              </a:spcBef>
              <a:spcAft>
                <a:spcPts val="0"/>
              </a:spcAft>
              <a:buClr>
                <a:schemeClr val="lt1"/>
              </a:buClr>
              <a:buSzPts val="2400"/>
              <a:buNone/>
              <a:defRPr sz="2400">
                <a:solidFill>
                  <a:schemeClr val="lt1"/>
                </a:solidFill>
              </a:defRPr>
            </a:lvl2pPr>
            <a:lvl3pPr lvl="2" rtl="0">
              <a:lnSpc>
                <a:spcPct val="100000"/>
              </a:lnSpc>
              <a:spcBef>
                <a:spcPts val="0"/>
              </a:spcBef>
              <a:spcAft>
                <a:spcPts val="0"/>
              </a:spcAft>
              <a:buClr>
                <a:schemeClr val="lt1"/>
              </a:buClr>
              <a:buSzPts val="2400"/>
              <a:buNone/>
              <a:defRPr sz="2400">
                <a:solidFill>
                  <a:schemeClr val="lt1"/>
                </a:solidFill>
              </a:defRPr>
            </a:lvl3pPr>
            <a:lvl4pPr lvl="3" rtl="0">
              <a:lnSpc>
                <a:spcPct val="100000"/>
              </a:lnSpc>
              <a:spcBef>
                <a:spcPts val="0"/>
              </a:spcBef>
              <a:spcAft>
                <a:spcPts val="0"/>
              </a:spcAft>
              <a:buClr>
                <a:schemeClr val="lt1"/>
              </a:buClr>
              <a:buSzPts val="2400"/>
              <a:buNone/>
              <a:defRPr sz="2400">
                <a:solidFill>
                  <a:schemeClr val="lt1"/>
                </a:solidFill>
              </a:defRPr>
            </a:lvl4pPr>
            <a:lvl5pPr lvl="4" rtl="0">
              <a:lnSpc>
                <a:spcPct val="100000"/>
              </a:lnSpc>
              <a:spcBef>
                <a:spcPts val="0"/>
              </a:spcBef>
              <a:spcAft>
                <a:spcPts val="0"/>
              </a:spcAft>
              <a:buClr>
                <a:schemeClr val="lt1"/>
              </a:buClr>
              <a:buSzPts val="2400"/>
              <a:buNone/>
              <a:defRPr sz="2400">
                <a:solidFill>
                  <a:schemeClr val="lt1"/>
                </a:solidFill>
              </a:defRPr>
            </a:lvl5pPr>
            <a:lvl6pPr lvl="5" rtl="0">
              <a:lnSpc>
                <a:spcPct val="100000"/>
              </a:lnSpc>
              <a:spcBef>
                <a:spcPts val="0"/>
              </a:spcBef>
              <a:spcAft>
                <a:spcPts val="0"/>
              </a:spcAft>
              <a:buClr>
                <a:schemeClr val="lt1"/>
              </a:buClr>
              <a:buSzPts val="2400"/>
              <a:buNone/>
              <a:defRPr sz="2400">
                <a:solidFill>
                  <a:schemeClr val="lt1"/>
                </a:solidFill>
              </a:defRPr>
            </a:lvl6pPr>
            <a:lvl7pPr lvl="6" rtl="0">
              <a:lnSpc>
                <a:spcPct val="100000"/>
              </a:lnSpc>
              <a:spcBef>
                <a:spcPts val="0"/>
              </a:spcBef>
              <a:spcAft>
                <a:spcPts val="0"/>
              </a:spcAft>
              <a:buClr>
                <a:schemeClr val="lt1"/>
              </a:buClr>
              <a:buSzPts val="2400"/>
              <a:buNone/>
              <a:defRPr sz="2400">
                <a:solidFill>
                  <a:schemeClr val="lt1"/>
                </a:solidFill>
              </a:defRPr>
            </a:lvl7pPr>
            <a:lvl8pPr lvl="7" rtl="0">
              <a:lnSpc>
                <a:spcPct val="100000"/>
              </a:lnSpc>
              <a:spcBef>
                <a:spcPts val="0"/>
              </a:spcBef>
              <a:spcAft>
                <a:spcPts val="0"/>
              </a:spcAft>
              <a:buClr>
                <a:schemeClr val="lt1"/>
              </a:buClr>
              <a:buSzPts val="2400"/>
              <a:buNone/>
              <a:defRPr sz="2400">
                <a:solidFill>
                  <a:schemeClr val="lt1"/>
                </a:solidFill>
              </a:defRPr>
            </a:lvl8pPr>
            <a:lvl9pPr lvl="8" rtl="0">
              <a:lnSpc>
                <a:spcPct val="100000"/>
              </a:lnSpc>
              <a:spcBef>
                <a:spcPts val="0"/>
              </a:spcBef>
              <a:spcAft>
                <a:spcPts val="0"/>
              </a:spcAft>
              <a:buClr>
                <a:schemeClr val="lt1"/>
              </a:buClr>
              <a:buSzPts val="2400"/>
              <a:buNone/>
              <a:defRPr sz="2400">
                <a:solidFill>
                  <a:schemeClr val="lt1"/>
                </a:solidFill>
              </a:defRPr>
            </a:lvl9pPr>
          </a:lstStyle>
          <a:p/>
        </p:txBody>
      </p:sp>
      <p:sp>
        <p:nvSpPr>
          <p:cNvPr id="730" name="Google Shape;730;p89"/>
          <p:cNvSpPr txBox="1"/>
          <p:nvPr>
            <p:ph type="title"/>
          </p:nvPr>
        </p:nvSpPr>
        <p:spPr>
          <a:xfrm>
            <a:off x="2083354" y="1743625"/>
            <a:ext cx="7531500" cy="1600500"/>
          </a:xfrm>
          <a:prstGeom prst="rect">
            <a:avLst/>
          </a:prstGeom>
        </p:spPr>
        <p:txBody>
          <a:bodyPr anchorCtr="0" anchor="b" bIns="0" lIns="0" spcFirstLastPara="1" rIns="0" wrap="square" tIns="0">
            <a:noAutofit/>
          </a:bodyPr>
          <a:lstStyle>
            <a:lvl1pPr lvl="0" rtl="0">
              <a:lnSpc>
                <a:spcPct val="105000"/>
              </a:lnSpc>
              <a:spcBef>
                <a:spcPts val="0"/>
              </a:spcBef>
              <a:spcAft>
                <a:spcPts val="0"/>
              </a:spcAft>
              <a:buNone/>
              <a:defRPr sz="4700">
                <a:solidFill>
                  <a:schemeClr val="lt1"/>
                </a:solidFill>
              </a:defRPr>
            </a:lvl1pPr>
            <a:lvl2pPr lvl="1" rtl="0">
              <a:lnSpc>
                <a:spcPct val="105000"/>
              </a:lnSpc>
              <a:spcBef>
                <a:spcPts val="0"/>
              </a:spcBef>
              <a:spcAft>
                <a:spcPts val="0"/>
              </a:spcAft>
              <a:buNone/>
              <a:defRPr sz="4700">
                <a:solidFill>
                  <a:schemeClr val="lt1"/>
                </a:solidFill>
              </a:defRPr>
            </a:lvl2pPr>
            <a:lvl3pPr lvl="2" rtl="0">
              <a:lnSpc>
                <a:spcPct val="105000"/>
              </a:lnSpc>
              <a:spcBef>
                <a:spcPts val="0"/>
              </a:spcBef>
              <a:spcAft>
                <a:spcPts val="0"/>
              </a:spcAft>
              <a:buNone/>
              <a:defRPr sz="4700">
                <a:solidFill>
                  <a:schemeClr val="lt1"/>
                </a:solidFill>
              </a:defRPr>
            </a:lvl3pPr>
            <a:lvl4pPr lvl="3" rtl="0">
              <a:lnSpc>
                <a:spcPct val="105000"/>
              </a:lnSpc>
              <a:spcBef>
                <a:spcPts val="0"/>
              </a:spcBef>
              <a:spcAft>
                <a:spcPts val="0"/>
              </a:spcAft>
              <a:buNone/>
              <a:defRPr sz="4700">
                <a:solidFill>
                  <a:schemeClr val="lt1"/>
                </a:solidFill>
              </a:defRPr>
            </a:lvl4pPr>
            <a:lvl5pPr lvl="4" rtl="0">
              <a:lnSpc>
                <a:spcPct val="105000"/>
              </a:lnSpc>
              <a:spcBef>
                <a:spcPts val="0"/>
              </a:spcBef>
              <a:spcAft>
                <a:spcPts val="0"/>
              </a:spcAft>
              <a:buNone/>
              <a:defRPr sz="4700">
                <a:solidFill>
                  <a:schemeClr val="lt1"/>
                </a:solidFill>
              </a:defRPr>
            </a:lvl5pPr>
            <a:lvl6pPr lvl="5" rtl="0">
              <a:lnSpc>
                <a:spcPct val="105000"/>
              </a:lnSpc>
              <a:spcBef>
                <a:spcPts val="0"/>
              </a:spcBef>
              <a:spcAft>
                <a:spcPts val="0"/>
              </a:spcAft>
              <a:buNone/>
              <a:defRPr sz="4700">
                <a:solidFill>
                  <a:schemeClr val="lt1"/>
                </a:solidFill>
              </a:defRPr>
            </a:lvl6pPr>
            <a:lvl7pPr lvl="6" rtl="0">
              <a:lnSpc>
                <a:spcPct val="105000"/>
              </a:lnSpc>
              <a:spcBef>
                <a:spcPts val="0"/>
              </a:spcBef>
              <a:spcAft>
                <a:spcPts val="0"/>
              </a:spcAft>
              <a:buNone/>
              <a:defRPr sz="4700">
                <a:solidFill>
                  <a:schemeClr val="lt1"/>
                </a:solidFill>
              </a:defRPr>
            </a:lvl7pPr>
            <a:lvl8pPr lvl="7" rtl="0">
              <a:lnSpc>
                <a:spcPct val="105000"/>
              </a:lnSpc>
              <a:spcBef>
                <a:spcPts val="0"/>
              </a:spcBef>
              <a:spcAft>
                <a:spcPts val="0"/>
              </a:spcAft>
              <a:buNone/>
              <a:defRPr sz="4700">
                <a:solidFill>
                  <a:schemeClr val="lt1"/>
                </a:solidFill>
              </a:defRPr>
            </a:lvl8pPr>
            <a:lvl9pPr lvl="8" rtl="0">
              <a:lnSpc>
                <a:spcPct val="105000"/>
              </a:lnSpc>
              <a:spcBef>
                <a:spcPts val="0"/>
              </a:spcBef>
              <a:spcAft>
                <a:spcPts val="0"/>
              </a:spcAft>
              <a:buNone/>
              <a:defRPr sz="4700">
                <a:solidFill>
                  <a:schemeClr val="lt1"/>
                </a:solidFill>
              </a:defRPr>
            </a:lvl9pPr>
          </a:lstStyle>
          <a:p/>
        </p:txBody>
      </p:sp>
      <p:sp>
        <p:nvSpPr>
          <p:cNvPr id="731" name="Google Shape;731;p89"/>
          <p:cNvSpPr txBox="1"/>
          <p:nvPr>
            <p:ph idx="2" type="subTitle"/>
          </p:nvPr>
        </p:nvSpPr>
        <p:spPr>
          <a:xfrm>
            <a:off x="2083204" y="4681700"/>
            <a:ext cx="2039700" cy="6057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lt1"/>
              </a:buClr>
              <a:buSzPts val="1200"/>
              <a:buNone/>
              <a:defRPr sz="1200">
                <a:solidFill>
                  <a:schemeClr val="lt1"/>
                </a:solidFill>
              </a:defRPr>
            </a:lvl1pPr>
            <a:lvl2pPr lvl="1" rtl="0">
              <a:lnSpc>
                <a:spcPct val="135000"/>
              </a:lnSpc>
              <a:spcBef>
                <a:spcPts val="0"/>
              </a:spcBef>
              <a:spcAft>
                <a:spcPts val="0"/>
              </a:spcAft>
              <a:buClr>
                <a:schemeClr val="lt1"/>
              </a:buClr>
              <a:buSzPts val="1200"/>
              <a:buNone/>
              <a:defRPr sz="1200">
                <a:solidFill>
                  <a:schemeClr val="lt1"/>
                </a:solidFill>
              </a:defRPr>
            </a:lvl2pPr>
            <a:lvl3pPr lvl="2" rtl="0">
              <a:lnSpc>
                <a:spcPct val="135000"/>
              </a:lnSpc>
              <a:spcBef>
                <a:spcPts val="0"/>
              </a:spcBef>
              <a:spcAft>
                <a:spcPts val="0"/>
              </a:spcAft>
              <a:buClr>
                <a:schemeClr val="lt1"/>
              </a:buClr>
              <a:buSzPts val="1200"/>
              <a:buNone/>
              <a:defRPr sz="1200">
                <a:solidFill>
                  <a:schemeClr val="lt1"/>
                </a:solidFill>
              </a:defRPr>
            </a:lvl3pPr>
            <a:lvl4pPr lvl="3" rtl="0">
              <a:lnSpc>
                <a:spcPct val="135000"/>
              </a:lnSpc>
              <a:spcBef>
                <a:spcPts val="0"/>
              </a:spcBef>
              <a:spcAft>
                <a:spcPts val="0"/>
              </a:spcAft>
              <a:buClr>
                <a:schemeClr val="lt1"/>
              </a:buClr>
              <a:buSzPts val="1200"/>
              <a:buNone/>
              <a:defRPr sz="1200">
                <a:solidFill>
                  <a:schemeClr val="lt1"/>
                </a:solidFill>
              </a:defRPr>
            </a:lvl4pPr>
            <a:lvl5pPr lvl="4" rtl="0">
              <a:lnSpc>
                <a:spcPct val="135000"/>
              </a:lnSpc>
              <a:spcBef>
                <a:spcPts val="0"/>
              </a:spcBef>
              <a:spcAft>
                <a:spcPts val="0"/>
              </a:spcAft>
              <a:buClr>
                <a:schemeClr val="lt1"/>
              </a:buClr>
              <a:buSzPts val="1200"/>
              <a:buNone/>
              <a:defRPr sz="1200">
                <a:solidFill>
                  <a:schemeClr val="lt1"/>
                </a:solidFill>
              </a:defRPr>
            </a:lvl5pPr>
            <a:lvl6pPr lvl="5" rtl="0">
              <a:lnSpc>
                <a:spcPct val="135000"/>
              </a:lnSpc>
              <a:spcBef>
                <a:spcPts val="0"/>
              </a:spcBef>
              <a:spcAft>
                <a:spcPts val="0"/>
              </a:spcAft>
              <a:buClr>
                <a:schemeClr val="lt1"/>
              </a:buClr>
              <a:buSzPts val="1200"/>
              <a:buNone/>
              <a:defRPr sz="1200">
                <a:solidFill>
                  <a:schemeClr val="lt1"/>
                </a:solidFill>
              </a:defRPr>
            </a:lvl6pPr>
            <a:lvl7pPr lvl="6" rtl="0">
              <a:lnSpc>
                <a:spcPct val="135000"/>
              </a:lnSpc>
              <a:spcBef>
                <a:spcPts val="0"/>
              </a:spcBef>
              <a:spcAft>
                <a:spcPts val="0"/>
              </a:spcAft>
              <a:buClr>
                <a:schemeClr val="lt1"/>
              </a:buClr>
              <a:buSzPts val="1200"/>
              <a:buNone/>
              <a:defRPr sz="1200">
                <a:solidFill>
                  <a:schemeClr val="lt1"/>
                </a:solidFill>
              </a:defRPr>
            </a:lvl7pPr>
            <a:lvl8pPr lvl="7" rtl="0">
              <a:lnSpc>
                <a:spcPct val="135000"/>
              </a:lnSpc>
              <a:spcBef>
                <a:spcPts val="0"/>
              </a:spcBef>
              <a:spcAft>
                <a:spcPts val="0"/>
              </a:spcAft>
              <a:buClr>
                <a:schemeClr val="lt1"/>
              </a:buClr>
              <a:buSzPts val="1200"/>
              <a:buNone/>
              <a:defRPr sz="1200">
                <a:solidFill>
                  <a:schemeClr val="lt1"/>
                </a:solidFill>
              </a:defRPr>
            </a:lvl8pPr>
            <a:lvl9pPr lvl="8" rtl="0">
              <a:lnSpc>
                <a:spcPct val="135000"/>
              </a:lnSpc>
              <a:spcBef>
                <a:spcPts val="0"/>
              </a:spcBef>
              <a:spcAft>
                <a:spcPts val="0"/>
              </a:spcAft>
              <a:buClr>
                <a:schemeClr val="lt1"/>
              </a:buClr>
              <a:buSzPts val="1200"/>
              <a:buNone/>
              <a:defRPr sz="1200">
                <a:solidFill>
                  <a:schemeClr val="lt1"/>
                </a:solidFill>
              </a:defRPr>
            </a:lvl9pPr>
          </a:lstStyle>
          <a:p/>
        </p:txBody>
      </p:sp>
      <p:sp>
        <p:nvSpPr>
          <p:cNvPr id="732" name="Google Shape;732;p89"/>
          <p:cNvSpPr txBox="1"/>
          <p:nvPr>
            <p:ph idx="3" type="subTitle"/>
          </p:nvPr>
        </p:nvSpPr>
        <p:spPr>
          <a:xfrm>
            <a:off x="4470731" y="4681700"/>
            <a:ext cx="2039700" cy="6057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lt1"/>
              </a:buClr>
              <a:buSzPts val="1200"/>
              <a:buNone/>
              <a:defRPr sz="1200">
                <a:solidFill>
                  <a:schemeClr val="lt1"/>
                </a:solidFill>
              </a:defRPr>
            </a:lvl1pPr>
            <a:lvl2pPr lvl="1" rtl="0">
              <a:lnSpc>
                <a:spcPct val="135000"/>
              </a:lnSpc>
              <a:spcBef>
                <a:spcPts val="0"/>
              </a:spcBef>
              <a:spcAft>
                <a:spcPts val="0"/>
              </a:spcAft>
              <a:buClr>
                <a:schemeClr val="lt1"/>
              </a:buClr>
              <a:buSzPts val="1200"/>
              <a:buNone/>
              <a:defRPr sz="1200">
                <a:solidFill>
                  <a:schemeClr val="lt1"/>
                </a:solidFill>
              </a:defRPr>
            </a:lvl2pPr>
            <a:lvl3pPr lvl="2" rtl="0">
              <a:lnSpc>
                <a:spcPct val="135000"/>
              </a:lnSpc>
              <a:spcBef>
                <a:spcPts val="0"/>
              </a:spcBef>
              <a:spcAft>
                <a:spcPts val="0"/>
              </a:spcAft>
              <a:buClr>
                <a:schemeClr val="lt1"/>
              </a:buClr>
              <a:buSzPts val="1200"/>
              <a:buNone/>
              <a:defRPr sz="1200">
                <a:solidFill>
                  <a:schemeClr val="lt1"/>
                </a:solidFill>
              </a:defRPr>
            </a:lvl3pPr>
            <a:lvl4pPr lvl="3" rtl="0">
              <a:lnSpc>
                <a:spcPct val="135000"/>
              </a:lnSpc>
              <a:spcBef>
                <a:spcPts val="0"/>
              </a:spcBef>
              <a:spcAft>
                <a:spcPts val="0"/>
              </a:spcAft>
              <a:buClr>
                <a:schemeClr val="lt1"/>
              </a:buClr>
              <a:buSzPts val="1200"/>
              <a:buNone/>
              <a:defRPr sz="1200">
                <a:solidFill>
                  <a:schemeClr val="lt1"/>
                </a:solidFill>
              </a:defRPr>
            </a:lvl4pPr>
            <a:lvl5pPr lvl="4" rtl="0">
              <a:lnSpc>
                <a:spcPct val="135000"/>
              </a:lnSpc>
              <a:spcBef>
                <a:spcPts val="0"/>
              </a:spcBef>
              <a:spcAft>
                <a:spcPts val="0"/>
              </a:spcAft>
              <a:buClr>
                <a:schemeClr val="lt1"/>
              </a:buClr>
              <a:buSzPts val="1200"/>
              <a:buNone/>
              <a:defRPr sz="1200">
                <a:solidFill>
                  <a:schemeClr val="lt1"/>
                </a:solidFill>
              </a:defRPr>
            </a:lvl5pPr>
            <a:lvl6pPr lvl="5" rtl="0">
              <a:lnSpc>
                <a:spcPct val="135000"/>
              </a:lnSpc>
              <a:spcBef>
                <a:spcPts val="0"/>
              </a:spcBef>
              <a:spcAft>
                <a:spcPts val="0"/>
              </a:spcAft>
              <a:buClr>
                <a:schemeClr val="lt1"/>
              </a:buClr>
              <a:buSzPts val="1200"/>
              <a:buNone/>
              <a:defRPr sz="1200">
                <a:solidFill>
                  <a:schemeClr val="lt1"/>
                </a:solidFill>
              </a:defRPr>
            </a:lvl6pPr>
            <a:lvl7pPr lvl="6" rtl="0">
              <a:lnSpc>
                <a:spcPct val="135000"/>
              </a:lnSpc>
              <a:spcBef>
                <a:spcPts val="0"/>
              </a:spcBef>
              <a:spcAft>
                <a:spcPts val="0"/>
              </a:spcAft>
              <a:buClr>
                <a:schemeClr val="lt1"/>
              </a:buClr>
              <a:buSzPts val="1200"/>
              <a:buNone/>
              <a:defRPr sz="1200">
                <a:solidFill>
                  <a:schemeClr val="lt1"/>
                </a:solidFill>
              </a:defRPr>
            </a:lvl7pPr>
            <a:lvl8pPr lvl="7" rtl="0">
              <a:lnSpc>
                <a:spcPct val="135000"/>
              </a:lnSpc>
              <a:spcBef>
                <a:spcPts val="0"/>
              </a:spcBef>
              <a:spcAft>
                <a:spcPts val="0"/>
              </a:spcAft>
              <a:buClr>
                <a:schemeClr val="lt1"/>
              </a:buClr>
              <a:buSzPts val="1200"/>
              <a:buNone/>
              <a:defRPr sz="1200">
                <a:solidFill>
                  <a:schemeClr val="lt1"/>
                </a:solidFill>
              </a:defRPr>
            </a:lvl8pPr>
            <a:lvl9pPr lvl="8" rtl="0">
              <a:lnSpc>
                <a:spcPct val="135000"/>
              </a:lnSpc>
              <a:spcBef>
                <a:spcPts val="0"/>
              </a:spcBef>
              <a:spcAft>
                <a:spcPts val="0"/>
              </a:spcAft>
              <a:buClr>
                <a:schemeClr val="lt1"/>
              </a:buClr>
              <a:buSzPts val="1200"/>
              <a:buNone/>
              <a:defRPr sz="1200">
                <a:solidFill>
                  <a:schemeClr val="lt1"/>
                </a:solidFill>
              </a:defRPr>
            </a:lvl9pPr>
          </a:lstStyle>
          <a:p/>
        </p:txBody>
      </p:sp>
      <p:pic>
        <p:nvPicPr>
          <p:cNvPr id="733" name="Google Shape;733;p89"/>
          <p:cNvPicPr preferRelativeResize="0"/>
          <p:nvPr/>
        </p:nvPicPr>
        <p:blipFill>
          <a:blip r:embed="rId3">
            <a:alphaModFix/>
          </a:blip>
          <a:stretch>
            <a:fillRect/>
          </a:stretch>
        </p:blipFill>
        <p:spPr>
          <a:xfrm>
            <a:off x="10104322" y="6203986"/>
            <a:ext cx="1579879" cy="372673"/>
          </a:xfrm>
          <a:prstGeom prst="rect">
            <a:avLst/>
          </a:prstGeom>
          <a:noFill/>
          <a:ln>
            <a:noFill/>
          </a:ln>
        </p:spPr>
      </p:pic>
      <p:cxnSp>
        <p:nvCxnSpPr>
          <p:cNvPr id="734" name="Google Shape;734;p89"/>
          <p:cNvCxnSpPr/>
          <p:nvPr/>
        </p:nvCxnSpPr>
        <p:spPr>
          <a:xfrm rot="10800000">
            <a:off x="447655" y="6401100"/>
            <a:ext cx="0" cy="456900"/>
          </a:xfrm>
          <a:prstGeom prst="straightConnector1">
            <a:avLst/>
          </a:prstGeom>
          <a:noFill/>
          <a:ln cap="flat" cmpd="sng" w="9525">
            <a:solidFill>
              <a:srgbClr val="EE0000"/>
            </a:solidFill>
            <a:prstDash val="solid"/>
            <a:round/>
            <a:headEnd len="med" w="med" type="none"/>
            <a:tailEnd len="med" w="med" type="none"/>
          </a:ln>
        </p:spPr>
      </p:cxnSp>
      <p:sp>
        <p:nvSpPr>
          <p:cNvPr id="735" name="Google Shape;735;p89"/>
          <p:cNvSpPr txBox="1"/>
          <p:nvPr>
            <p:ph idx="12" type="sldNum"/>
          </p:nvPr>
        </p:nvSpPr>
        <p:spPr>
          <a:xfrm>
            <a:off x="81954" y="6169556"/>
            <a:ext cx="731400" cy="143700"/>
          </a:xfrm>
          <a:prstGeom prst="rect">
            <a:avLst/>
          </a:prstGeom>
          <a:noFill/>
          <a:ln>
            <a:noFill/>
          </a:ln>
        </p:spPr>
        <p:txBody>
          <a:bodyPr anchorCtr="0" anchor="b" bIns="0" lIns="0" spcFirstLastPara="1" rIns="0" wrap="square" tIns="0">
            <a:noAutofit/>
          </a:bodyPr>
          <a:lstStyle>
            <a:lvl1pPr lvl="0" rtl="0" algn="ctr">
              <a:buNone/>
              <a:defRPr sz="800">
                <a:latin typeface="Overpass SemiBold"/>
                <a:ea typeface="Overpass SemiBold"/>
                <a:cs typeface="Overpass SemiBold"/>
                <a:sym typeface="Overpass SemiBold"/>
              </a:defRPr>
            </a:lvl1pPr>
            <a:lvl2pPr lvl="1" rtl="0" algn="ctr">
              <a:buNone/>
              <a:defRPr sz="800">
                <a:latin typeface="Overpass SemiBold"/>
                <a:ea typeface="Overpass SemiBold"/>
                <a:cs typeface="Overpass SemiBold"/>
                <a:sym typeface="Overpass SemiBold"/>
              </a:defRPr>
            </a:lvl2pPr>
            <a:lvl3pPr lvl="2" rtl="0" algn="ctr">
              <a:buNone/>
              <a:defRPr sz="800">
                <a:latin typeface="Overpass SemiBold"/>
                <a:ea typeface="Overpass SemiBold"/>
                <a:cs typeface="Overpass SemiBold"/>
                <a:sym typeface="Overpass SemiBold"/>
              </a:defRPr>
            </a:lvl3pPr>
            <a:lvl4pPr lvl="3" rtl="0" algn="ctr">
              <a:buNone/>
              <a:defRPr sz="800">
                <a:latin typeface="Overpass SemiBold"/>
                <a:ea typeface="Overpass SemiBold"/>
                <a:cs typeface="Overpass SemiBold"/>
                <a:sym typeface="Overpass SemiBold"/>
              </a:defRPr>
            </a:lvl4pPr>
            <a:lvl5pPr lvl="4" rtl="0" algn="ctr">
              <a:buNone/>
              <a:defRPr sz="800">
                <a:latin typeface="Overpass SemiBold"/>
                <a:ea typeface="Overpass SemiBold"/>
                <a:cs typeface="Overpass SemiBold"/>
                <a:sym typeface="Overpass SemiBold"/>
              </a:defRPr>
            </a:lvl5pPr>
            <a:lvl6pPr lvl="5" rtl="0" algn="ctr">
              <a:buNone/>
              <a:defRPr sz="800">
                <a:latin typeface="Overpass SemiBold"/>
                <a:ea typeface="Overpass SemiBold"/>
                <a:cs typeface="Overpass SemiBold"/>
                <a:sym typeface="Overpass SemiBold"/>
              </a:defRPr>
            </a:lvl6pPr>
            <a:lvl7pPr lvl="6" rtl="0" algn="ctr">
              <a:buNone/>
              <a:defRPr sz="800">
                <a:latin typeface="Overpass SemiBold"/>
                <a:ea typeface="Overpass SemiBold"/>
                <a:cs typeface="Overpass SemiBold"/>
                <a:sym typeface="Overpass SemiBold"/>
              </a:defRPr>
            </a:lvl7pPr>
            <a:lvl8pPr lvl="7" rtl="0" algn="ctr">
              <a:buNone/>
              <a:defRPr sz="800">
                <a:latin typeface="Overpass SemiBold"/>
                <a:ea typeface="Overpass SemiBold"/>
                <a:cs typeface="Overpass SemiBold"/>
                <a:sym typeface="Overpass SemiBold"/>
              </a:defRPr>
            </a:lvl8pPr>
            <a:lvl9pPr lvl="8" rtl="0"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
  <p:cSld name="TITLE_ONLY_1">
    <p:bg>
      <p:bgPr>
        <a:blipFill>
          <a:blip r:embed="rId2">
            <a:alphaModFix/>
          </a:blip>
          <a:stretch>
            <a:fillRect/>
          </a:stretch>
        </a:blipFill>
      </p:bgPr>
    </p:bg>
    <p:spTree>
      <p:nvGrpSpPr>
        <p:cNvPr id="736" name="Shape 736"/>
        <p:cNvGrpSpPr/>
        <p:nvPr/>
      </p:nvGrpSpPr>
      <p:grpSpPr>
        <a:xfrm>
          <a:off x="0" y="0"/>
          <a:ext cx="0" cy="0"/>
          <a:chOff x="0" y="0"/>
          <a:chExt cx="0" cy="0"/>
        </a:xfrm>
      </p:grpSpPr>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2">
  <p:cSld name="SECTION_HEADER_1">
    <p:bg>
      <p:bgPr>
        <a:blipFill>
          <a:blip r:embed="rId2">
            <a:alphaModFix/>
          </a:blip>
          <a:stretch>
            <a:fillRect/>
          </a:stretch>
        </a:blipFill>
      </p:bgPr>
    </p:bg>
    <p:spTree>
      <p:nvGrpSpPr>
        <p:cNvPr id="737" name="Shape 737"/>
        <p:cNvGrpSpPr/>
        <p:nvPr/>
      </p:nvGrpSpPr>
      <p:grpSpPr>
        <a:xfrm>
          <a:off x="0" y="0"/>
          <a:ext cx="0" cy="0"/>
          <a:chOff x="0" y="0"/>
          <a:chExt cx="0" cy="0"/>
        </a:xfrm>
      </p:grpSpPr>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
  <p:cSld name="ONE_COLUMN_TEXT_1">
    <p:bg>
      <p:bgPr>
        <a:blipFill>
          <a:blip r:embed="rId2">
            <a:alphaModFix/>
          </a:blip>
          <a:stretch>
            <a:fillRect/>
          </a:stretch>
        </a:blipFill>
      </p:bgPr>
    </p:bg>
    <p:spTree>
      <p:nvGrpSpPr>
        <p:cNvPr id="738" name="Shape 738"/>
        <p:cNvGrpSpPr/>
        <p:nvPr/>
      </p:nvGrpSpPr>
      <p:grpSpPr>
        <a:xfrm>
          <a:off x="0" y="0"/>
          <a:ext cx="0" cy="0"/>
          <a:chOff x="0" y="0"/>
          <a:chExt cx="0" cy="0"/>
        </a:xfrm>
      </p:grpSpPr>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 1">
  <p:cSld name="TITLE_AND_TWO_COLUMNS_1">
    <p:bg>
      <p:bgPr>
        <a:blipFill>
          <a:blip r:embed="rId2">
            <a:alphaModFix/>
          </a:blip>
          <a:stretch>
            <a:fillRect/>
          </a:stretch>
        </a:blipFill>
      </p:bgPr>
    </p:bg>
    <p:spTree>
      <p:nvGrpSpPr>
        <p:cNvPr id="739" name="Shape 739"/>
        <p:cNvGrpSpPr/>
        <p:nvPr/>
      </p:nvGrpSpPr>
      <p:grpSpPr>
        <a:xfrm>
          <a:off x="0" y="0"/>
          <a:ext cx="0" cy="0"/>
          <a:chOff x="0" y="0"/>
          <a:chExt cx="0" cy="0"/>
        </a:xfrm>
      </p:grpSpPr>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red" type="title">
  <p:cSld name="TITLE">
    <p:bg>
      <p:bgPr>
        <a:blipFill>
          <a:blip r:embed="rId2">
            <a:alphaModFix/>
          </a:blip>
          <a:stretch>
            <a:fillRect/>
          </a:stretch>
        </a:blipFill>
      </p:bgPr>
    </p:bg>
    <p:spTree>
      <p:nvGrpSpPr>
        <p:cNvPr id="743" name="Shape 743"/>
        <p:cNvGrpSpPr/>
        <p:nvPr/>
      </p:nvGrpSpPr>
      <p:grpSpPr>
        <a:xfrm>
          <a:off x="0" y="0"/>
          <a:ext cx="0" cy="0"/>
          <a:chOff x="0" y="0"/>
          <a:chExt cx="0" cy="0"/>
        </a:xfrm>
      </p:grpSpPr>
      <p:sp>
        <p:nvSpPr>
          <p:cNvPr id="744" name="Google Shape;744;p95"/>
          <p:cNvSpPr txBox="1"/>
          <p:nvPr>
            <p:ph idx="1" type="subTitle"/>
          </p:nvPr>
        </p:nvSpPr>
        <p:spPr>
          <a:xfrm>
            <a:off x="2083204" y="3521825"/>
            <a:ext cx="7531500" cy="9144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Clr>
                <a:schemeClr val="lt1"/>
              </a:buClr>
              <a:buSzPts val="2400"/>
              <a:buNone/>
              <a:defRPr sz="2400">
                <a:solidFill>
                  <a:schemeClr val="lt1"/>
                </a:solidFill>
              </a:defRPr>
            </a:lvl1pPr>
            <a:lvl2pPr lvl="1" rtl="0">
              <a:lnSpc>
                <a:spcPct val="100000"/>
              </a:lnSpc>
              <a:spcBef>
                <a:spcPts val="0"/>
              </a:spcBef>
              <a:spcAft>
                <a:spcPts val="0"/>
              </a:spcAft>
              <a:buClr>
                <a:schemeClr val="lt1"/>
              </a:buClr>
              <a:buSzPts val="2400"/>
              <a:buNone/>
              <a:defRPr sz="2400">
                <a:solidFill>
                  <a:schemeClr val="lt1"/>
                </a:solidFill>
              </a:defRPr>
            </a:lvl2pPr>
            <a:lvl3pPr lvl="2" rtl="0">
              <a:lnSpc>
                <a:spcPct val="100000"/>
              </a:lnSpc>
              <a:spcBef>
                <a:spcPts val="0"/>
              </a:spcBef>
              <a:spcAft>
                <a:spcPts val="0"/>
              </a:spcAft>
              <a:buClr>
                <a:schemeClr val="lt1"/>
              </a:buClr>
              <a:buSzPts val="2400"/>
              <a:buNone/>
              <a:defRPr sz="2400">
                <a:solidFill>
                  <a:schemeClr val="lt1"/>
                </a:solidFill>
              </a:defRPr>
            </a:lvl3pPr>
            <a:lvl4pPr lvl="3" rtl="0">
              <a:lnSpc>
                <a:spcPct val="100000"/>
              </a:lnSpc>
              <a:spcBef>
                <a:spcPts val="0"/>
              </a:spcBef>
              <a:spcAft>
                <a:spcPts val="0"/>
              </a:spcAft>
              <a:buClr>
                <a:schemeClr val="lt1"/>
              </a:buClr>
              <a:buSzPts val="2400"/>
              <a:buNone/>
              <a:defRPr sz="2400">
                <a:solidFill>
                  <a:schemeClr val="lt1"/>
                </a:solidFill>
              </a:defRPr>
            </a:lvl4pPr>
            <a:lvl5pPr lvl="4" rtl="0">
              <a:lnSpc>
                <a:spcPct val="100000"/>
              </a:lnSpc>
              <a:spcBef>
                <a:spcPts val="0"/>
              </a:spcBef>
              <a:spcAft>
                <a:spcPts val="0"/>
              </a:spcAft>
              <a:buClr>
                <a:schemeClr val="lt1"/>
              </a:buClr>
              <a:buSzPts val="2400"/>
              <a:buNone/>
              <a:defRPr sz="2400">
                <a:solidFill>
                  <a:schemeClr val="lt1"/>
                </a:solidFill>
              </a:defRPr>
            </a:lvl5pPr>
            <a:lvl6pPr lvl="5" rtl="0">
              <a:lnSpc>
                <a:spcPct val="100000"/>
              </a:lnSpc>
              <a:spcBef>
                <a:spcPts val="0"/>
              </a:spcBef>
              <a:spcAft>
                <a:spcPts val="0"/>
              </a:spcAft>
              <a:buClr>
                <a:schemeClr val="lt1"/>
              </a:buClr>
              <a:buSzPts val="2400"/>
              <a:buNone/>
              <a:defRPr sz="2400">
                <a:solidFill>
                  <a:schemeClr val="lt1"/>
                </a:solidFill>
              </a:defRPr>
            </a:lvl6pPr>
            <a:lvl7pPr lvl="6" rtl="0">
              <a:lnSpc>
                <a:spcPct val="100000"/>
              </a:lnSpc>
              <a:spcBef>
                <a:spcPts val="0"/>
              </a:spcBef>
              <a:spcAft>
                <a:spcPts val="0"/>
              </a:spcAft>
              <a:buClr>
                <a:schemeClr val="lt1"/>
              </a:buClr>
              <a:buSzPts val="2400"/>
              <a:buNone/>
              <a:defRPr sz="2400">
                <a:solidFill>
                  <a:schemeClr val="lt1"/>
                </a:solidFill>
              </a:defRPr>
            </a:lvl7pPr>
            <a:lvl8pPr lvl="7" rtl="0">
              <a:lnSpc>
                <a:spcPct val="100000"/>
              </a:lnSpc>
              <a:spcBef>
                <a:spcPts val="0"/>
              </a:spcBef>
              <a:spcAft>
                <a:spcPts val="0"/>
              </a:spcAft>
              <a:buClr>
                <a:schemeClr val="lt1"/>
              </a:buClr>
              <a:buSzPts val="2400"/>
              <a:buNone/>
              <a:defRPr sz="2400">
                <a:solidFill>
                  <a:schemeClr val="lt1"/>
                </a:solidFill>
              </a:defRPr>
            </a:lvl8pPr>
            <a:lvl9pPr lvl="8" rtl="0">
              <a:lnSpc>
                <a:spcPct val="100000"/>
              </a:lnSpc>
              <a:spcBef>
                <a:spcPts val="0"/>
              </a:spcBef>
              <a:spcAft>
                <a:spcPts val="0"/>
              </a:spcAft>
              <a:buClr>
                <a:schemeClr val="lt1"/>
              </a:buClr>
              <a:buSzPts val="2400"/>
              <a:buNone/>
              <a:defRPr sz="2400">
                <a:solidFill>
                  <a:schemeClr val="lt1"/>
                </a:solidFill>
              </a:defRPr>
            </a:lvl9pPr>
          </a:lstStyle>
          <a:p/>
        </p:txBody>
      </p:sp>
      <p:sp>
        <p:nvSpPr>
          <p:cNvPr id="745" name="Google Shape;745;p95"/>
          <p:cNvSpPr txBox="1"/>
          <p:nvPr>
            <p:ph type="title"/>
          </p:nvPr>
        </p:nvSpPr>
        <p:spPr>
          <a:xfrm>
            <a:off x="2083354" y="1743625"/>
            <a:ext cx="7531500" cy="1600500"/>
          </a:xfrm>
          <a:prstGeom prst="rect">
            <a:avLst/>
          </a:prstGeom>
        </p:spPr>
        <p:txBody>
          <a:bodyPr anchorCtr="0" anchor="b" bIns="0" lIns="0" spcFirstLastPara="1" rIns="0" wrap="square" tIns="0">
            <a:noAutofit/>
          </a:bodyPr>
          <a:lstStyle>
            <a:lvl1pPr lvl="0" rtl="0">
              <a:lnSpc>
                <a:spcPct val="105000"/>
              </a:lnSpc>
              <a:spcBef>
                <a:spcPts val="0"/>
              </a:spcBef>
              <a:spcAft>
                <a:spcPts val="0"/>
              </a:spcAft>
              <a:buNone/>
              <a:defRPr sz="4700">
                <a:solidFill>
                  <a:schemeClr val="lt1"/>
                </a:solidFill>
              </a:defRPr>
            </a:lvl1pPr>
            <a:lvl2pPr lvl="1" rtl="0">
              <a:lnSpc>
                <a:spcPct val="105000"/>
              </a:lnSpc>
              <a:spcBef>
                <a:spcPts val="0"/>
              </a:spcBef>
              <a:spcAft>
                <a:spcPts val="0"/>
              </a:spcAft>
              <a:buNone/>
              <a:defRPr sz="4700">
                <a:solidFill>
                  <a:schemeClr val="lt1"/>
                </a:solidFill>
              </a:defRPr>
            </a:lvl2pPr>
            <a:lvl3pPr lvl="2" rtl="0">
              <a:lnSpc>
                <a:spcPct val="105000"/>
              </a:lnSpc>
              <a:spcBef>
                <a:spcPts val="0"/>
              </a:spcBef>
              <a:spcAft>
                <a:spcPts val="0"/>
              </a:spcAft>
              <a:buNone/>
              <a:defRPr sz="4700">
                <a:solidFill>
                  <a:schemeClr val="lt1"/>
                </a:solidFill>
              </a:defRPr>
            </a:lvl3pPr>
            <a:lvl4pPr lvl="3" rtl="0">
              <a:lnSpc>
                <a:spcPct val="105000"/>
              </a:lnSpc>
              <a:spcBef>
                <a:spcPts val="0"/>
              </a:spcBef>
              <a:spcAft>
                <a:spcPts val="0"/>
              </a:spcAft>
              <a:buNone/>
              <a:defRPr sz="4700">
                <a:solidFill>
                  <a:schemeClr val="lt1"/>
                </a:solidFill>
              </a:defRPr>
            </a:lvl4pPr>
            <a:lvl5pPr lvl="4" rtl="0">
              <a:lnSpc>
                <a:spcPct val="105000"/>
              </a:lnSpc>
              <a:spcBef>
                <a:spcPts val="0"/>
              </a:spcBef>
              <a:spcAft>
                <a:spcPts val="0"/>
              </a:spcAft>
              <a:buNone/>
              <a:defRPr sz="4700">
                <a:solidFill>
                  <a:schemeClr val="lt1"/>
                </a:solidFill>
              </a:defRPr>
            </a:lvl5pPr>
            <a:lvl6pPr lvl="5" rtl="0">
              <a:lnSpc>
                <a:spcPct val="105000"/>
              </a:lnSpc>
              <a:spcBef>
                <a:spcPts val="0"/>
              </a:spcBef>
              <a:spcAft>
                <a:spcPts val="0"/>
              </a:spcAft>
              <a:buNone/>
              <a:defRPr sz="4700">
                <a:solidFill>
                  <a:schemeClr val="lt1"/>
                </a:solidFill>
              </a:defRPr>
            </a:lvl6pPr>
            <a:lvl7pPr lvl="6" rtl="0">
              <a:lnSpc>
                <a:spcPct val="105000"/>
              </a:lnSpc>
              <a:spcBef>
                <a:spcPts val="0"/>
              </a:spcBef>
              <a:spcAft>
                <a:spcPts val="0"/>
              </a:spcAft>
              <a:buNone/>
              <a:defRPr sz="4700">
                <a:solidFill>
                  <a:schemeClr val="lt1"/>
                </a:solidFill>
              </a:defRPr>
            </a:lvl7pPr>
            <a:lvl8pPr lvl="7" rtl="0">
              <a:lnSpc>
                <a:spcPct val="105000"/>
              </a:lnSpc>
              <a:spcBef>
                <a:spcPts val="0"/>
              </a:spcBef>
              <a:spcAft>
                <a:spcPts val="0"/>
              </a:spcAft>
              <a:buNone/>
              <a:defRPr sz="4700">
                <a:solidFill>
                  <a:schemeClr val="lt1"/>
                </a:solidFill>
              </a:defRPr>
            </a:lvl8pPr>
            <a:lvl9pPr lvl="8" rtl="0">
              <a:lnSpc>
                <a:spcPct val="105000"/>
              </a:lnSpc>
              <a:spcBef>
                <a:spcPts val="0"/>
              </a:spcBef>
              <a:spcAft>
                <a:spcPts val="0"/>
              </a:spcAft>
              <a:buNone/>
              <a:defRPr sz="4700">
                <a:solidFill>
                  <a:schemeClr val="lt1"/>
                </a:solidFill>
              </a:defRPr>
            </a:lvl9pPr>
          </a:lstStyle>
          <a:p/>
        </p:txBody>
      </p:sp>
      <p:sp>
        <p:nvSpPr>
          <p:cNvPr id="746" name="Google Shape;746;p95"/>
          <p:cNvSpPr txBox="1"/>
          <p:nvPr>
            <p:ph idx="2" type="subTitle"/>
          </p:nvPr>
        </p:nvSpPr>
        <p:spPr>
          <a:xfrm>
            <a:off x="2083204" y="4681700"/>
            <a:ext cx="2039700" cy="6057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lt1"/>
              </a:buClr>
              <a:buSzPts val="1200"/>
              <a:buNone/>
              <a:defRPr sz="1200">
                <a:solidFill>
                  <a:schemeClr val="lt1"/>
                </a:solidFill>
              </a:defRPr>
            </a:lvl1pPr>
            <a:lvl2pPr lvl="1" rtl="0">
              <a:lnSpc>
                <a:spcPct val="135000"/>
              </a:lnSpc>
              <a:spcBef>
                <a:spcPts val="0"/>
              </a:spcBef>
              <a:spcAft>
                <a:spcPts val="0"/>
              </a:spcAft>
              <a:buClr>
                <a:schemeClr val="lt1"/>
              </a:buClr>
              <a:buSzPts val="1200"/>
              <a:buNone/>
              <a:defRPr sz="1200">
                <a:solidFill>
                  <a:schemeClr val="lt1"/>
                </a:solidFill>
              </a:defRPr>
            </a:lvl2pPr>
            <a:lvl3pPr lvl="2" rtl="0">
              <a:lnSpc>
                <a:spcPct val="135000"/>
              </a:lnSpc>
              <a:spcBef>
                <a:spcPts val="0"/>
              </a:spcBef>
              <a:spcAft>
                <a:spcPts val="0"/>
              </a:spcAft>
              <a:buClr>
                <a:schemeClr val="lt1"/>
              </a:buClr>
              <a:buSzPts val="1200"/>
              <a:buNone/>
              <a:defRPr sz="1200">
                <a:solidFill>
                  <a:schemeClr val="lt1"/>
                </a:solidFill>
              </a:defRPr>
            </a:lvl3pPr>
            <a:lvl4pPr lvl="3" rtl="0">
              <a:lnSpc>
                <a:spcPct val="135000"/>
              </a:lnSpc>
              <a:spcBef>
                <a:spcPts val="0"/>
              </a:spcBef>
              <a:spcAft>
                <a:spcPts val="0"/>
              </a:spcAft>
              <a:buClr>
                <a:schemeClr val="lt1"/>
              </a:buClr>
              <a:buSzPts val="1200"/>
              <a:buNone/>
              <a:defRPr sz="1200">
                <a:solidFill>
                  <a:schemeClr val="lt1"/>
                </a:solidFill>
              </a:defRPr>
            </a:lvl4pPr>
            <a:lvl5pPr lvl="4" rtl="0">
              <a:lnSpc>
                <a:spcPct val="135000"/>
              </a:lnSpc>
              <a:spcBef>
                <a:spcPts val="0"/>
              </a:spcBef>
              <a:spcAft>
                <a:spcPts val="0"/>
              </a:spcAft>
              <a:buClr>
                <a:schemeClr val="lt1"/>
              </a:buClr>
              <a:buSzPts val="1200"/>
              <a:buNone/>
              <a:defRPr sz="1200">
                <a:solidFill>
                  <a:schemeClr val="lt1"/>
                </a:solidFill>
              </a:defRPr>
            </a:lvl5pPr>
            <a:lvl6pPr lvl="5" rtl="0">
              <a:lnSpc>
                <a:spcPct val="135000"/>
              </a:lnSpc>
              <a:spcBef>
                <a:spcPts val="0"/>
              </a:spcBef>
              <a:spcAft>
                <a:spcPts val="0"/>
              </a:spcAft>
              <a:buClr>
                <a:schemeClr val="lt1"/>
              </a:buClr>
              <a:buSzPts val="1200"/>
              <a:buNone/>
              <a:defRPr sz="1200">
                <a:solidFill>
                  <a:schemeClr val="lt1"/>
                </a:solidFill>
              </a:defRPr>
            </a:lvl6pPr>
            <a:lvl7pPr lvl="6" rtl="0">
              <a:lnSpc>
                <a:spcPct val="135000"/>
              </a:lnSpc>
              <a:spcBef>
                <a:spcPts val="0"/>
              </a:spcBef>
              <a:spcAft>
                <a:spcPts val="0"/>
              </a:spcAft>
              <a:buClr>
                <a:schemeClr val="lt1"/>
              </a:buClr>
              <a:buSzPts val="1200"/>
              <a:buNone/>
              <a:defRPr sz="1200">
                <a:solidFill>
                  <a:schemeClr val="lt1"/>
                </a:solidFill>
              </a:defRPr>
            </a:lvl7pPr>
            <a:lvl8pPr lvl="7" rtl="0">
              <a:lnSpc>
                <a:spcPct val="135000"/>
              </a:lnSpc>
              <a:spcBef>
                <a:spcPts val="0"/>
              </a:spcBef>
              <a:spcAft>
                <a:spcPts val="0"/>
              </a:spcAft>
              <a:buClr>
                <a:schemeClr val="lt1"/>
              </a:buClr>
              <a:buSzPts val="1200"/>
              <a:buNone/>
              <a:defRPr sz="1200">
                <a:solidFill>
                  <a:schemeClr val="lt1"/>
                </a:solidFill>
              </a:defRPr>
            </a:lvl8pPr>
            <a:lvl9pPr lvl="8" rtl="0">
              <a:lnSpc>
                <a:spcPct val="135000"/>
              </a:lnSpc>
              <a:spcBef>
                <a:spcPts val="0"/>
              </a:spcBef>
              <a:spcAft>
                <a:spcPts val="0"/>
              </a:spcAft>
              <a:buClr>
                <a:schemeClr val="lt1"/>
              </a:buClr>
              <a:buSzPts val="1200"/>
              <a:buNone/>
              <a:defRPr sz="1200">
                <a:solidFill>
                  <a:schemeClr val="lt1"/>
                </a:solidFill>
              </a:defRPr>
            </a:lvl9pPr>
          </a:lstStyle>
          <a:p/>
        </p:txBody>
      </p:sp>
      <p:sp>
        <p:nvSpPr>
          <p:cNvPr id="747" name="Google Shape;747;p95"/>
          <p:cNvSpPr txBox="1"/>
          <p:nvPr>
            <p:ph idx="3" type="subTitle"/>
          </p:nvPr>
        </p:nvSpPr>
        <p:spPr>
          <a:xfrm>
            <a:off x="4470731" y="4681700"/>
            <a:ext cx="2039700" cy="6057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lt1"/>
              </a:buClr>
              <a:buSzPts val="1200"/>
              <a:buNone/>
              <a:defRPr sz="1200">
                <a:solidFill>
                  <a:schemeClr val="lt1"/>
                </a:solidFill>
              </a:defRPr>
            </a:lvl1pPr>
            <a:lvl2pPr lvl="1" rtl="0">
              <a:lnSpc>
                <a:spcPct val="135000"/>
              </a:lnSpc>
              <a:spcBef>
                <a:spcPts val="0"/>
              </a:spcBef>
              <a:spcAft>
                <a:spcPts val="0"/>
              </a:spcAft>
              <a:buClr>
                <a:schemeClr val="lt1"/>
              </a:buClr>
              <a:buSzPts val="1200"/>
              <a:buNone/>
              <a:defRPr sz="1200">
                <a:solidFill>
                  <a:schemeClr val="lt1"/>
                </a:solidFill>
              </a:defRPr>
            </a:lvl2pPr>
            <a:lvl3pPr lvl="2" rtl="0">
              <a:lnSpc>
                <a:spcPct val="135000"/>
              </a:lnSpc>
              <a:spcBef>
                <a:spcPts val="0"/>
              </a:spcBef>
              <a:spcAft>
                <a:spcPts val="0"/>
              </a:spcAft>
              <a:buClr>
                <a:schemeClr val="lt1"/>
              </a:buClr>
              <a:buSzPts val="1200"/>
              <a:buNone/>
              <a:defRPr sz="1200">
                <a:solidFill>
                  <a:schemeClr val="lt1"/>
                </a:solidFill>
              </a:defRPr>
            </a:lvl3pPr>
            <a:lvl4pPr lvl="3" rtl="0">
              <a:lnSpc>
                <a:spcPct val="135000"/>
              </a:lnSpc>
              <a:spcBef>
                <a:spcPts val="0"/>
              </a:spcBef>
              <a:spcAft>
                <a:spcPts val="0"/>
              </a:spcAft>
              <a:buClr>
                <a:schemeClr val="lt1"/>
              </a:buClr>
              <a:buSzPts val="1200"/>
              <a:buNone/>
              <a:defRPr sz="1200">
                <a:solidFill>
                  <a:schemeClr val="lt1"/>
                </a:solidFill>
              </a:defRPr>
            </a:lvl4pPr>
            <a:lvl5pPr lvl="4" rtl="0">
              <a:lnSpc>
                <a:spcPct val="135000"/>
              </a:lnSpc>
              <a:spcBef>
                <a:spcPts val="0"/>
              </a:spcBef>
              <a:spcAft>
                <a:spcPts val="0"/>
              </a:spcAft>
              <a:buClr>
                <a:schemeClr val="lt1"/>
              </a:buClr>
              <a:buSzPts val="1200"/>
              <a:buNone/>
              <a:defRPr sz="1200">
                <a:solidFill>
                  <a:schemeClr val="lt1"/>
                </a:solidFill>
              </a:defRPr>
            </a:lvl5pPr>
            <a:lvl6pPr lvl="5" rtl="0">
              <a:lnSpc>
                <a:spcPct val="135000"/>
              </a:lnSpc>
              <a:spcBef>
                <a:spcPts val="0"/>
              </a:spcBef>
              <a:spcAft>
                <a:spcPts val="0"/>
              </a:spcAft>
              <a:buClr>
                <a:schemeClr val="lt1"/>
              </a:buClr>
              <a:buSzPts val="1200"/>
              <a:buNone/>
              <a:defRPr sz="1200">
                <a:solidFill>
                  <a:schemeClr val="lt1"/>
                </a:solidFill>
              </a:defRPr>
            </a:lvl6pPr>
            <a:lvl7pPr lvl="6" rtl="0">
              <a:lnSpc>
                <a:spcPct val="135000"/>
              </a:lnSpc>
              <a:spcBef>
                <a:spcPts val="0"/>
              </a:spcBef>
              <a:spcAft>
                <a:spcPts val="0"/>
              </a:spcAft>
              <a:buClr>
                <a:schemeClr val="lt1"/>
              </a:buClr>
              <a:buSzPts val="1200"/>
              <a:buNone/>
              <a:defRPr sz="1200">
                <a:solidFill>
                  <a:schemeClr val="lt1"/>
                </a:solidFill>
              </a:defRPr>
            </a:lvl7pPr>
            <a:lvl8pPr lvl="7" rtl="0">
              <a:lnSpc>
                <a:spcPct val="135000"/>
              </a:lnSpc>
              <a:spcBef>
                <a:spcPts val="0"/>
              </a:spcBef>
              <a:spcAft>
                <a:spcPts val="0"/>
              </a:spcAft>
              <a:buClr>
                <a:schemeClr val="lt1"/>
              </a:buClr>
              <a:buSzPts val="1200"/>
              <a:buNone/>
              <a:defRPr sz="1200">
                <a:solidFill>
                  <a:schemeClr val="lt1"/>
                </a:solidFill>
              </a:defRPr>
            </a:lvl8pPr>
            <a:lvl9pPr lvl="8" rtl="0">
              <a:lnSpc>
                <a:spcPct val="135000"/>
              </a:lnSpc>
              <a:spcBef>
                <a:spcPts val="0"/>
              </a:spcBef>
              <a:spcAft>
                <a:spcPts val="0"/>
              </a:spcAft>
              <a:buClr>
                <a:schemeClr val="lt1"/>
              </a:buClr>
              <a:buSzPts val="1200"/>
              <a:buNone/>
              <a:defRPr sz="1200">
                <a:solidFill>
                  <a:schemeClr val="lt1"/>
                </a:solidFill>
              </a:defRPr>
            </a:lvl9pPr>
          </a:lstStyle>
          <a:p/>
        </p:txBody>
      </p:sp>
      <p:pic>
        <p:nvPicPr>
          <p:cNvPr id="748" name="Google Shape;748;p95"/>
          <p:cNvPicPr preferRelativeResize="0"/>
          <p:nvPr/>
        </p:nvPicPr>
        <p:blipFill>
          <a:blip r:embed="rId3">
            <a:alphaModFix/>
          </a:blip>
          <a:stretch>
            <a:fillRect/>
          </a:stretch>
        </p:blipFill>
        <p:spPr>
          <a:xfrm>
            <a:off x="10104322" y="6203986"/>
            <a:ext cx="1579879" cy="372673"/>
          </a:xfrm>
          <a:prstGeom prst="rect">
            <a:avLst/>
          </a:prstGeom>
          <a:noFill/>
          <a:ln>
            <a:noFill/>
          </a:ln>
        </p:spPr>
      </p:pic>
      <p:cxnSp>
        <p:nvCxnSpPr>
          <p:cNvPr id="749" name="Google Shape;749;p95"/>
          <p:cNvCxnSpPr/>
          <p:nvPr/>
        </p:nvCxnSpPr>
        <p:spPr>
          <a:xfrm rot="10800000">
            <a:off x="447655" y="6401100"/>
            <a:ext cx="0" cy="456900"/>
          </a:xfrm>
          <a:prstGeom prst="straightConnector1">
            <a:avLst/>
          </a:prstGeom>
          <a:noFill/>
          <a:ln cap="flat" cmpd="sng" w="9525">
            <a:solidFill>
              <a:srgbClr val="EE0000"/>
            </a:solidFill>
            <a:prstDash val="solid"/>
            <a:round/>
            <a:headEnd len="med" w="med" type="none"/>
            <a:tailEnd len="med" w="med" type="none"/>
          </a:ln>
        </p:spPr>
      </p:cxnSp>
      <p:sp>
        <p:nvSpPr>
          <p:cNvPr id="750" name="Google Shape;750;p95"/>
          <p:cNvSpPr txBox="1"/>
          <p:nvPr>
            <p:ph idx="12" type="sldNum"/>
          </p:nvPr>
        </p:nvSpPr>
        <p:spPr>
          <a:xfrm>
            <a:off x="81954" y="6169556"/>
            <a:ext cx="731400" cy="143700"/>
          </a:xfrm>
          <a:prstGeom prst="rect">
            <a:avLst/>
          </a:prstGeom>
          <a:noFill/>
          <a:ln>
            <a:noFill/>
          </a:ln>
        </p:spPr>
        <p:txBody>
          <a:bodyPr anchorCtr="0" anchor="b" bIns="0" lIns="0" spcFirstLastPara="1" rIns="0" wrap="square" tIns="0">
            <a:noAutofit/>
          </a:bodyPr>
          <a:lstStyle>
            <a:lvl1pPr lvl="0" rtl="0" algn="ctr">
              <a:buNone/>
              <a:defRPr sz="800">
                <a:latin typeface="Overpass SemiBold"/>
                <a:ea typeface="Overpass SemiBold"/>
                <a:cs typeface="Overpass SemiBold"/>
                <a:sym typeface="Overpass SemiBold"/>
              </a:defRPr>
            </a:lvl1pPr>
            <a:lvl2pPr lvl="1" rtl="0" algn="ctr">
              <a:buNone/>
              <a:defRPr sz="800">
                <a:latin typeface="Overpass SemiBold"/>
                <a:ea typeface="Overpass SemiBold"/>
                <a:cs typeface="Overpass SemiBold"/>
                <a:sym typeface="Overpass SemiBold"/>
              </a:defRPr>
            </a:lvl2pPr>
            <a:lvl3pPr lvl="2" rtl="0" algn="ctr">
              <a:buNone/>
              <a:defRPr sz="800">
                <a:latin typeface="Overpass SemiBold"/>
                <a:ea typeface="Overpass SemiBold"/>
                <a:cs typeface="Overpass SemiBold"/>
                <a:sym typeface="Overpass SemiBold"/>
              </a:defRPr>
            </a:lvl3pPr>
            <a:lvl4pPr lvl="3" rtl="0" algn="ctr">
              <a:buNone/>
              <a:defRPr sz="800">
                <a:latin typeface="Overpass SemiBold"/>
                <a:ea typeface="Overpass SemiBold"/>
                <a:cs typeface="Overpass SemiBold"/>
                <a:sym typeface="Overpass SemiBold"/>
              </a:defRPr>
            </a:lvl4pPr>
            <a:lvl5pPr lvl="4" rtl="0" algn="ctr">
              <a:buNone/>
              <a:defRPr sz="800">
                <a:latin typeface="Overpass SemiBold"/>
                <a:ea typeface="Overpass SemiBold"/>
                <a:cs typeface="Overpass SemiBold"/>
                <a:sym typeface="Overpass SemiBold"/>
              </a:defRPr>
            </a:lvl5pPr>
            <a:lvl6pPr lvl="5" rtl="0" algn="ctr">
              <a:buNone/>
              <a:defRPr sz="800">
                <a:latin typeface="Overpass SemiBold"/>
                <a:ea typeface="Overpass SemiBold"/>
                <a:cs typeface="Overpass SemiBold"/>
                <a:sym typeface="Overpass SemiBold"/>
              </a:defRPr>
            </a:lvl6pPr>
            <a:lvl7pPr lvl="6" rtl="0" algn="ctr">
              <a:buNone/>
              <a:defRPr sz="800">
                <a:latin typeface="Overpass SemiBold"/>
                <a:ea typeface="Overpass SemiBold"/>
                <a:cs typeface="Overpass SemiBold"/>
                <a:sym typeface="Overpass SemiBold"/>
              </a:defRPr>
            </a:lvl7pPr>
            <a:lvl8pPr lvl="7" rtl="0" algn="ctr">
              <a:buNone/>
              <a:defRPr sz="800">
                <a:latin typeface="Overpass SemiBold"/>
                <a:ea typeface="Overpass SemiBold"/>
                <a:cs typeface="Overpass SemiBold"/>
                <a:sym typeface="Overpass SemiBold"/>
              </a:defRPr>
            </a:lvl8pPr>
            <a:lvl9pPr lvl="8" rtl="0"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hree columns, graphics">
  <p:cSld name="CUSTOM_2_1_1">
    <p:spTree>
      <p:nvGrpSpPr>
        <p:cNvPr id="65" name="Shape 65"/>
        <p:cNvGrpSpPr/>
        <p:nvPr/>
      </p:nvGrpSpPr>
      <p:grpSpPr>
        <a:xfrm>
          <a:off x="0" y="0"/>
          <a:ext cx="0" cy="0"/>
          <a:chOff x="0" y="0"/>
          <a:chExt cx="0" cy="0"/>
        </a:xfrm>
      </p:grpSpPr>
      <p:sp>
        <p:nvSpPr>
          <p:cNvPr id="66" name="Google Shape;66;p10"/>
          <p:cNvSpPr txBox="1"/>
          <p:nvPr>
            <p:ph idx="12" type="sldNum"/>
          </p:nvPr>
        </p:nvSpPr>
        <p:spPr>
          <a:xfrm>
            <a:off x="137736" y="6311925"/>
            <a:ext cx="480600" cy="525000"/>
          </a:xfrm>
          <a:prstGeom prst="rect">
            <a:avLst/>
          </a:prstGeom>
          <a:noFill/>
          <a:ln>
            <a:noFill/>
          </a:ln>
        </p:spPr>
        <p:txBody>
          <a:bodyPr anchorCtr="0" anchor="ctr" bIns="122175" lIns="122175" spcFirstLastPara="1" rIns="122175" wrap="square" tIns="122175">
            <a:noAutofit/>
          </a:bodyPr>
          <a:lstStyle>
            <a:lvl1pPr lvl="0" rtl="0">
              <a:buNone/>
              <a:defRPr sz="1800"/>
            </a:lvl1pPr>
            <a:lvl2pPr lvl="1" rtl="0">
              <a:buNone/>
              <a:defRPr sz="1800"/>
            </a:lvl2pPr>
            <a:lvl3pPr lvl="2" rtl="0">
              <a:buNone/>
              <a:defRPr sz="1800"/>
            </a:lvl3pPr>
            <a:lvl4pPr lvl="3" rtl="0">
              <a:buNone/>
              <a:defRPr sz="1800"/>
            </a:lvl4pPr>
            <a:lvl5pPr lvl="4" rtl="0">
              <a:buNone/>
              <a:defRPr sz="1800"/>
            </a:lvl5pPr>
            <a:lvl6pPr lvl="5" rtl="0">
              <a:buNone/>
              <a:defRPr sz="1800"/>
            </a:lvl6pPr>
            <a:lvl7pPr lvl="6" rtl="0">
              <a:buNone/>
              <a:defRPr sz="1800"/>
            </a:lvl7pPr>
            <a:lvl8pPr lvl="7" rtl="0">
              <a:buNone/>
              <a:defRPr sz="1800"/>
            </a:lvl8pPr>
            <a:lvl9pPr lvl="8" rtl="0">
              <a:buNone/>
              <a:defRPr sz="1800"/>
            </a:lvl9pPr>
          </a:lstStyle>
          <a:p>
            <a:pPr indent="0" lvl="0" marL="0" rtl="0" algn="l">
              <a:spcBef>
                <a:spcPts val="0"/>
              </a:spcBef>
              <a:spcAft>
                <a:spcPts val="0"/>
              </a:spcAft>
              <a:buNone/>
            </a:pPr>
            <a:fld id="{00000000-1234-1234-1234-123412341234}" type="slidenum">
              <a:rPr lang="en"/>
              <a:t>‹#›</a:t>
            </a:fld>
            <a:endParaRPr/>
          </a:p>
        </p:txBody>
      </p:sp>
      <p:sp>
        <p:nvSpPr>
          <p:cNvPr id="67" name="Google Shape;67;p10"/>
          <p:cNvSpPr txBox="1"/>
          <p:nvPr>
            <p:ph idx="1" type="subTitle"/>
          </p:nvPr>
        </p:nvSpPr>
        <p:spPr>
          <a:xfrm>
            <a:off x="1101924" y="3526576"/>
            <a:ext cx="2943900" cy="773100"/>
          </a:xfrm>
          <a:prstGeom prst="rect">
            <a:avLst/>
          </a:prstGeom>
        </p:spPr>
        <p:txBody>
          <a:bodyPr anchorCtr="0" anchor="b" bIns="122175" lIns="122175" spcFirstLastPara="1" rIns="122175" wrap="square" tIns="122175">
            <a:noAutofit/>
          </a:bodyPr>
          <a:lstStyle>
            <a:lvl1pPr lvl="0" rtl="0" algn="ctr">
              <a:lnSpc>
                <a:spcPct val="100000"/>
              </a:lnSpc>
              <a:spcBef>
                <a:spcPts val="0"/>
              </a:spcBef>
              <a:spcAft>
                <a:spcPts val="0"/>
              </a:spcAft>
              <a:buNone/>
              <a:defRPr b="1"/>
            </a:lvl1pPr>
            <a:lvl2pPr lvl="1" rtl="0" algn="ctr">
              <a:lnSpc>
                <a:spcPct val="100000"/>
              </a:lnSpc>
              <a:spcBef>
                <a:spcPts val="0"/>
              </a:spcBef>
              <a:spcAft>
                <a:spcPts val="0"/>
              </a:spcAft>
              <a:buNone/>
              <a:defRPr b="1"/>
            </a:lvl2pPr>
            <a:lvl3pPr lvl="2" rtl="0" algn="ctr">
              <a:lnSpc>
                <a:spcPct val="100000"/>
              </a:lnSpc>
              <a:spcBef>
                <a:spcPts val="0"/>
              </a:spcBef>
              <a:spcAft>
                <a:spcPts val="0"/>
              </a:spcAft>
              <a:buNone/>
              <a:defRPr b="1"/>
            </a:lvl3pPr>
            <a:lvl4pPr lvl="3" rtl="0" algn="ctr">
              <a:lnSpc>
                <a:spcPct val="100000"/>
              </a:lnSpc>
              <a:spcBef>
                <a:spcPts val="0"/>
              </a:spcBef>
              <a:spcAft>
                <a:spcPts val="0"/>
              </a:spcAft>
              <a:buNone/>
              <a:defRPr b="1"/>
            </a:lvl4pPr>
            <a:lvl5pPr lvl="4" rtl="0" algn="ctr">
              <a:lnSpc>
                <a:spcPct val="100000"/>
              </a:lnSpc>
              <a:spcBef>
                <a:spcPts val="0"/>
              </a:spcBef>
              <a:spcAft>
                <a:spcPts val="0"/>
              </a:spcAft>
              <a:buNone/>
              <a:defRPr b="1"/>
            </a:lvl5pPr>
            <a:lvl6pPr lvl="5" rtl="0" algn="ctr">
              <a:lnSpc>
                <a:spcPct val="100000"/>
              </a:lnSpc>
              <a:spcBef>
                <a:spcPts val="0"/>
              </a:spcBef>
              <a:spcAft>
                <a:spcPts val="0"/>
              </a:spcAft>
              <a:buNone/>
              <a:defRPr b="1"/>
            </a:lvl6pPr>
            <a:lvl7pPr lvl="6" rtl="0" algn="ctr">
              <a:lnSpc>
                <a:spcPct val="100000"/>
              </a:lnSpc>
              <a:spcBef>
                <a:spcPts val="0"/>
              </a:spcBef>
              <a:spcAft>
                <a:spcPts val="0"/>
              </a:spcAft>
              <a:buNone/>
              <a:defRPr b="1"/>
            </a:lvl7pPr>
            <a:lvl8pPr lvl="7" rtl="0" algn="ctr">
              <a:lnSpc>
                <a:spcPct val="100000"/>
              </a:lnSpc>
              <a:spcBef>
                <a:spcPts val="0"/>
              </a:spcBef>
              <a:spcAft>
                <a:spcPts val="0"/>
              </a:spcAft>
              <a:buNone/>
              <a:defRPr b="1"/>
            </a:lvl8pPr>
            <a:lvl9pPr lvl="8" rtl="0" algn="ctr">
              <a:lnSpc>
                <a:spcPct val="100000"/>
              </a:lnSpc>
              <a:spcBef>
                <a:spcPts val="0"/>
              </a:spcBef>
              <a:spcAft>
                <a:spcPts val="0"/>
              </a:spcAft>
              <a:buNone/>
              <a:defRPr b="1"/>
            </a:lvl9pPr>
          </a:lstStyle>
          <a:p/>
        </p:txBody>
      </p:sp>
      <p:sp>
        <p:nvSpPr>
          <p:cNvPr id="68" name="Google Shape;68;p10"/>
          <p:cNvSpPr txBox="1"/>
          <p:nvPr>
            <p:ph idx="2" type="body"/>
          </p:nvPr>
        </p:nvSpPr>
        <p:spPr>
          <a:xfrm>
            <a:off x="1101924" y="4146975"/>
            <a:ext cx="2943900" cy="1623300"/>
          </a:xfrm>
          <a:prstGeom prst="rect">
            <a:avLst/>
          </a:prstGeom>
        </p:spPr>
        <p:txBody>
          <a:bodyPr anchorCtr="0" anchor="t" bIns="122175" lIns="122175" spcFirstLastPara="1" rIns="122175" wrap="square" tIns="122175">
            <a:noAutofit/>
          </a:bodyPr>
          <a:lstStyle>
            <a:lvl1pPr indent="-330200" lvl="0" marL="457200" rtl="0" algn="ctr">
              <a:spcBef>
                <a:spcPts val="700"/>
              </a:spcBef>
              <a:spcAft>
                <a:spcPts val="0"/>
              </a:spcAft>
              <a:buSzPts val="1600"/>
              <a:buChar char="●"/>
              <a:defRPr sz="1600"/>
            </a:lvl1pPr>
            <a:lvl2pPr indent="-330200" lvl="1" marL="914400" rtl="0" algn="ctr">
              <a:spcBef>
                <a:spcPts val="700"/>
              </a:spcBef>
              <a:spcAft>
                <a:spcPts val="0"/>
              </a:spcAft>
              <a:buSzPts val="1600"/>
              <a:buChar char="○"/>
              <a:defRPr sz="1600"/>
            </a:lvl2pPr>
            <a:lvl3pPr indent="-330200" lvl="2" marL="1371600" rtl="0" algn="ctr">
              <a:spcBef>
                <a:spcPts val="700"/>
              </a:spcBef>
              <a:spcAft>
                <a:spcPts val="0"/>
              </a:spcAft>
              <a:buSzPts val="1600"/>
              <a:buChar char="■"/>
              <a:defRPr sz="1600"/>
            </a:lvl3pPr>
            <a:lvl4pPr indent="-330200" lvl="3" marL="1828800" rtl="0" algn="ctr">
              <a:spcBef>
                <a:spcPts val="500"/>
              </a:spcBef>
              <a:spcAft>
                <a:spcPts val="0"/>
              </a:spcAft>
              <a:buSzPts val="1600"/>
              <a:buChar char="●"/>
              <a:defRPr sz="1600"/>
            </a:lvl4pPr>
            <a:lvl5pPr indent="-330200" lvl="4" marL="2286000" rtl="0" algn="ctr">
              <a:spcBef>
                <a:spcPts val="500"/>
              </a:spcBef>
              <a:spcAft>
                <a:spcPts val="0"/>
              </a:spcAft>
              <a:buSzPts val="1600"/>
              <a:buChar char="○"/>
              <a:defRPr sz="1600"/>
            </a:lvl5pPr>
            <a:lvl6pPr indent="-330200" lvl="5" marL="2743200" rtl="0" algn="ctr">
              <a:spcBef>
                <a:spcPts val="500"/>
              </a:spcBef>
              <a:spcAft>
                <a:spcPts val="0"/>
              </a:spcAft>
              <a:buSzPts val="1600"/>
              <a:buChar char="■"/>
              <a:defRPr sz="1600"/>
            </a:lvl6pPr>
            <a:lvl7pPr indent="-330200" lvl="6" marL="3200400" rtl="0" algn="ctr">
              <a:spcBef>
                <a:spcPts val="500"/>
              </a:spcBef>
              <a:spcAft>
                <a:spcPts val="0"/>
              </a:spcAft>
              <a:buSzPts val="1600"/>
              <a:buChar char="●"/>
              <a:defRPr sz="1600"/>
            </a:lvl7pPr>
            <a:lvl8pPr indent="-330200" lvl="7" marL="3657600" rtl="0" algn="ctr">
              <a:spcBef>
                <a:spcPts val="500"/>
              </a:spcBef>
              <a:spcAft>
                <a:spcPts val="0"/>
              </a:spcAft>
              <a:buSzPts val="1600"/>
              <a:buChar char="○"/>
              <a:defRPr sz="1600"/>
            </a:lvl8pPr>
            <a:lvl9pPr indent="-330200" lvl="8" marL="4114800" rtl="0" algn="ctr">
              <a:spcBef>
                <a:spcPts val="500"/>
              </a:spcBef>
              <a:spcAft>
                <a:spcPts val="0"/>
              </a:spcAft>
              <a:buSzPts val="1600"/>
              <a:buChar char="■"/>
              <a:defRPr sz="1600"/>
            </a:lvl9pPr>
          </a:lstStyle>
          <a:p/>
        </p:txBody>
      </p:sp>
      <p:sp>
        <p:nvSpPr>
          <p:cNvPr id="69" name="Google Shape;69;p10"/>
          <p:cNvSpPr txBox="1"/>
          <p:nvPr>
            <p:ph idx="3" type="subTitle"/>
          </p:nvPr>
        </p:nvSpPr>
        <p:spPr>
          <a:xfrm>
            <a:off x="4622360" y="3526576"/>
            <a:ext cx="2943900" cy="773100"/>
          </a:xfrm>
          <a:prstGeom prst="rect">
            <a:avLst/>
          </a:prstGeom>
        </p:spPr>
        <p:txBody>
          <a:bodyPr anchorCtr="0" anchor="b" bIns="122175" lIns="122175" spcFirstLastPara="1" rIns="122175" wrap="square" tIns="122175">
            <a:noAutofit/>
          </a:bodyPr>
          <a:lstStyle>
            <a:lvl1pPr lvl="0" rtl="0" algn="ctr">
              <a:lnSpc>
                <a:spcPct val="100000"/>
              </a:lnSpc>
              <a:spcBef>
                <a:spcPts val="0"/>
              </a:spcBef>
              <a:spcAft>
                <a:spcPts val="0"/>
              </a:spcAft>
              <a:buNone/>
              <a:defRPr b="1"/>
            </a:lvl1pPr>
            <a:lvl2pPr lvl="1" rtl="0" algn="ctr">
              <a:lnSpc>
                <a:spcPct val="100000"/>
              </a:lnSpc>
              <a:spcBef>
                <a:spcPts val="0"/>
              </a:spcBef>
              <a:spcAft>
                <a:spcPts val="0"/>
              </a:spcAft>
              <a:buNone/>
              <a:defRPr b="1"/>
            </a:lvl2pPr>
            <a:lvl3pPr lvl="2" rtl="0" algn="ctr">
              <a:lnSpc>
                <a:spcPct val="100000"/>
              </a:lnSpc>
              <a:spcBef>
                <a:spcPts val="0"/>
              </a:spcBef>
              <a:spcAft>
                <a:spcPts val="0"/>
              </a:spcAft>
              <a:buNone/>
              <a:defRPr b="1"/>
            </a:lvl3pPr>
            <a:lvl4pPr lvl="3" rtl="0" algn="ctr">
              <a:lnSpc>
                <a:spcPct val="100000"/>
              </a:lnSpc>
              <a:spcBef>
                <a:spcPts val="0"/>
              </a:spcBef>
              <a:spcAft>
                <a:spcPts val="0"/>
              </a:spcAft>
              <a:buNone/>
              <a:defRPr b="1"/>
            </a:lvl4pPr>
            <a:lvl5pPr lvl="4" rtl="0" algn="ctr">
              <a:lnSpc>
                <a:spcPct val="100000"/>
              </a:lnSpc>
              <a:spcBef>
                <a:spcPts val="0"/>
              </a:spcBef>
              <a:spcAft>
                <a:spcPts val="0"/>
              </a:spcAft>
              <a:buNone/>
              <a:defRPr b="1"/>
            </a:lvl5pPr>
            <a:lvl6pPr lvl="5" rtl="0" algn="ctr">
              <a:lnSpc>
                <a:spcPct val="100000"/>
              </a:lnSpc>
              <a:spcBef>
                <a:spcPts val="0"/>
              </a:spcBef>
              <a:spcAft>
                <a:spcPts val="0"/>
              </a:spcAft>
              <a:buNone/>
              <a:defRPr b="1"/>
            </a:lvl6pPr>
            <a:lvl7pPr lvl="6" rtl="0" algn="ctr">
              <a:lnSpc>
                <a:spcPct val="100000"/>
              </a:lnSpc>
              <a:spcBef>
                <a:spcPts val="0"/>
              </a:spcBef>
              <a:spcAft>
                <a:spcPts val="0"/>
              </a:spcAft>
              <a:buNone/>
              <a:defRPr b="1"/>
            </a:lvl7pPr>
            <a:lvl8pPr lvl="7" rtl="0" algn="ctr">
              <a:lnSpc>
                <a:spcPct val="100000"/>
              </a:lnSpc>
              <a:spcBef>
                <a:spcPts val="0"/>
              </a:spcBef>
              <a:spcAft>
                <a:spcPts val="0"/>
              </a:spcAft>
              <a:buNone/>
              <a:defRPr b="1"/>
            </a:lvl8pPr>
            <a:lvl9pPr lvl="8" rtl="0" algn="ctr">
              <a:lnSpc>
                <a:spcPct val="100000"/>
              </a:lnSpc>
              <a:spcBef>
                <a:spcPts val="0"/>
              </a:spcBef>
              <a:spcAft>
                <a:spcPts val="0"/>
              </a:spcAft>
              <a:buNone/>
              <a:defRPr b="1"/>
            </a:lvl9pPr>
          </a:lstStyle>
          <a:p/>
        </p:txBody>
      </p:sp>
      <p:sp>
        <p:nvSpPr>
          <p:cNvPr id="70" name="Google Shape;70;p10"/>
          <p:cNvSpPr txBox="1"/>
          <p:nvPr>
            <p:ph idx="4" type="body"/>
          </p:nvPr>
        </p:nvSpPr>
        <p:spPr>
          <a:xfrm>
            <a:off x="4622360" y="4146975"/>
            <a:ext cx="2943900" cy="1623300"/>
          </a:xfrm>
          <a:prstGeom prst="rect">
            <a:avLst/>
          </a:prstGeom>
        </p:spPr>
        <p:txBody>
          <a:bodyPr anchorCtr="0" anchor="t" bIns="122175" lIns="122175" spcFirstLastPara="1" rIns="122175" wrap="square" tIns="122175">
            <a:noAutofit/>
          </a:bodyPr>
          <a:lstStyle>
            <a:lvl1pPr indent="-330200" lvl="0" marL="457200" rtl="0" algn="ctr">
              <a:spcBef>
                <a:spcPts val="700"/>
              </a:spcBef>
              <a:spcAft>
                <a:spcPts val="0"/>
              </a:spcAft>
              <a:buSzPts val="1600"/>
              <a:buChar char="●"/>
              <a:defRPr sz="1600"/>
            </a:lvl1pPr>
            <a:lvl2pPr indent="-330200" lvl="1" marL="914400" rtl="0" algn="ctr">
              <a:spcBef>
                <a:spcPts val="700"/>
              </a:spcBef>
              <a:spcAft>
                <a:spcPts val="0"/>
              </a:spcAft>
              <a:buSzPts val="1600"/>
              <a:buChar char="○"/>
              <a:defRPr sz="1600"/>
            </a:lvl2pPr>
            <a:lvl3pPr indent="-330200" lvl="2" marL="1371600" rtl="0" algn="ctr">
              <a:spcBef>
                <a:spcPts val="700"/>
              </a:spcBef>
              <a:spcAft>
                <a:spcPts val="0"/>
              </a:spcAft>
              <a:buSzPts val="1600"/>
              <a:buChar char="■"/>
              <a:defRPr sz="1600"/>
            </a:lvl3pPr>
            <a:lvl4pPr indent="-330200" lvl="3" marL="1828800" rtl="0" algn="ctr">
              <a:spcBef>
                <a:spcPts val="500"/>
              </a:spcBef>
              <a:spcAft>
                <a:spcPts val="0"/>
              </a:spcAft>
              <a:buSzPts val="1600"/>
              <a:buChar char="●"/>
              <a:defRPr sz="1600"/>
            </a:lvl4pPr>
            <a:lvl5pPr indent="-330200" lvl="4" marL="2286000" rtl="0" algn="ctr">
              <a:spcBef>
                <a:spcPts val="500"/>
              </a:spcBef>
              <a:spcAft>
                <a:spcPts val="0"/>
              </a:spcAft>
              <a:buSzPts val="1600"/>
              <a:buChar char="○"/>
              <a:defRPr sz="1600"/>
            </a:lvl5pPr>
            <a:lvl6pPr indent="-330200" lvl="5" marL="2743200" rtl="0" algn="ctr">
              <a:spcBef>
                <a:spcPts val="500"/>
              </a:spcBef>
              <a:spcAft>
                <a:spcPts val="0"/>
              </a:spcAft>
              <a:buSzPts val="1600"/>
              <a:buChar char="■"/>
              <a:defRPr sz="1600"/>
            </a:lvl6pPr>
            <a:lvl7pPr indent="-330200" lvl="6" marL="3200400" rtl="0" algn="ctr">
              <a:spcBef>
                <a:spcPts val="500"/>
              </a:spcBef>
              <a:spcAft>
                <a:spcPts val="0"/>
              </a:spcAft>
              <a:buSzPts val="1600"/>
              <a:buChar char="●"/>
              <a:defRPr sz="1600"/>
            </a:lvl7pPr>
            <a:lvl8pPr indent="-330200" lvl="7" marL="3657600" rtl="0" algn="ctr">
              <a:spcBef>
                <a:spcPts val="500"/>
              </a:spcBef>
              <a:spcAft>
                <a:spcPts val="0"/>
              </a:spcAft>
              <a:buSzPts val="1600"/>
              <a:buChar char="○"/>
              <a:defRPr sz="1600"/>
            </a:lvl8pPr>
            <a:lvl9pPr indent="-330200" lvl="8" marL="4114800" rtl="0" algn="ctr">
              <a:spcBef>
                <a:spcPts val="500"/>
              </a:spcBef>
              <a:spcAft>
                <a:spcPts val="0"/>
              </a:spcAft>
              <a:buSzPts val="1600"/>
              <a:buChar char="■"/>
              <a:defRPr sz="1600"/>
            </a:lvl9pPr>
          </a:lstStyle>
          <a:p/>
        </p:txBody>
      </p:sp>
      <p:sp>
        <p:nvSpPr>
          <p:cNvPr id="71" name="Google Shape;71;p10"/>
          <p:cNvSpPr txBox="1"/>
          <p:nvPr>
            <p:ph idx="5" type="subTitle"/>
          </p:nvPr>
        </p:nvSpPr>
        <p:spPr>
          <a:xfrm>
            <a:off x="8142946" y="3526576"/>
            <a:ext cx="2943900" cy="773100"/>
          </a:xfrm>
          <a:prstGeom prst="rect">
            <a:avLst/>
          </a:prstGeom>
        </p:spPr>
        <p:txBody>
          <a:bodyPr anchorCtr="0" anchor="b" bIns="122175" lIns="122175" spcFirstLastPara="1" rIns="122175" wrap="square" tIns="122175">
            <a:noAutofit/>
          </a:bodyPr>
          <a:lstStyle>
            <a:lvl1pPr lvl="0" rtl="0" algn="ctr">
              <a:lnSpc>
                <a:spcPct val="100000"/>
              </a:lnSpc>
              <a:spcBef>
                <a:spcPts val="0"/>
              </a:spcBef>
              <a:spcAft>
                <a:spcPts val="0"/>
              </a:spcAft>
              <a:buNone/>
              <a:defRPr b="1"/>
            </a:lvl1pPr>
            <a:lvl2pPr lvl="1" rtl="0" algn="ctr">
              <a:lnSpc>
                <a:spcPct val="100000"/>
              </a:lnSpc>
              <a:spcBef>
                <a:spcPts val="0"/>
              </a:spcBef>
              <a:spcAft>
                <a:spcPts val="0"/>
              </a:spcAft>
              <a:buNone/>
              <a:defRPr b="1"/>
            </a:lvl2pPr>
            <a:lvl3pPr lvl="2" rtl="0" algn="ctr">
              <a:lnSpc>
                <a:spcPct val="100000"/>
              </a:lnSpc>
              <a:spcBef>
                <a:spcPts val="0"/>
              </a:spcBef>
              <a:spcAft>
                <a:spcPts val="0"/>
              </a:spcAft>
              <a:buNone/>
              <a:defRPr b="1"/>
            </a:lvl3pPr>
            <a:lvl4pPr lvl="3" rtl="0" algn="ctr">
              <a:lnSpc>
                <a:spcPct val="100000"/>
              </a:lnSpc>
              <a:spcBef>
                <a:spcPts val="0"/>
              </a:spcBef>
              <a:spcAft>
                <a:spcPts val="0"/>
              </a:spcAft>
              <a:buNone/>
              <a:defRPr b="1"/>
            </a:lvl4pPr>
            <a:lvl5pPr lvl="4" rtl="0" algn="ctr">
              <a:lnSpc>
                <a:spcPct val="100000"/>
              </a:lnSpc>
              <a:spcBef>
                <a:spcPts val="0"/>
              </a:spcBef>
              <a:spcAft>
                <a:spcPts val="0"/>
              </a:spcAft>
              <a:buNone/>
              <a:defRPr b="1"/>
            </a:lvl5pPr>
            <a:lvl6pPr lvl="5" rtl="0" algn="ctr">
              <a:lnSpc>
                <a:spcPct val="100000"/>
              </a:lnSpc>
              <a:spcBef>
                <a:spcPts val="0"/>
              </a:spcBef>
              <a:spcAft>
                <a:spcPts val="0"/>
              </a:spcAft>
              <a:buNone/>
              <a:defRPr b="1"/>
            </a:lvl6pPr>
            <a:lvl7pPr lvl="6" rtl="0" algn="ctr">
              <a:lnSpc>
                <a:spcPct val="100000"/>
              </a:lnSpc>
              <a:spcBef>
                <a:spcPts val="0"/>
              </a:spcBef>
              <a:spcAft>
                <a:spcPts val="0"/>
              </a:spcAft>
              <a:buNone/>
              <a:defRPr b="1"/>
            </a:lvl7pPr>
            <a:lvl8pPr lvl="7" rtl="0" algn="ctr">
              <a:lnSpc>
                <a:spcPct val="100000"/>
              </a:lnSpc>
              <a:spcBef>
                <a:spcPts val="0"/>
              </a:spcBef>
              <a:spcAft>
                <a:spcPts val="0"/>
              </a:spcAft>
              <a:buNone/>
              <a:defRPr b="1"/>
            </a:lvl8pPr>
            <a:lvl9pPr lvl="8" rtl="0" algn="ctr">
              <a:lnSpc>
                <a:spcPct val="100000"/>
              </a:lnSpc>
              <a:spcBef>
                <a:spcPts val="0"/>
              </a:spcBef>
              <a:spcAft>
                <a:spcPts val="0"/>
              </a:spcAft>
              <a:buNone/>
              <a:defRPr b="1"/>
            </a:lvl9pPr>
          </a:lstStyle>
          <a:p/>
        </p:txBody>
      </p:sp>
      <p:sp>
        <p:nvSpPr>
          <p:cNvPr id="72" name="Google Shape;72;p10"/>
          <p:cNvSpPr txBox="1"/>
          <p:nvPr>
            <p:ph idx="6" type="body"/>
          </p:nvPr>
        </p:nvSpPr>
        <p:spPr>
          <a:xfrm>
            <a:off x="8142946" y="4146975"/>
            <a:ext cx="2943900" cy="1623300"/>
          </a:xfrm>
          <a:prstGeom prst="rect">
            <a:avLst/>
          </a:prstGeom>
        </p:spPr>
        <p:txBody>
          <a:bodyPr anchorCtr="0" anchor="t" bIns="122175" lIns="122175" spcFirstLastPara="1" rIns="122175" wrap="square" tIns="122175">
            <a:noAutofit/>
          </a:bodyPr>
          <a:lstStyle>
            <a:lvl1pPr indent="-330200" lvl="0" marL="457200" rtl="0" algn="ctr">
              <a:spcBef>
                <a:spcPts val="700"/>
              </a:spcBef>
              <a:spcAft>
                <a:spcPts val="0"/>
              </a:spcAft>
              <a:buSzPts val="1600"/>
              <a:buChar char="●"/>
              <a:defRPr sz="1600"/>
            </a:lvl1pPr>
            <a:lvl2pPr indent="-330200" lvl="1" marL="914400" rtl="0" algn="ctr">
              <a:spcBef>
                <a:spcPts val="700"/>
              </a:spcBef>
              <a:spcAft>
                <a:spcPts val="0"/>
              </a:spcAft>
              <a:buSzPts val="1600"/>
              <a:buChar char="○"/>
              <a:defRPr sz="1600"/>
            </a:lvl2pPr>
            <a:lvl3pPr indent="-330200" lvl="2" marL="1371600" rtl="0" algn="ctr">
              <a:spcBef>
                <a:spcPts val="700"/>
              </a:spcBef>
              <a:spcAft>
                <a:spcPts val="0"/>
              </a:spcAft>
              <a:buSzPts val="1600"/>
              <a:buChar char="■"/>
              <a:defRPr sz="1600"/>
            </a:lvl3pPr>
            <a:lvl4pPr indent="-330200" lvl="3" marL="1828800" rtl="0" algn="ctr">
              <a:spcBef>
                <a:spcPts val="500"/>
              </a:spcBef>
              <a:spcAft>
                <a:spcPts val="0"/>
              </a:spcAft>
              <a:buSzPts val="1600"/>
              <a:buChar char="●"/>
              <a:defRPr sz="1600"/>
            </a:lvl4pPr>
            <a:lvl5pPr indent="-330200" lvl="4" marL="2286000" rtl="0" algn="ctr">
              <a:spcBef>
                <a:spcPts val="500"/>
              </a:spcBef>
              <a:spcAft>
                <a:spcPts val="0"/>
              </a:spcAft>
              <a:buSzPts val="1600"/>
              <a:buChar char="○"/>
              <a:defRPr sz="1600"/>
            </a:lvl5pPr>
            <a:lvl6pPr indent="-330200" lvl="5" marL="2743200" rtl="0" algn="ctr">
              <a:spcBef>
                <a:spcPts val="500"/>
              </a:spcBef>
              <a:spcAft>
                <a:spcPts val="0"/>
              </a:spcAft>
              <a:buSzPts val="1600"/>
              <a:buChar char="■"/>
              <a:defRPr sz="1600"/>
            </a:lvl6pPr>
            <a:lvl7pPr indent="-330200" lvl="6" marL="3200400" rtl="0" algn="ctr">
              <a:spcBef>
                <a:spcPts val="500"/>
              </a:spcBef>
              <a:spcAft>
                <a:spcPts val="0"/>
              </a:spcAft>
              <a:buSzPts val="1600"/>
              <a:buChar char="●"/>
              <a:defRPr sz="1600"/>
            </a:lvl7pPr>
            <a:lvl8pPr indent="-330200" lvl="7" marL="3657600" rtl="0" algn="ctr">
              <a:spcBef>
                <a:spcPts val="500"/>
              </a:spcBef>
              <a:spcAft>
                <a:spcPts val="0"/>
              </a:spcAft>
              <a:buSzPts val="1600"/>
              <a:buChar char="○"/>
              <a:defRPr sz="1600"/>
            </a:lvl8pPr>
            <a:lvl9pPr indent="-330200" lvl="8" marL="4114800" rtl="0" algn="ctr">
              <a:spcBef>
                <a:spcPts val="500"/>
              </a:spcBef>
              <a:spcAft>
                <a:spcPts val="0"/>
              </a:spcAft>
              <a:buSzPts val="1600"/>
              <a:buChar char="■"/>
              <a:defRPr sz="1600"/>
            </a:lvl9pPr>
          </a:lstStyle>
          <a:p/>
        </p:txBody>
      </p:sp>
      <p:sp>
        <p:nvSpPr>
          <p:cNvPr id="73" name="Google Shape;73;p10"/>
          <p:cNvSpPr txBox="1"/>
          <p:nvPr>
            <p:ph type="title"/>
          </p:nvPr>
        </p:nvSpPr>
        <p:spPr>
          <a:xfrm>
            <a:off x="1101924" y="0"/>
            <a:ext cx="9984900" cy="1417200"/>
          </a:xfrm>
          <a:prstGeom prst="rect">
            <a:avLst/>
          </a:prstGeom>
        </p:spPr>
        <p:txBody>
          <a:bodyPr anchorCtr="0" anchor="b" bIns="122175" lIns="122175" spcFirstLastPara="1" rIns="122175" wrap="square" tIns="122175">
            <a:noAutofit/>
          </a:bodyPr>
          <a:lstStyle>
            <a:lvl1pPr lvl="0" rtl="0">
              <a:spcBef>
                <a:spcPts val="0"/>
              </a:spcBef>
              <a:spcAft>
                <a:spcPts val="0"/>
              </a:spcAft>
              <a:buSzPts val="37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9pPr>
          </a:lstStyle>
          <a:p/>
        </p:txBody>
      </p:sp>
      <p:sp>
        <p:nvSpPr>
          <p:cNvPr id="74" name="Google Shape;74;p10"/>
          <p:cNvSpPr txBox="1"/>
          <p:nvPr>
            <p:ph idx="7" type="subTitle"/>
          </p:nvPr>
        </p:nvSpPr>
        <p:spPr>
          <a:xfrm>
            <a:off x="1101924" y="1239700"/>
            <a:ext cx="9984900" cy="438600"/>
          </a:xfrm>
          <a:prstGeom prst="rect">
            <a:avLst/>
          </a:prstGeom>
        </p:spPr>
        <p:txBody>
          <a:bodyPr anchorCtr="0" anchor="t" bIns="122175" lIns="122175" spcFirstLastPara="1" rIns="122175" wrap="square" tIns="122175">
            <a:noAutofit/>
          </a:bodyPr>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losing red">
  <p:cSld name="TITLE_1">
    <p:bg>
      <p:bgPr>
        <a:blipFill>
          <a:blip r:embed="rId2">
            <a:alphaModFix/>
          </a:blip>
          <a:stretch>
            <a:fillRect/>
          </a:stretch>
        </a:blipFill>
      </p:bgPr>
    </p:bg>
    <p:spTree>
      <p:nvGrpSpPr>
        <p:cNvPr id="751" name="Shape 751"/>
        <p:cNvGrpSpPr/>
        <p:nvPr/>
      </p:nvGrpSpPr>
      <p:grpSpPr>
        <a:xfrm>
          <a:off x="0" y="0"/>
          <a:ext cx="0" cy="0"/>
          <a:chOff x="0" y="0"/>
          <a:chExt cx="0" cy="0"/>
        </a:xfrm>
      </p:grpSpPr>
      <p:sp>
        <p:nvSpPr>
          <p:cNvPr id="752" name="Google Shape;752;p96"/>
          <p:cNvSpPr txBox="1"/>
          <p:nvPr>
            <p:ph idx="1" type="subTitle"/>
          </p:nvPr>
        </p:nvSpPr>
        <p:spPr>
          <a:xfrm>
            <a:off x="2083204" y="3008425"/>
            <a:ext cx="4145400" cy="1524900"/>
          </a:xfrm>
          <a:prstGeom prst="rect">
            <a:avLst/>
          </a:prstGeom>
        </p:spPr>
        <p:txBody>
          <a:bodyPr anchorCtr="0" anchor="t" bIns="0" lIns="0" spcFirstLastPara="1" rIns="0" wrap="square" tIns="0">
            <a:noAutofit/>
          </a:bodyPr>
          <a:lstStyle>
            <a:lvl1pPr lvl="0" rtl="0">
              <a:lnSpc>
                <a:spcPct val="180000"/>
              </a:lnSpc>
              <a:spcBef>
                <a:spcPts val="0"/>
              </a:spcBef>
              <a:spcAft>
                <a:spcPts val="0"/>
              </a:spcAft>
              <a:buClr>
                <a:schemeClr val="lt1"/>
              </a:buClr>
              <a:buSzPts val="1500"/>
              <a:buNone/>
              <a:defRPr sz="1500">
                <a:solidFill>
                  <a:schemeClr val="lt1"/>
                </a:solidFill>
              </a:defRPr>
            </a:lvl1pPr>
            <a:lvl2pPr lvl="1" rtl="0">
              <a:lnSpc>
                <a:spcPct val="180000"/>
              </a:lnSpc>
              <a:spcBef>
                <a:spcPts val="0"/>
              </a:spcBef>
              <a:spcAft>
                <a:spcPts val="0"/>
              </a:spcAft>
              <a:buClr>
                <a:schemeClr val="lt1"/>
              </a:buClr>
              <a:buSzPts val="1500"/>
              <a:buNone/>
              <a:defRPr sz="1500">
                <a:solidFill>
                  <a:schemeClr val="lt1"/>
                </a:solidFill>
              </a:defRPr>
            </a:lvl2pPr>
            <a:lvl3pPr lvl="2" rtl="0">
              <a:lnSpc>
                <a:spcPct val="180000"/>
              </a:lnSpc>
              <a:spcBef>
                <a:spcPts val="0"/>
              </a:spcBef>
              <a:spcAft>
                <a:spcPts val="0"/>
              </a:spcAft>
              <a:buClr>
                <a:schemeClr val="lt1"/>
              </a:buClr>
              <a:buSzPts val="1500"/>
              <a:buNone/>
              <a:defRPr sz="1500">
                <a:solidFill>
                  <a:schemeClr val="lt1"/>
                </a:solidFill>
              </a:defRPr>
            </a:lvl3pPr>
            <a:lvl4pPr lvl="3" rtl="0">
              <a:lnSpc>
                <a:spcPct val="180000"/>
              </a:lnSpc>
              <a:spcBef>
                <a:spcPts val="0"/>
              </a:spcBef>
              <a:spcAft>
                <a:spcPts val="0"/>
              </a:spcAft>
              <a:buClr>
                <a:schemeClr val="lt1"/>
              </a:buClr>
              <a:buSzPts val="1500"/>
              <a:buNone/>
              <a:defRPr sz="1500">
                <a:solidFill>
                  <a:schemeClr val="lt1"/>
                </a:solidFill>
              </a:defRPr>
            </a:lvl4pPr>
            <a:lvl5pPr lvl="4" rtl="0">
              <a:lnSpc>
                <a:spcPct val="180000"/>
              </a:lnSpc>
              <a:spcBef>
                <a:spcPts val="0"/>
              </a:spcBef>
              <a:spcAft>
                <a:spcPts val="0"/>
              </a:spcAft>
              <a:buClr>
                <a:schemeClr val="lt1"/>
              </a:buClr>
              <a:buSzPts val="1500"/>
              <a:buNone/>
              <a:defRPr sz="1500">
                <a:solidFill>
                  <a:schemeClr val="lt1"/>
                </a:solidFill>
              </a:defRPr>
            </a:lvl5pPr>
            <a:lvl6pPr lvl="5" rtl="0">
              <a:lnSpc>
                <a:spcPct val="180000"/>
              </a:lnSpc>
              <a:spcBef>
                <a:spcPts val="0"/>
              </a:spcBef>
              <a:spcAft>
                <a:spcPts val="0"/>
              </a:spcAft>
              <a:buClr>
                <a:schemeClr val="lt1"/>
              </a:buClr>
              <a:buSzPts val="1500"/>
              <a:buNone/>
              <a:defRPr sz="1500">
                <a:solidFill>
                  <a:schemeClr val="lt1"/>
                </a:solidFill>
              </a:defRPr>
            </a:lvl6pPr>
            <a:lvl7pPr lvl="6" rtl="0">
              <a:lnSpc>
                <a:spcPct val="180000"/>
              </a:lnSpc>
              <a:spcBef>
                <a:spcPts val="0"/>
              </a:spcBef>
              <a:spcAft>
                <a:spcPts val="0"/>
              </a:spcAft>
              <a:buClr>
                <a:schemeClr val="lt1"/>
              </a:buClr>
              <a:buSzPts val="1500"/>
              <a:buNone/>
              <a:defRPr sz="1500">
                <a:solidFill>
                  <a:schemeClr val="lt1"/>
                </a:solidFill>
              </a:defRPr>
            </a:lvl7pPr>
            <a:lvl8pPr lvl="7" rtl="0">
              <a:lnSpc>
                <a:spcPct val="180000"/>
              </a:lnSpc>
              <a:spcBef>
                <a:spcPts val="0"/>
              </a:spcBef>
              <a:spcAft>
                <a:spcPts val="0"/>
              </a:spcAft>
              <a:buClr>
                <a:schemeClr val="lt1"/>
              </a:buClr>
              <a:buSzPts val="1500"/>
              <a:buNone/>
              <a:defRPr sz="1500">
                <a:solidFill>
                  <a:schemeClr val="lt1"/>
                </a:solidFill>
              </a:defRPr>
            </a:lvl8pPr>
            <a:lvl9pPr lvl="8" rtl="0">
              <a:lnSpc>
                <a:spcPct val="180000"/>
              </a:lnSpc>
              <a:spcBef>
                <a:spcPts val="0"/>
              </a:spcBef>
              <a:spcAft>
                <a:spcPts val="0"/>
              </a:spcAft>
              <a:buClr>
                <a:schemeClr val="lt1"/>
              </a:buClr>
              <a:buSzPts val="1500"/>
              <a:buNone/>
              <a:defRPr sz="1500">
                <a:solidFill>
                  <a:schemeClr val="lt1"/>
                </a:solidFill>
              </a:defRPr>
            </a:lvl9pPr>
          </a:lstStyle>
          <a:p/>
        </p:txBody>
      </p:sp>
      <p:sp>
        <p:nvSpPr>
          <p:cNvPr id="753" name="Google Shape;753;p96"/>
          <p:cNvSpPr txBox="1"/>
          <p:nvPr>
            <p:ph type="title"/>
          </p:nvPr>
        </p:nvSpPr>
        <p:spPr>
          <a:xfrm>
            <a:off x="2083354" y="568625"/>
            <a:ext cx="4904100" cy="1985700"/>
          </a:xfrm>
          <a:prstGeom prst="rect">
            <a:avLst/>
          </a:prstGeom>
        </p:spPr>
        <p:txBody>
          <a:bodyPr anchorCtr="0" anchor="b" bIns="0" lIns="0" spcFirstLastPara="1" rIns="0" wrap="square" tIns="0">
            <a:noAutofit/>
          </a:bodyPr>
          <a:lstStyle>
            <a:lvl1pPr lvl="0" rtl="0">
              <a:lnSpc>
                <a:spcPct val="105000"/>
              </a:lnSpc>
              <a:spcBef>
                <a:spcPts val="0"/>
              </a:spcBef>
              <a:spcAft>
                <a:spcPts val="0"/>
              </a:spcAft>
              <a:buNone/>
              <a:defRPr sz="7100">
                <a:solidFill>
                  <a:schemeClr val="lt1"/>
                </a:solidFill>
              </a:defRPr>
            </a:lvl1pPr>
            <a:lvl2pPr lvl="1" rtl="0">
              <a:lnSpc>
                <a:spcPct val="105000"/>
              </a:lnSpc>
              <a:spcBef>
                <a:spcPts val="0"/>
              </a:spcBef>
              <a:spcAft>
                <a:spcPts val="0"/>
              </a:spcAft>
              <a:buNone/>
              <a:defRPr sz="7100">
                <a:solidFill>
                  <a:schemeClr val="lt1"/>
                </a:solidFill>
              </a:defRPr>
            </a:lvl2pPr>
            <a:lvl3pPr lvl="2" rtl="0">
              <a:lnSpc>
                <a:spcPct val="105000"/>
              </a:lnSpc>
              <a:spcBef>
                <a:spcPts val="0"/>
              </a:spcBef>
              <a:spcAft>
                <a:spcPts val="0"/>
              </a:spcAft>
              <a:buNone/>
              <a:defRPr sz="7100">
                <a:solidFill>
                  <a:schemeClr val="lt1"/>
                </a:solidFill>
              </a:defRPr>
            </a:lvl3pPr>
            <a:lvl4pPr lvl="3" rtl="0">
              <a:lnSpc>
                <a:spcPct val="105000"/>
              </a:lnSpc>
              <a:spcBef>
                <a:spcPts val="0"/>
              </a:spcBef>
              <a:spcAft>
                <a:spcPts val="0"/>
              </a:spcAft>
              <a:buNone/>
              <a:defRPr sz="7100">
                <a:solidFill>
                  <a:schemeClr val="lt1"/>
                </a:solidFill>
              </a:defRPr>
            </a:lvl4pPr>
            <a:lvl5pPr lvl="4" rtl="0">
              <a:lnSpc>
                <a:spcPct val="105000"/>
              </a:lnSpc>
              <a:spcBef>
                <a:spcPts val="0"/>
              </a:spcBef>
              <a:spcAft>
                <a:spcPts val="0"/>
              </a:spcAft>
              <a:buNone/>
              <a:defRPr sz="7100">
                <a:solidFill>
                  <a:schemeClr val="lt1"/>
                </a:solidFill>
              </a:defRPr>
            </a:lvl5pPr>
            <a:lvl6pPr lvl="5" rtl="0">
              <a:lnSpc>
                <a:spcPct val="105000"/>
              </a:lnSpc>
              <a:spcBef>
                <a:spcPts val="0"/>
              </a:spcBef>
              <a:spcAft>
                <a:spcPts val="0"/>
              </a:spcAft>
              <a:buNone/>
              <a:defRPr sz="7100">
                <a:solidFill>
                  <a:schemeClr val="lt1"/>
                </a:solidFill>
              </a:defRPr>
            </a:lvl6pPr>
            <a:lvl7pPr lvl="6" rtl="0">
              <a:lnSpc>
                <a:spcPct val="105000"/>
              </a:lnSpc>
              <a:spcBef>
                <a:spcPts val="0"/>
              </a:spcBef>
              <a:spcAft>
                <a:spcPts val="0"/>
              </a:spcAft>
              <a:buNone/>
              <a:defRPr sz="7100">
                <a:solidFill>
                  <a:schemeClr val="lt1"/>
                </a:solidFill>
              </a:defRPr>
            </a:lvl7pPr>
            <a:lvl8pPr lvl="7" rtl="0">
              <a:lnSpc>
                <a:spcPct val="105000"/>
              </a:lnSpc>
              <a:spcBef>
                <a:spcPts val="0"/>
              </a:spcBef>
              <a:spcAft>
                <a:spcPts val="0"/>
              </a:spcAft>
              <a:buNone/>
              <a:defRPr sz="7100">
                <a:solidFill>
                  <a:schemeClr val="lt1"/>
                </a:solidFill>
              </a:defRPr>
            </a:lvl8pPr>
            <a:lvl9pPr lvl="8" rtl="0">
              <a:lnSpc>
                <a:spcPct val="105000"/>
              </a:lnSpc>
              <a:spcBef>
                <a:spcPts val="0"/>
              </a:spcBef>
              <a:spcAft>
                <a:spcPts val="0"/>
              </a:spcAft>
              <a:buNone/>
              <a:defRPr sz="7100">
                <a:solidFill>
                  <a:schemeClr val="lt1"/>
                </a:solidFill>
              </a:defRPr>
            </a:lvl9pPr>
          </a:lstStyle>
          <a:p/>
        </p:txBody>
      </p:sp>
      <p:pic>
        <p:nvPicPr>
          <p:cNvPr id="754" name="Google Shape;754;p96"/>
          <p:cNvPicPr preferRelativeResize="0"/>
          <p:nvPr/>
        </p:nvPicPr>
        <p:blipFill>
          <a:blip r:embed="rId3">
            <a:alphaModFix/>
          </a:blip>
          <a:stretch>
            <a:fillRect/>
          </a:stretch>
        </p:blipFill>
        <p:spPr>
          <a:xfrm>
            <a:off x="10104322" y="6203986"/>
            <a:ext cx="1579879" cy="372673"/>
          </a:xfrm>
          <a:prstGeom prst="rect">
            <a:avLst/>
          </a:prstGeom>
          <a:noFill/>
          <a:ln>
            <a:noFill/>
          </a:ln>
        </p:spPr>
      </p:pic>
      <p:pic>
        <p:nvPicPr>
          <p:cNvPr id="755" name="Google Shape;755;p96"/>
          <p:cNvPicPr preferRelativeResize="0"/>
          <p:nvPr/>
        </p:nvPicPr>
        <p:blipFill>
          <a:blip r:embed="rId4">
            <a:alphaModFix/>
          </a:blip>
          <a:stretch>
            <a:fillRect/>
          </a:stretch>
        </p:blipFill>
        <p:spPr>
          <a:xfrm>
            <a:off x="7377958" y="3535984"/>
            <a:ext cx="455836" cy="455836"/>
          </a:xfrm>
          <a:prstGeom prst="rect">
            <a:avLst/>
          </a:prstGeom>
          <a:noFill/>
          <a:ln>
            <a:noFill/>
          </a:ln>
        </p:spPr>
      </p:pic>
      <p:pic>
        <p:nvPicPr>
          <p:cNvPr id="756" name="Google Shape;756;p96"/>
          <p:cNvPicPr preferRelativeResize="0"/>
          <p:nvPr/>
        </p:nvPicPr>
        <p:blipFill rotWithShape="1">
          <a:blip r:embed="rId5">
            <a:alphaModFix/>
          </a:blip>
          <a:srcRect b="0" l="0" r="0" t="0"/>
          <a:stretch/>
        </p:blipFill>
        <p:spPr>
          <a:xfrm>
            <a:off x="7377958" y="2767909"/>
            <a:ext cx="455836" cy="455836"/>
          </a:xfrm>
          <a:prstGeom prst="rect">
            <a:avLst/>
          </a:prstGeom>
          <a:noFill/>
          <a:ln>
            <a:noFill/>
          </a:ln>
        </p:spPr>
      </p:pic>
      <p:pic>
        <p:nvPicPr>
          <p:cNvPr id="757" name="Google Shape;757;p96"/>
          <p:cNvPicPr preferRelativeResize="0"/>
          <p:nvPr/>
        </p:nvPicPr>
        <p:blipFill rotWithShape="1">
          <a:blip r:embed="rId6">
            <a:alphaModFix/>
          </a:blip>
          <a:srcRect b="0" l="0" r="0" t="0"/>
          <a:stretch/>
        </p:blipFill>
        <p:spPr>
          <a:xfrm>
            <a:off x="7377958" y="1999834"/>
            <a:ext cx="455836" cy="455836"/>
          </a:xfrm>
          <a:prstGeom prst="rect">
            <a:avLst/>
          </a:prstGeom>
          <a:noFill/>
          <a:ln>
            <a:noFill/>
          </a:ln>
        </p:spPr>
      </p:pic>
      <p:pic>
        <p:nvPicPr>
          <p:cNvPr id="758" name="Google Shape;758;p96"/>
          <p:cNvPicPr preferRelativeResize="0"/>
          <p:nvPr/>
        </p:nvPicPr>
        <p:blipFill rotWithShape="1">
          <a:blip r:embed="rId7">
            <a:alphaModFix/>
          </a:blip>
          <a:srcRect b="0" l="0" r="0" t="0"/>
          <a:stretch/>
        </p:blipFill>
        <p:spPr>
          <a:xfrm>
            <a:off x="7377958" y="4304059"/>
            <a:ext cx="455836" cy="455836"/>
          </a:xfrm>
          <a:prstGeom prst="rect">
            <a:avLst/>
          </a:prstGeom>
          <a:noFill/>
          <a:ln>
            <a:noFill/>
          </a:ln>
        </p:spPr>
      </p:pic>
      <p:sp>
        <p:nvSpPr>
          <p:cNvPr id="759" name="Google Shape;759;p96"/>
          <p:cNvSpPr txBox="1"/>
          <p:nvPr/>
        </p:nvSpPr>
        <p:spPr>
          <a:xfrm>
            <a:off x="7958481" y="1999825"/>
            <a:ext cx="29931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500">
                <a:solidFill>
                  <a:schemeClr val="lt1"/>
                </a:solidFill>
                <a:latin typeface="Overpass Light"/>
                <a:ea typeface="Overpass Light"/>
                <a:cs typeface="Overpass Light"/>
                <a:sym typeface="Overpass Light"/>
              </a:rPr>
              <a:t>linkedin.com/company/red-hat</a:t>
            </a:r>
            <a:endParaRPr sz="1500">
              <a:solidFill>
                <a:schemeClr val="lt1"/>
              </a:solidFill>
              <a:latin typeface="Overpass Light"/>
              <a:ea typeface="Overpass Light"/>
              <a:cs typeface="Overpass Light"/>
              <a:sym typeface="Overpass Light"/>
            </a:endParaRPr>
          </a:p>
        </p:txBody>
      </p:sp>
      <p:sp>
        <p:nvSpPr>
          <p:cNvPr id="760" name="Google Shape;760;p96"/>
          <p:cNvSpPr txBox="1"/>
          <p:nvPr/>
        </p:nvSpPr>
        <p:spPr>
          <a:xfrm>
            <a:off x="7958481" y="2767875"/>
            <a:ext cx="29931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500">
                <a:solidFill>
                  <a:schemeClr val="lt1"/>
                </a:solidFill>
                <a:latin typeface="Overpass Light"/>
                <a:ea typeface="Overpass Light"/>
                <a:cs typeface="Overpass Light"/>
                <a:sym typeface="Overpass Light"/>
              </a:rPr>
              <a:t>youtube.com/user/RedHatVideos</a:t>
            </a:r>
            <a:endParaRPr sz="1500">
              <a:solidFill>
                <a:schemeClr val="lt1"/>
              </a:solidFill>
              <a:latin typeface="Overpass Light"/>
              <a:ea typeface="Overpass Light"/>
              <a:cs typeface="Overpass Light"/>
              <a:sym typeface="Overpass Light"/>
            </a:endParaRPr>
          </a:p>
        </p:txBody>
      </p:sp>
      <p:sp>
        <p:nvSpPr>
          <p:cNvPr id="761" name="Google Shape;761;p96"/>
          <p:cNvSpPr txBox="1"/>
          <p:nvPr/>
        </p:nvSpPr>
        <p:spPr>
          <a:xfrm>
            <a:off x="7958481" y="3535925"/>
            <a:ext cx="29931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500">
                <a:solidFill>
                  <a:schemeClr val="lt1"/>
                </a:solidFill>
                <a:latin typeface="Overpass Light"/>
                <a:ea typeface="Overpass Light"/>
                <a:cs typeface="Overpass Light"/>
                <a:sym typeface="Overpass Light"/>
              </a:rPr>
              <a:t>facebook.com/redhatinc</a:t>
            </a:r>
            <a:endParaRPr sz="1500">
              <a:solidFill>
                <a:schemeClr val="lt1"/>
              </a:solidFill>
              <a:latin typeface="Overpass Light"/>
              <a:ea typeface="Overpass Light"/>
              <a:cs typeface="Overpass Light"/>
              <a:sym typeface="Overpass Light"/>
            </a:endParaRPr>
          </a:p>
        </p:txBody>
      </p:sp>
      <p:sp>
        <p:nvSpPr>
          <p:cNvPr id="762" name="Google Shape;762;p96"/>
          <p:cNvSpPr txBox="1"/>
          <p:nvPr/>
        </p:nvSpPr>
        <p:spPr>
          <a:xfrm>
            <a:off x="7958481" y="4303975"/>
            <a:ext cx="29931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500">
                <a:solidFill>
                  <a:schemeClr val="lt1"/>
                </a:solidFill>
                <a:latin typeface="Overpass Light"/>
                <a:ea typeface="Overpass Light"/>
                <a:cs typeface="Overpass Light"/>
                <a:sym typeface="Overpass Light"/>
              </a:rPr>
              <a:t>twitter.com/RedHat</a:t>
            </a:r>
            <a:endParaRPr sz="1500">
              <a:solidFill>
                <a:schemeClr val="lt1"/>
              </a:solidFill>
              <a:latin typeface="Overpass Light"/>
              <a:ea typeface="Overpass Light"/>
              <a:cs typeface="Overpass Light"/>
              <a:sym typeface="Overpass Light"/>
            </a:endParaRPr>
          </a:p>
        </p:txBody>
      </p:sp>
      <p:cxnSp>
        <p:nvCxnSpPr>
          <p:cNvPr id="763" name="Google Shape;763;p96"/>
          <p:cNvCxnSpPr/>
          <p:nvPr/>
        </p:nvCxnSpPr>
        <p:spPr>
          <a:xfrm rot="10800000">
            <a:off x="447663" y="50"/>
            <a:ext cx="0" cy="2282700"/>
          </a:xfrm>
          <a:prstGeom prst="straightConnector1">
            <a:avLst/>
          </a:prstGeom>
          <a:noFill/>
          <a:ln cap="flat" cmpd="sng" w="9525">
            <a:solidFill>
              <a:srgbClr val="EE0000"/>
            </a:solidFill>
            <a:prstDash val="solid"/>
            <a:round/>
            <a:headEnd len="med" w="med" type="none"/>
            <a:tailEnd len="med" w="med" type="none"/>
          </a:ln>
        </p:spPr>
      </p:cxnSp>
      <p:cxnSp>
        <p:nvCxnSpPr>
          <p:cNvPr id="764" name="Google Shape;764;p96"/>
          <p:cNvCxnSpPr/>
          <p:nvPr/>
        </p:nvCxnSpPr>
        <p:spPr>
          <a:xfrm rot="10800000">
            <a:off x="447655" y="6401100"/>
            <a:ext cx="0" cy="456900"/>
          </a:xfrm>
          <a:prstGeom prst="straightConnector1">
            <a:avLst/>
          </a:prstGeom>
          <a:noFill/>
          <a:ln cap="flat" cmpd="sng" w="9525">
            <a:solidFill>
              <a:srgbClr val="EE0000"/>
            </a:solidFill>
            <a:prstDash val="solid"/>
            <a:round/>
            <a:headEnd len="med" w="med" type="none"/>
            <a:tailEnd len="med" w="med" type="none"/>
          </a:ln>
        </p:spPr>
      </p:cxnSp>
      <p:sp>
        <p:nvSpPr>
          <p:cNvPr id="765" name="Google Shape;765;p96"/>
          <p:cNvSpPr txBox="1"/>
          <p:nvPr>
            <p:ph idx="12" type="sldNum"/>
          </p:nvPr>
        </p:nvSpPr>
        <p:spPr>
          <a:xfrm>
            <a:off x="81954" y="6169556"/>
            <a:ext cx="731400" cy="143700"/>
          </a:xfrm>
          <a:prstGeom prst="rect">
            <a:avLst/>
          </a:prstGeom>
          <a:noFill/>
          <a:ln>
            <a:noFill/>
          </a:ln>
        </p:spPr>
        <p:txBody>
          <a:bodyPr anchorCtr="0" anchor="b" bIns="0" lIns="0" spcFirstLastPara="1" rIns="0" wrap="square" tIns="0">
            <a:noAutofit/>
          </a:bodyPr>
          <a:lstStyle>
            <a:lvl1pPr lvl="0" rtl="0" algn="ctr">
              <a:buNone/>
              <a:defRPr sz="800">
                <a:latin typeface="Overpass SemiBold"/>
                <a:ea typeface="Overpass SemiBold"/>
                <a:cs typeface="Overpass SemiBold"/>
                <a:sym typeface="Overpass SemiBold"/>
              </a:defRPr>
            </a:lvl1pPr>
            <a:lvl2pPr lvl="1" rtl="0" algn="ctr">
              <a:buNone/>
              <a:defRPr sz="800">
                <a:latin typeface="Overpass SemiBold"/>
                <a:ea typeface="Overpass SemiBold"/>
                <a:cs typeface="Overpass SemiBold"/>
                <a:sym typeface="Overpass SemiBold"/>
              </a:defRPr>
            </a:lvl2pPr>
            <a:lvl3pPr lvl="2" rtl="0" algn="ctr">
              <a:buNone/>
              <a:defRPr sz="800">
                <a:latin typeface="Overpass SemiBold"/>
                <a:ea typeface="Overpass SemiBold"/>
                <a:cs typeface="Overpass SemiBold"/>
                <a:sym typeface="Overpass SemiBold"/>
              </a:defRPr>
            </a:lvl3pPr>
            <a:lvl4pPr lvl="3" rtl="0" algn="ctr">
              <a:buNone/>
              <a:defRPr sz="800">
                <a:latin typeface="Overpass SemiBold"/>
                <a:ea typeface="Overpass SemiBold"/>
                <a:cs typeface="Overpass SemiBold"/>
                <a:sym typeface="Overpass SemiBold"/>
              </a:defRPr>
            </a:lvl4pPr>
            <a:lvl5pPr lvl="4" rtl="0" algn="ctr">
              <a:buNone/>
              <a:defRPr sz="800">
                <a:latin typeface="Overpass SemiBold"/>
                <a:ea typeface="Overpass SemiBold"/>
                <a:cs typeface="Overpass SemiBold"/>
                <a:sym typeface="Overpass SemiBold"/>
              </a:defRPr>
            </a:lvl5pPr>
            <a:lvl6pPr lvl="5" rtl="0" algn="ctr">
              <a:buNone/>
              <a:defRPr sz="800">
                <a:latin typeface="Overpass SemiBold"/>
                <a:ea typeface="Overpass SemiBold"/>
                <a:cs typeface="Overpass SemiBold"/>
                <a:sym typeface="Overpass SemiBold"/>
              </a:defRPr>
            </a:lvl6pPr>
            <a:lvl7pPr lvl="6" rtl="0" algn="ctr">
              <a:buNone/>
              <a:defRPr sz="800">
                <a:latin typeface="Overpass SemiBold"/>
                <a:ea typeface="Overpass SemiBold"/>
                <a:cs typeface="Overpass SemiBold"/>
                <a:sym typeface="Overpass SemiBold"/>
              </a:defRPr>
            </a:lvl7pPr>
            <a:lvl8pPr lvl="7" rtl="0" algn="ctr">
              <a:buNone/>
              <a:defRPr sz="800">
                <a:latin typeface="Overpass SemiBold"/>
                <a:ea typeface="Overpass SemiBold"/>
                <a:cs typeface="Overpass SemiBold"/>
                <a:sym typeface="Overpass SemiBold"/>
              </a:defRPr>
            </a:lvl8pPr>
            <a:lvl9pPr lvl="8" rtl="0"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black">
  <p:cSld name="TITLE_2">
    <p:bg>
      <p:bgPr>
        <a:blipFill>
          <a:blip r:embed="rId2">
            <a:alphaModFix/>
          </a:blip>
          <a:stretch>
            <a:fillRect/>
          </a:stretch>
        </a:blipFill>
      </p:bgPr>
    </p:bg>
    <p:spTree>
      <p:nvGrpSpPr>
        <p:cNvPr id="766" name="Shape 766"/>
        <p:cNvGrpSpPr/>
        <p:nvPr/>
      </p:nvGrpSpPr>
      <p:grpSpPr>
        <a:xfrm>
          <a:off x="0" y="0"/>
          <a:ext cx="0" cy="0"/>
          <a:chOff x="0" y="0"/>
          <a:chExt cx="0" cy="0"/>
        </a:xfrm>
      </p:grpSpPr>
      <p:sp>
        <p:nvSpPr>
          <p:cNvPr id="767" name="Google Shape;767;p97"/>
          <p:cNvSpPr txBox="1"/>
          <p:nvPr>
            <p:ph idx="1" type="subTitle"/>
          </p:nvPr>
        </p:nvSpPr>
        <p:spPr>
          <a:xfrm>
            <a:off x="2083204" y="3521825"/>
            <a:ext cx="7531500" cy="9144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Clr>
                <a:srgbClr val="EBEBEB"/>
              </a:buClr>
              <a:buSzPts val="2400"/>
              <a:buNone/>
              <a:defRPr sz="2400">
                <a:solidFill>
                  <a:srgbClr val="EBEBEB"/>
                </a:solidFill>
              </a:defRPr>
            </a:lvl1pPr>
            <a:lvl2pPr lvl="1" rtl="0">
              <a:lnSpc>
                <a:spcPct val="100000"/>
              </a:lnSpc>
              <a:spcBef>
                <a:spcPts val="0"/>
              </a:spcBef>
              <a:spcAft>
                <a:spcPts val="0"/>
              </a:spcAft>
              <a:buClr>
                <a:srgbClr val="EBEBEB"/>
              </a:buClr>
              <a:buSzPts val="2400"/>
              <a:buNone/>
              <a:defRPr sz="2400">
                <a:solidFill>
                  <a:srgbClr val="EBEBEB"/>
                </a:solidFill>
              </a:defRPr>
            </a:lvl2pPr>
            <a:lvl3pPr lvl="2" rtl="0">
              <a:lnSpc>
                <a:spcPct val="100000"/>
              </a:lnSpc>
              <a:spcBef>
                <a:spcPts val="0"/>
              </a:spcBef>
              <a:spcAft>
                <a:spcPts val="0"/>
              </a:spcAft>
              <a:buClr>
                <a:srgbClr val="EBEBEB"/>
              </a:buClr>
              <a:buSzPts val="2400"/>
              <a:buNone/>
              <a:defRPr sz="2400">
                <a:solidFill>
                  <a:srgbClr val="EBEBEB"/>
                </a:solidFill>
              </a:defRPr>
            </a:lvl3pPr>
            <a:lvl4pPr lvl="3" rtl="0">
              <a:lnSpc>
                <a:spcPct val="100000"/>
              </a:lnSpc>
              <a:spcBef>
                <a:spcPts val="0"/>
              </a:spcBef>
              <a:spcAft>
                <a:spcPts val="0"/>
              </a:spcAft>
              <a:buClr>
                <a:srgbClr val="EBEBEB"/>
              </a:buClr>
              <a:buSzPts val="2400"/>
              <a:buNone/>
              <a:defRPr sz="2400">
                <a:solidFill>
                  <a:srgbClr val="EBEBEB"/>
                </a:solidFill>
              </a:defRPr>
            </a:lvl4pPr>
            <a:lvl5pPr lvl="4" rtl="0">
              <a:lnSpc>
                <a:spcPct val="100000"/>
              </a:lnSpc>
              <a:spcBef>
                <a:spcPts val="0"/>
              </a:spcBef>
              <a:spcAft>
                <a:spcPts val="0"/>
              </a:spcAft>
              <a:buClr>
                <a:srgbClr val="EBEBEB"/>
              </a:buClr>
              <a:buSzPts val="2400"/>
              <a:buNone/>
              <a:defRPr sz="2400">
                <a:solidFill>
                  <a:srgbClr val="EBEBEB"/>
                </a:solidFill>
              </a:defRPr>
            </a:lvl5pPr>
            <a:lvl6pPr lvl="5" rtl="0">
              <a:lnSpc>
                <a:spcPct val="100000"/>
              </a:lnSpc>
              <a:spcBef>
                <a:spcPts val="0"/>
              </a:spcBef>
              <a:spcAft>
                <a:spcPts val="0"/>
              </a:spcAft>
              <a:buClr>
                <a:srgbClr val="EBEBEB"/>
              </a:buClr>
              <a:buSzPts val="2400"/>
              <a:buNone/>
              <a:defRPr sz="2400">
                <a:solidFill>
                  <a:srgbClr val="EBEBEB"/>
                </a:solidFill>
              </a:defRPr>
            </a:lvl6pPr>
            <a:lvl7pPr lvl="6" rtl="0">
              <a:lnSpc>
                <a:spcPct val="100000"/>
              </a:lnSpc>
              <a:spcBef>
                <a:spcPts val="0"/>
              </a:spcBef>
              <a:spcAft>
                <a:spcPts val="0"/>
              </a:spcAft>
              <a:buClr>
                <a:srgbClr val="EBEBEB"/>
              </a:buClr>
              <a:buSzPts val="2400"/>
              <a:buNone/>
              <a:defRPr sz="2400">
                <a:solidFill>
                  <a:srgbClr val="EBEBEB"/>
                </a:solidFill>
              </a:defRPr>
            </a:lvl7pPr>
            <a:lvl8pPr lvl="7" rtl="0">
              <a:lnSpc>
                <a:spcPct val="100000"/>
              </a:lnSpc>
              <a:spcBef>
                <a:spcPts val="0"/>
              </a:spcBef>
              <a:spcAft>
                <a:spcPts val="0"/>
              </a:spcAft>
              <a:buClr>
                <a:srgbClr val="EBEBEB"/>
              </a:buClr>
              <a:buSzPts val="2400"/>
              <a:buNone/>
              <a:defRPr sz="2400">
                <a:solidFill>
                  <a:srgbClr val="EBEBEB"/>
                </a:solidFill>
              </a:defRPr>
            </a:lvl8pPr>
            <a:lvl9pPr lvl="8" rtl="0">
              <a:lnSpc>
                <a:spcPct val="100000"/>
              </a:lnSpc>
              <a:spcBef>
                <a:spcPts val="0"/>
              </a:spcBef>
              <a:spcAft>
                <a:spcPts val="0"/>
              </a:spcAft>
              <a:buClr>
                <a:srgbClr val="EBEBEB"/>
              </a:buClr>
              <a:buSzPts val="2400"/>
              <a:buNone/>
              <a:defRPr sz="2400">
                <a:solidFill>
                  <a:srgbClr val="EBEBEB"/>
                </a:solidFill>
              </a:defRPr>
            </a:lvl9pPr>
          </a:lstStyle>
          <a:p/>
        </p:txBody>
      </p:sp>
      <p:sp>
        <p:nvSpPr>
          <p:cNvPr id="768" name="Google Shape;768;p97"/>
          <p:cNvSpPr txBox="1"/>
          <p:nvPr>
            <p:ph type="title"/>
          </p:nvPr>
        </p:nvSpPr>
        <p:spPr>
          <a:xfrm>
            <a:off x="2083354" y="1743625"/>
            <a:ext cx="7531500" cy="1600500"/>
          </a:xfrm>
          <a:prstGeom prst="rect">
            <a:avLst/>
          </a:prstGeom>
        </p:spPr>
        <p:txBody>
          <a:bodyPr anchorCtr="0" anchor="b" bIns="0" lIns="0" spcFirstLastPara="1" rIns="0" wrap="square" tIns="0">
            <a:noAutofit/>
          </a:bodyPr>
          <a:lstStyle>
            <a:lvl1pPr lvl="0" rtl="0">
              <a:lnSpc>
                <a:spcPct val="105000"/>
              </a:lnSpc>
              <a:spcBef>
                <a:spcPts val="0"/>
              </a:spcBef>
              <a:spcAft>
                <a:spcPts val="0"/>
              </a:spcAft>
              <a:buNone/>
              <a:defRPr sz="4700">
                <a:solidFill>
                  <a:srgbClr val="EBEBEB"/>
                </a:solidFill>
              </a:defRPr>
            </a:lvl1pPr>
            <a:lvl2pPr lvl="1" rtl="0">
              <a:lnSpc>
                <a:spcPct val="105000"/>
              </a:lnSpc>
              <a:spcBef>
                <a:spcPts val="0"/>
              </a:spcBef>
              <a:spcAft>
                <a:spcPts val="0"/>
              </a:spcAft>
              <a:buNone/>
              <a:defRPr sz="4700">
                <a:solidFill>
                  <a:srgbClr val="EBEBEB"/>
                </a:solidFill>
              </a:defRPr>
            </a:lvl2pPr>
            <a:lvl3pPr lvl="2" rtl="0">
              <a:lnSpc>
                <a:spcPct val="105000"/>
              </a:lnSpc>
              <a:spcBef>
                <a:spcPts val="0"/>
              </a:spcBef>
              <a:spcAft>
                <a:spcPts val="0"/>
              </a:spcAft>
              <a:buNone/>
              <a:defRPr sz="4700">
                <a:solidFill>
                  <a:srgbClr val="EBEBEB"/>
                </a:solidFill>
              </a:defRPr>
            </a:lvl3pPr>
            <a:lvl4pPr lvl="3" rtl="0">
              <a:lnSpc>
                <a:spcPct val="105000"/>
              </a:lnSpc>
              <a:spcBef>
                <a:spcPts val="0"/>
              </a:spcBef>
              <a:spcAft>
                <a:spcPts val="0"/>
              </a:spcAft>
              <a:buNone/>
              <a:defRPr sz="4700">
                <a:solidFill>
                  <a:srgbClr val="EBEBEB"/>
                </a:solidFill>
              </a:defRPr>
            </a:lvl4pPr>
            <a:lvl5pPr lvl="4" rtl="0">
              <a:lnSpc>
                <a:spcPct val="105000"/>
              </a:lnSpc>
              <a:spcBef>
                <a:spcPts val="0"/>
              </a:spcBef>
              <a:spcAft>
                <a:spcPts val="0"/>
              </a:spcAft>
              <a:buNone/>
              <a:defRPr sz="4700">
                <a:solidFill>
                  <a:srgbClr val="EBEBEB"/>
                </a:solidFill>
              </a:defRPr>
            </a:lvl5pPr>
            <a:lvl6pPr lvl="5" rtl="0">
              <a:lnSpc>
                <a:spcPct val="105000"/>
              </a:lnSpc>
              <a:spcBef>
                <a:spcPts val="0"/>
              </a:spcBef>
              <a:spcAft>
                <a:spcPts val="0"/>
              </a:spcAft>
              <a:buNone/>
              <a:defRPr sz="4700">
                <a:solidFill>
                  <a:srgbClr val="EBEBEB"/>
                </a:solidFill>
              </a:defRPr>
            </a:lvl6pPr>
            <a:lvl7pPr lvl="6" rtl="0">
              <a:lnSpc>
                <a:spcPct val="105000"/>
              </a:lnSpc>
              <a:spcBef>
                <a:spcPts val="0"/>
              </a:spcBef>
              <a:spcAft>
                <a:spcPts val="0"/>
              </a:spcAft>
              <a:buNone/>
              <a:defRPr sz="4700">
                <a:solidFill>
                  <a:srgbClr val="EBEBEB"/>
                </a:solidFill>
              </a:defRPr>
            </a:lvl7pPr>
            <a:lvl8pPr lvl="7" rtl="0">
              <a:lnSpc>
                <a:spcPct val="105000"/>
              </a:lnSpc>
              <a:spcBef>
                <a:spcPts val="0"/>
              </a:spcBef>
              <a:spcAft>
                <a:spcPts val="0"/>
              </a:spcAft>
              <a:buNone/>
              <a:defRPr sz="4700">
                <a:solidFill>
                  <a:srgbClr val="EBEBEB"/>
                </a:solidFill>
              </a:defRPr>
            </a:lvl8pPr>
            <a:lvl9pPr lvl="8" rtl="0">
              <a:lnSpc>
                <a:spcPct val="105000"/>
              </a:lnSpc>
              <a:spcBef>
                <a:spcPts val="0"/>
              </a:spcBef>
              <a:spcAft>
                <a:spcPts val="0"/>
              </a:spcAft>
              <a:buNone/>
              <a:defRPr sz="4700">
                <a:solidFill>
                  <a:srgbClr val="EBEBEB"/>
                </a:solidFill>
              </a:defRPr>
            </a:lvl9pPr>
          </a:lstStyle>
          <a:p/>
        </p:txBody>
      </p:sp>
      <p:sp>
        <p:nvSpPr>
          <p:cNvPr id="769" name="Google Shape;769;p97"/>
          <p:cNvSpPr txBox="1"/>
          <p:nvPr>
            <p:ph idx="2" type="subTitle"/>
          </p:nvPr>
        </p:nvSpPr>
        <p:spPr>
          <a:xfrm>
            <a:off x="2083204" y="4681700"/>
            <a:ext cx="2039700" cy="6057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rgbClr val="EBEBEB"/>
              </a:buClr>
              <a:buSzPts val="1200"/>
              <a:buNone/>
              <a:defRPr sz="1200">
                <a:solidFill>
                  <a:srgbClr val="EBEBEB"/>
                </a:solidFill>
              </a:defRPr>
            </a:lvl1pPr>
            <a:lvl2pPr lvl="1" rtl="0">
              <a:lnSpc>
                <a:spcPct val="135000"/>
              </a:lnSpc>
              <a:spcBef>
                <a:spcPts val="0"/>
              </a:spcBef>
              <a:spcAft>
                <a:spcPts val="0"/>
              </a:spcAft>
              <a:buClr>
                <a:srgbClr val="EBEBEB"/>
              </a:buClr>
              <a:buSzPts val="1200"/>
              <a:buNone/>
              <a:defRPr sz="1200">
                <a:solidFill>
                  <a:srgbClr val="EBEBEB"/>
                </a:solidFill>
              </a:defRPr>
            </a:lvl2pPr>
            <a:lvl3pPr lvl="2" rtl="0">
              <a:lnSpc>
                <a:spcPct val="135000"/>
              </a:lnSpc>
              <a:spcBef>
                <a:spcPts val="0"/>
              </a:spcBef>
              <a:spcAft>
                <a:spcPts val="0"/>
              </a:spcAft>
              <a:buClr>
                <a:srgbClr val="EBEBEB"/>
              </a:buClr>
              <a:buSzPts val="1200"/>
              <a:buNone/>
              <a:defRPr sz="1200">
                <a:solidFill>
                  <a:srgbClr val="EBEBEB"/>
                </a:solidFill>
              </a:defRPr>
            </a:lvl3pPr>
            <a:lvl4pPr lvl="3" rtl="0">
              <a:lnSpc>
                <a:spcPct val="135000"/>
              </a:lnSpc>
              <a:spcBef>
                <a:spcPts val="0"/>
              </a:spcBef>
              <a:spcAft>
                <a:spcPts val="0"/>
              </a:spcAft>
              <a:buClr>
                <a:srgbClr val="EBEBEB"/>
              </a:buClr>
              <a:buSzPts val="1200"/>
              <a:buNone/>
              <a:defRPr sz="1200">
                <a:solidFill>
                  <a:srgbClr val="EBEBEB"/>
                </a:solidFill>
              </a:defRPr>
            </a:lvl4pPr>
            <a:lvl5pPr lvl="4" rtl="0">
              <a:lnSpc>
                <a:spcPct val="135000"/>
              </a:lnSpc>
              <a:spcBef>
                <a:spcPts val="0"/>
              </a:spcBef>
              <a:spcAft>
                <a:spcPts val="0"/>
              </a:spcAft>
              <a:buClr>
                <a:srgbClr val="EBEBEB"/>
              </a:buClr>
              <a:buSzPts val="1200"/>
              <a:buNone/>
              <a:defRPr sz="1200">
                <a:solidFill>
                  <a:srgbClr val="EBEBEB"/>
                </a:solidFill>
              </a:defRPr>
            </a:lvl5pPr>
            <a:lvl6pPr lvl="5" rtl="0">
              <a:lnSpc>
                <a:spcPct val="135000"/>
              </a:lnSpc>
              <a:spcBef>
                <a:spcPts val="0"/>
              </a:spcBef>
              <a:spcAft>
                <a:spcPts val="0"/>
              </a:spcAft>
              <a:buClr>
                <a:srgbClr val="EBEBEB"/>
              </a:buClr>
              <a:buSzPts val="1200"/>
              <a:buNone/>
              <a:defRPr sz="1200">
                <a:solidFill>
                  <a:srgbClr val="EBEBEB"/>
                </a:solidFill>
              </a:defRPr>
            </a:lvl6pPr>
            <a:lvl7pPr lvl="6" rtl="0">
              <a:lnSpc>
                <a:spcPct val="135000"/>
              </a:lnSpc>
              <a:spcBef>
                <a:spcPts val="0"/>
              </a:spcBef>
              <a:spcAft>
                <a:spcPts val="0"/>
              </a:spcAft>
              <a:buClr>
                <a:srgbClr val="EBEBEB"/>
              </a:buClr>
              <a:buSzPts val="1200"/>
              <a:buNone/>
              <a:defRPr sz="1200">
                <a:solidFill>
                  <a:srgbClr val="EBEBEB"/>
                </a:solidFill>
              </a:defRPr>
            </a:lvl7pPr>
            <a:lvl8pPr lvl="7" rtl="0">
              <a:lnSpc>
                <a:spcPct val="135000"/>
              </a:lnSpc>
              <a:spcBef>
                <a:spcPts val="0"/>
              </a:spcBef>
              <a:spcAft>
                <a:spcPts val="0"/>
              </a:spcAft>
              <a:buClr>
                <a:srgbClr val="EBEBEB"/>
              </a:buClr>
              <a:buSzPts val="1200"/>
              <a:buNone/>
              <a:defRPr sz="1200">
                <a:solidFill>
                  <a:srgbClr val="EBEBEB"/>
                </a:solidFill>
              </a:defRPr>
            </a:lvl8pPr>
            <a:lvl9pPr lvl="8" rtl="0">
              <a:lnSpc>
                <a:spcPct val="135000"/>
              </a:lnSpc>
              <a:spcBef>
                <a:spcPts val="0"/>
              </a:spcBef>
              <a:spcAft>
                <a:spcPts val="0"/>
              </a:spcAft>
              <a:buClr>
                <a:srgbClr val="EBEBEB"/>
              </a:buClr>
              <a:buSzPts val="1200"/>
              <a:buNone/>
              <a:defRPr sz="1200">
                <a:solidFill>
                  <a:srgbClr val="EBEBEB"/>
                </a:solidFill>
              </a:defRPr>
            </a:lvl9pPr>
          </a:lstStyle>
          <a:p/>
        </p:txBody>
      </p:sp>
      <p:sp>
        <p:nvSpPr>
          <p:cNvPr id="770" name="Google Shape;770;p97"/>
          <p:cNvSpPr txBox="1"/>
          <p:nvPr>
            <p:ph idx="3" type="subTitle"/>
          </p:nvPr>
        </p:nvSpPr>
        <p:spPr>
          <a:xfrm>
            <a:off x="4470731" y="4681700"/>
            <a:ext cx="2039700" cy="6057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rgbClr val="EBEBEB"/>
              </a:buClr>
              <a:buSzPts val="1200"/>
              <a:buNone/>
              <a:defRPr sz="1200">
                <a:solidFill>
                  <a:srgbClr val="EBEBEB"/>
                </a:solidFill>
              </a:defRPr>
            </a:lvl1pPr>
            <a:lvl2pPr lvl="1" rtl="0">
              <a:lnSpc>
                <a:spcPct val="135000"/>
              </a:lnSpc>
              <a:spcBef>
                <a:spcPts val="0"/>
              </a:spcBef>
              <a:spcAft>
                <a:spcPts val="0"/>
              </a:spcAft>
              <a:buClr>
                <a:srgbClr val="EBEBEB"/>
              </a:buClr>
              <a:buSzPts val="1200"/>
              <a:buNone/>
              <a:defRPr sz="1200">
                <a:solidFill>
                  <a:srgbClr val="EBEBEB"/>
                </a:solidFill>
              </a:defRPr>
            </a:lvl2pPr>
            <a:lvl3pPr lvl="2" rtl="0">
              <a:lnSpc>
                <a:spcPct val="135000"/>
              </a:lnSpc>
              <a:spcBef>
                <a:spcPts val="0"/>
              </a:spcBef>
              <a:spcAft>
                <a:spcPts val="0"/>
              </a:spcAft>
              <a:buClr>
                <a:srgbClr val="EBEBEB"/>
              </a:buClr>
              <a:buSzPts val="1200"/>
              <a:buNone/>
              <a:defRPr sz="1200">
                <a:solidFill>
                  <a:srgbClr val="EBEBEB"/>
                </a:solidFill>
              </a:defRPr>
            </a:lvl3pPr>
            <a:lvl4pPr lvl="3" rtl="0">
              <a:lnSpc>
                <a:spcPct val="135000"/>
              </a:lnSpc>
              <a:spcBef>
                <a:spcPts val="0"/>
              </a:spcBef>
              <a:spcAft>
                <a:spcPts val="0"/>
              </a:spcAft>
              <a:buClr>
                <a:srgbClr val="EBEBEB"/>
              </a:buClr>
              <a:buSzPts val="1200"/>
              <a:buNone/>
              <a:defRPr sz="1200">
                <a:solidFill>
                  <a:srgbClr val="EBEBEB"/>
                </a:solidFill>
              </a:defRPr>
            </a:lvl4pPr>
            <a:lvl5pPr lvl="4" rtl="0">
              <a:lnSpc>
                <a:spcPct val="135000"/>
              </a:lnSpc>
              <a:spcBef>
                <a:spcPts val="0"/>
              </a:spcBef>
              <a:spcAft>
                <a:spcPts val="0"/>
              </a:spcAft>
              <a:buClr>
                <a:srgbClr val="EBEBEB"/>
              </a:buClr>
              <a:buSzPts val="1200"/>
              <a:buNone/>
              <a:defRPr sz="1200">
                <a:solidFill>
                  <a:srgbClr val="EBEBEB"/>
                </a:solidFill>
              </a:defRPr>
            </a:lvl5pPr>
            <a:lvl6pPr lvl="5" rtl="0">
              <a:lnSpc>
                <a:spcPct val="135000"/>
              </a:lnSpc>
              <a:spcBef>
                <a:spcPts val="0"/>
              </a:spcBef>
              <a:spcAft>
                <a:spcPts val="0"/>
              </a:spcAft>
              <a:buClr>
                <a:srgbClr val="EBEBEB"/>
              </a:buClr>
              <a:buSzPts val="1200"/>
              <a:buNone/>
              <a:defRPr sz="1200">
                <a:solidFill>
                  <a:srgbClr val="EBEBEB"/>
                </a:solidFill>
              </a:defRPr>
            </a:lvl6pPr>
            <a:lvl7pPr lvl="6" rtl="0">
              <a:lnSpc>
                <a:spcPct val="135000"/>
              </a:lnSpc>
              <a:spcBef>
                <a:spcPts val="0"/>
              </a:spcBef>
              <a:spcAft>
                <a:spcPts val="0"/>
              </a:spcAft>
              <a:buClr>
                <a:srgbClr val="EBEBEB"/>
              </a:buClr>
              <a:buSzPts val="1200"/>
              <a:buNone/>
              <a:defRPr sz="1200">
                <a:solidFill>
                  <a:srgbClr val="EBEBEB"/>
                </a:solidFill>
              </a:defRPr>
            </a:lvl7pPr>
            <a:lvl8pPr lvl="7" rtl="0">
              <a:lnSpc>
                <a:spcPct val="135000"/>
              </a:lnSpc>
              <a:spcBef>
                <a:spcPts val="0"/>
              </a:spcBef>
              <a:spcAft>
                <a:spcPts val="0"/>
              </a:spcAft>
              <a:buClr>
                <a:srgbClr val="EBEBEB"/>
              </a:buClr>
              <a:buSzPts val="1200"/>
              <a:buNone/>
              <a:defRPr sz="1200">
                <a:solidFill>
                  <a:srgbClr val="EBEBEB"/>
                </a:solidFill>
              </a:defRPr>
            </a:lvl8pPr>
            <a:lvl9pPr lvl="8" rtl="0">
              <a:lnSpc>
                <a:spcPct val="135000"/>
              </a:lnSpc>
              <a:spcBef>
                <a:spcPts val="0"/>
              </a:spcBef>
              <a:spcAft>
                <a:spcPts val="0"/>
              </a:spcAft>
              <a:buClr>
                <a:srgbClr val="EBEBEB"/>
              </a:buClr>
              <a:buSzPts val="1200"/>
              <a:buNone/>
              <a:defRPr sz="1200">
                <a:solidFill>
                  <a:srgbClr val="EBEBEB"/>
                </a:solidFill>
              </a:defRPr>
            </a:lvl9pPr>
          </a:lstStyle>
          <a:p/>
        </p:txBody>
      </p:sp>
      <p:pic>
        <p:nvPicPr>
          <p:cNvPr id="771" name="Google Shape;771;p97"/>
          <p:cNvPicPr preferRelativeResize="0"/>
          <p:nvPr/>
        </p:nvPicPr>
        <p:blipFill>
          <a:blip r:embed="rId3">
            <a:alphaModFix/>
          </a:blip>
          <a:stretch>
            <a:fillRect/>
          </a:stretch>
        </p:blipFill>
        <p:spPr>
          <a:xfrm>
            <a:off x="10104322" y="6203986"/>
            <a:ext cx="1579879" cy="372673"/>
          </a:xfrm>
          <a:prstGeom prst="rect">
            <a:avLst/>
          </a:prstGeom>
          <a:noFill/>
          <a:ln>
            <a:noFill/>
          </a:ln>
        </p:spPr>
      </p:pic>
      <p:cxnSp>
        <p:nvCxnSpPr>
          <p:cNvPr id="772" name="Google Shape;772;p97"/>
          <p:cNvCxnSpPr/>
          <p:nvPr/>
        </p:nvCxnSpPr>
        <p:spPr>
          <a:xfrm rot="10800000">
            <a:off x="447655" y="6401100"/>
            <a:ext cx="0" cy="456900"/>
          </a:xfrm>
          <a:prstGeom prst="straightConnector1">
            <a:avLst/>
          </a:prstGeom>
          <a:noFill/>
          <a:ln cap="flat" cmpd="sng" w="9525">
            <a:solidFill>
              <a:srgbClr val="EE0000"/>
            </a:solidFill>
            <a:prstDash val="solid"/>
            <a:round/>
            <a:headEnd len="med" w="med" type="none"/>
            <a:tailEnd len="med" w="med" type="none"/>
          </a:ln>
        </p:spPr>
      </p:cxn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ck closing">
  <p:cSld name="TITLE_1_1">
    <p:bg>
      <p:bgPr>
        <a:blipFill>
          <a:blip r:embed="rId2">
            <a:alphaModFix/>
          </a:blip>
          <a:stretch>
            <a:fillRect/>
          </a:stretch>
        </a:blipFill>
      </p:bgPr>
    </p:bg>
    <p:spTree>
      <p:nvGrpSpPr>
        <p:cNvPr id="773" name="Shape 773"/>
        <p:cNvGrpSpPr/>
        <p:nvPr/>
      </p:nvGrpSpPr>
      <p:grpSpPr>
        <a:xfrm>
          <a:off x="0" y="0"/>
          <a:ext cx="0" cy="0"/>
          <a:chOff x="0" y="0"/>
          <a:chExt cx="0" cy="0"/>
        </a:xfrm>
      </p:grpSpPr>
      <p:sp>
        <p:nvSpPr>
          <p:cNvPr id="774" name="Google Shape;774;p98"/>
          <p:cNvSpPr txBox="1"/>
          <p:nvPr>
            <p:ph idx="1" type="subTitle"/>
          </p:nvPr>
        </p:nvSpPr>
        <p:spPr>
          <a:xfrm>
            <a:off x="2083204" y="3008425"/>
            <a:ext cx="4145400" cy="1524900"/>
          </a:xfrm>
          <a:prstGeom prst="rect">
            <a:avLst/>
          </a:prstGeom>
        </p:spPr>
        <p:txBody>
          <a:bodyPr anchorCtr="0" anchor="t" bIns="0" lIns="0" spcFirstLastPara="1" rIns="0" wrap="square" tIns="0">
            <a:noAutofit/>
          </a:bodyPr>
          <a:lstStyle>
            <a:lvl1pPr lvl="0" rtl="0">
              <a:lnSpc>
                <a:spcPct val="180000"/>
              </a:lnSpc>
              <a:spcBef>
                <a:spcPts val="0"/>
              </a:spcBef>
              <a:spcAft>
                <a:spcPts val="0"/>
              </a:spcAft>
              <a:buClr>
                <a:srgbClr val="EBEBEB"/>
              </a:buClr>
              <a:buSzPts val="1500"/>
              <a:buNone/>
              <a:defRPr sz="1500">
                <a:solidFill>
                  <a:srgbClr val="EBEBEB"/>
                </a:solidFill>
              </a:defRPr>
            </a:lvl1pPr>
            <a:lvl2pPr lvl="1" rtl="0">
              <a:lnSpc>
                <a:spcPct val="180000"/>
              </a:lnSpc>
              <a:spcBef>
                <a:spcPts val="0"/>
              </a:spcBef>
              <a:spcAft>
                <a:spcPts val="0"/>
              </a:spcAft>
              <a:buClr>
                <a:srgbClr val="EBEBEB"/>
              </a:buClr>
              <a:buSzPts val="1500"/>
              <a:buNone/>
              <a:defRPr sz="1500">
                <a:solidFill>
                  <a:srgbClr val="EBEBEB"/>
                </a:solidFill>
              </a:defRPr>
            </a:lvl2pPr>
            <a:lvl3pPr lvl="2" rtl="0">
              <a:lnSpc>
                <a:spcPct val="180000"/>
              </a:lnSpc>
              <a:spcBef>
                <a:spcPts val="0"/>
              </a:spcBef>
              <a:spcAft>
                <a:spcPts val="0"/>
              </a:spcAft>
              <a:buClr>
                <a:srgbClr val="EBEBEB"/>
              </a:buClr>
              <a:buSzPts val="1500"/>
              <a:buNone/>
              <a:defRPr sz="1500">
                <a:solidFill>
                  <a:srgbClr val="EBEBEB"/>
                </a:solidFill>
              </a:defRPr>
            </a:lvl3pPr>
            <a:lvl4pPr lvl="3" rtl="0">
              <a:lnSpc>
                <a:spcPct val="180000"/>
              </a:lnSpc>
              <a:spcBef>
                <a:spcPts val="0"/>
              </a:spcBef>
              <a:spcAft>
                <a:spcPts val="0"/>
              </a:spcAft>
              <a:buClr>
                <a:srgbClr val="EBEBEB"/>
              </a:buClr>
              <a:buSzPts val="1500"/>
              <a:buNone/>
              <a:defRPr sz="1500">
                <a:solidFill>
                  <a:srgbClr val="EBEBEB"/>
                </a:solidFill>
              </a:defRPr>
            </a:lvl4pPr>
            <a:lvl5pPr lvl="4" rtl="0">
              <a:lnSpc>
                <a:spcPct val="180000"/>
              </a:lnSpc>
              <a:spcBef>
                <a:spcPts val="0"/>
              </a:spcBef>
              <a:spcAft>
                <a:spcPts val="0"/>
              </a:spcAft>
              <a:buClr>
                <a:srgbClr val="EBEBEB"/>
              </a:buClr>
              <a:buSzPts val="1500"/>
              <a:buNone/>
              <a:defRPr sz="1500">
                <a:solidFill>
                  <a:srgbClr val="EBEBEB"/>
                </a:solidFill>
              </a:defRPr>
            </a:lvl5pPr>
            <a:lvl6pPr lvl="5" rtl="0">
              <a:lnSpc>
                <a:spcPct val="180000"/>
              </a:lnSpc>
              <a:spcBef>
                <a:spcPts val="0"/>
              </a:spcBef>
              <a:spcAft>
                <a:spcPts val="0"/>
              </a:spcAft>
              <a:buClr>
                <a:srgbClr val="EBEBEB"/>
              </a:buClr>
              <a:buSzPts val="1500"/>
              <a:buNone/>
              <a:defRPr sz="1500">
                <a:solidFill>
                  <a:srgbClr val="EBEBEB"/>
                </a:solidFill>
              </a:defRPr>
            </a:lvl6pPr>
            <a:lvl7pPr lvl="6" rtl="0">
              <a:lnSpc>
                <a:spcPct val="180000"/>
              </a:lnSpc>
              <a:spcBef>
                <a:spcPts val="0"/>
              </a:spcBef>
              <a:spcAft>
                <a:spcPts val="0"/>
              </a:spcAft>
              <a:buClr>
                <a:srgbClr val="EBEBEB"/>
              </a:buClr>
              <a:buSzPts val="1500"/>
              <a:buNone/>
              <a:defRPr sz="1500">
                <a:solidFill>
                  <a:srgbClr val="EBEBEB"/>
                </a:solidFill>
              </a:defRPr>
            </a:lvl7pPr>
            <a:lvl8pPr lvl="7" rtl="0">
              <a:lnSpc>
                <a:spcPct val="180000"/>
              </a:lnSpc>
              <a:spcBef>
                <a:spcPts val="0"/>
              </a:spcBef>
              <a:spcAft>
                <a:spcPts val="0"/>
              </a:spcAft>
              <a:buClr>
                <a:srgbClr val="EBEBEB"/>
              </a:buClr>
              <a:buSzPts val="1500"/>
              <a:buNone/>
              <a:defRPr sz="1500">
                <a:solidFill>
                  <a:srgbClr val="EBEBEB"/>
                </a:solidFill>
              </a:defRPr>
            </a:lvl8pPr>
            <a:lvl9pPr lvl="8" rtl="0">
              <a:lnSpc>
                <a:spcPct val="180000"/>
              </a:lnSpc>
              <a:spcBef>
                <a:spcPts val="0"/>
              </a:spcBef>
              <a:spcAft>
                <a:spcPts val="0"/>
              </a:spcAft>
              <a:buClr>
                <a:srgbClr val="EBEBEB"/>
              </a:buClr>
              <a:buSzPts val="1500"/>
              <a:buNone/>
              <a:defRPr sz="1500">
                <a:solidFill>
                  <a:srgbClr val="EBEBEB"/>
                </a:solidFill>
              </a:defRPr>
            </a:lvl9pPr>
          </a:lstStyle>
          <a:p/>
        </p:txBody>
      </p:sp>
      <p:sp>
        <p:nvSpPr>
          <p:cNvPr id="775" name="Google Shape;775;p98"/>
          <p:cNvSpPr txBox="1"/>
          <p:nvPr>
            <p:ph type="title"/>
          </p:nvPr>
        </p:nvSpPr>
        <p:spPr>
          <a:xfrm>
            <a:off x="2083354" y="568625"/>
            <a:ext cx="4904100" cy="1985700"/>
          </a:xfrm>
          <a:prstGeom prst="rect">
            <a:avLst/>
          </a:prstGeom>
        </p:spPr>
        <p:txBody>
          <a:bodyPr anchorCtr="0" anchor="b" bIns="0" lIns="0" spcFirstLastPara="1" rIns="0" wrap="square" tIns="0">
            <a:noAutofit/>
          </a:bodyPr>
          <a:lstStyle>
            <a:lvl1pPr lvl="0" rtl="0">
              <a:lnSpc>
                <a:spcPct val="105000"/>
              </a:lnSpc>
              <a:spcBef>
                <a:spcPts val="0"/>
              </a:spcBef>
              <a:spcAft>
                <a:spcPts val="0"/>
              </a:spcAft>
              <a:buNone/>
              <a:defRPr sz="7100">
                <a:solidFill>
                  <a:srgbClr val="EBEBEB"/>
                </a:solidFill>
              </a:defRPr>
            </a:lvl1pPr>
            <a:lvl2pPr lvl="1" rtl="0">
              <a:lnSpc>
                <a:spcPct val="105000"/>
              </a:lnSpc>
              <a:spcBef>
                <a:spcPts val="0"/>
              </a:spcBef>
              <a:spcAft>
                <a:spcPts val="0"/>
              </a:spcAft>
              <a:buNone/>
              <a:defRPr sz="7100">
                <a:solidFill>
                  <a:srgbClr val="EBEBEB"/>
                </a:solidFill>
              </a:defRPr>
            </a:lvl2pPr>
            <a:lvl3pPr lvl="2" rtl="0">
              <a:lnSpc>
                <a:spcPct val="105000"/>
              </a:lnSpc>
              <a:spcBef>
                <a:spcPts val="0"/>
              </a:spcBef>
              <a:spcAft>
                <a:spcPts val="0"/>
              </a:spcAft>
              <a:buNone/>
              <a:defRPr sz="7100">
                <a:solidFill>
                  <a:srgbClr val="EBEBEB"/>
                </a:solidFill>
              </a:defRPr>
            </a:lvl3pPr>
            <a:lvl4pPr lvl="3" rtl="0">
              <a:lnSpc>
                <a:spcPct val="105000"/>
              </a:lnSpc>
              <a:spcBef>
                <a:spcPts val="0"/>
              </a:spcBef>
              <a:spcAft>
                <a:spcPts val="0"/>
              </a:spcAft>
              <a:buNone/>
              <a:defRPr sz="7100">
                <a:solidFill>
                  <a:srgbClr val="EBEBEB"/>
                </a:solidFill>
              </a:defRPr>
            </a:lvl4pPr>
            <a:lvl5pPr lvl="4" rtl="0">
              <a:lnSpc>
                <a:spcPct val="105000"/>
              </a:lnSpc>
              <a:spcBef>
                <a:spcPts val="0"/>
              </a:spcBef>
              <a:spcAft>
                <a:spcPts val="0"/>
              </a:spcAft>
              <a:buNone/>
              <a:defRPr sz="7100">
                <a:solidFill>
                  <a:srgbClr val="EBEBEB"/>
                </a:solidFill>
              </a:defRPr>
            </a:lvl5pPr>
            <a:lvl6pPr lvl="5" rtl="0">
              <a:lnSpc>
                <a:spcPct val="105000"/>
              </a:lnSpc>
              <a:spcBef>
                <a:spcPts val="0"/>
              </a:spcBef>
              <a:spcAft>
                <a:spcPts val="0"/>
              </a:spcAft>
              <a:buNone/>
              <a:defRPr sz="7100">
                <a:solidFill>
                  <a:srgbClr val="EBEBEB"/>
                </a:solidFill>
              </a:defRPr>
            </a:lvl6pPr>
            <a:lvl7pPr lvl="6" rtl="0">
              <a:lnSpc>
                <a:spcPct val="105000"/>
              </a:lnSpc>
              <a:spcBef>
                <a:spcPts val="0"/>
              </a:spcBef>
              <a:spcAft>
                <a:spcPts val="0"/>
              </a:spcAft>
              <a:buNone/>
              <a:defRPr sz="7100">
                <a:solidFill>
                  <a:srgbClr val="EBEBEB"/>
                </a:solidFill>
              </a:defRPr>
            </a:lvl7pPr>
            <a:lvl8pPr lvl="7" rtl="0">
              <a:lnSpc>
                <a:spcPct val="105000"/>
              </a:lnSpc>
              <a:spcBef>
                <a:spcPts val="0"/>
              </a:spcBef>
              <a:spcAft>
                <a:spcPts val="0"/>
              </a:spcAft>
              <a:buNone/>
              <a:defRPr sz="7100">
                <a:solidFill>
                  <a:srgbClr val="EBEBEB"/>
                </a:solidFill>
              </a:defRPr>
            </a:lvl8pPr>
            <a:lvl9pPr lvl="8" rtl="0">
              <a:lnSpc>
                <a:spcPct val="105000"/>
              </a:lnSpc>
              <a:spcBef>
                <a:spcPts val="0"/>
              </a:spcBef>
              <a:spcAft>
                <a:spcPts val="0"/>
              </a:spcAft>
              <a:buNone/>
              <a:defRPr sz="7100">
                <a:solidFill>
                  <a:srgbClr val="EBEBEB"/>
                </a:solidFill>
              </a:defRPr>
            </a:lvl9pPr>
          </a:lstStyle>
          <a:p/>
        </p:txBody>
      </p:sp>
      <p:pic>
        <p:nvPicPr>
          <p:cNvPr id="776" name="Google Shape;776;p98"/>
          <p:cNvPicPr preferRelativeResize="0"/>
          <p:nvPr/>
        </p:nvPicPr>
        <p:blipFill>
          <a:blip r:embed="rId3">
            <a:alphaModFix/>
          </a:blip>
          <a:stretch>
            <a:fillRect/>
          </a:stretch>
        </p:blipFill>
        <p:spPr>
          <a:xfrm>
            <a:off x="10104322" y="6203986"/>
            <a:ext cx="1579879" cy="372673"/>
          </a:xfrm>
          <a:prstGeom prst="rect">
            <a:avLst/>
          </a:prstGeom>
          <a:noFill/>
          <a:ln>
            <a:noFill/>
          </a:ln>
        </p:spPr>
      </p:pic>
      <p:sp>
        <p:nvSpPr>
          <p:cNvPr id="777" name="Google Shape;777;p98"/>
          <p:cNvSpPr txBox="1"/>
          <p:nvPr/>
        </p:nvSpPr>
        <p:spPr>
          <a:xfrm>
            <a:off x="7958481" y="1999825"/>
            <a:ext cx="29931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500">
                <a:solidFill>
                  <a:srgbClr val="EBEBEB"/>
                </a:solidFill>
                <a:latin typeface="Overpass Light"/>
                <a:ea typeface="Overpass Light"/>
                <a:cs typeface="Overpass Light"/>
                <a:sym typeface="Overpass Light"/>
              </a:rPr>
              <a:t>linkedin.com/company/red-hat</a:t>
            </a:r>
            <a:endParaRPr sz="1500">
              <a:solidFill>
                <a:srgbClr val="EBEBEB"/>
              </a:solidFill>
              <a:latin typeface="Overpass Light"/>
              <a:ea typeface="Overpass Light"/>
              <a:cs typeface="Overpass Light"/>
              <a:sym typeface="Overpass Light"/>
            </a:endParaRPr>
          </a:p>
        </p:txBody>
      </p:sp>
      <p:sp>
        <p:nvSpPr>
          <p:cNvPr id="778" name="Google Shape;778;p98"/>
          <p:cNvSpPr txBox="1"/>
          <p:nvPr/>
        </p:nvSpPr>
        <p:spPr>
          <a:xfrm>
            <a:off x="7958481" y="2767875"/>
            <a:ext cx="29931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500">
                <a:solidFill>
                  <a:srgbClr val="EBEBEB"/>
                </a:solidFill>
                <a:latin typeface="Overpass Light"/>
                <a:ea typeface="Overpass Light"/>
                <a:cs typeface="Overpass Light"/>
                <a:sym typeface="Overpass Light"/>
              </a:rPr>
              <a:t>youtube.com/user/RedHatVideos</a:t>
            </a:r>
            <a:endParaRPr sz="1500">
              <a:solidFill>
                <a:srgbClr val="EBEBEB"/>
              </a:solidFill>
              <a:latin typeface="Overpass Light"/>
              <a:ea typeface="Overpass Light"/>
              <a:cs typeface="Overpass Light"/>
              <a:sym typeface="Overpass Light"/>
            </a:endParaRPr>
          </a:p>
        </p:txBody>
      </p:sp>
      <p:sp>
        <p:nvSpPr>
          <p:cNvPr id="779" name="Google Shape;779;p98"/>
          <p:cNvSpPr txBox="1"/>
          <p:nvPr/>
        </p:nvSpPr>
        <p:spPr>
          <a:xfrm>
            <a:off x="7958481" y="3535925"/>
            <a:ext cx="29931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500">
                <a:solidFill>
                  <a:srgbClr val="EBEBEB"/>
                </a:solidFill>
                <a:latin typeface="Overpass Light"/>
                <a:ea typeface="Overpass Light"/>
                <a:cs typeface="Overpass Light"/>
                <a:sym typeface="Overpass Light"/>
              </a:rPr>
              <a:t>facebook.com/redhatinc</a:t>
            </a:r>
            <a:endParaRPr sz="1500">
              <a:solidFill>
                <a:srgbClr val="EBEBEB"/>
              </a:solidFill>
              <a:latin typeface="Overpass Light"/>
              <a:ea typeface="Overpass Light"/>
              <a:cs typeface="Overpass Light"/>
              <a:sym typeface="Overpass Light"/>
            </a:endParaRPr>
          </a:p>
        </p:txBody>
      </p:sp>
      <p:sp>
        <p:nvSpPr>
          <p:cNvPr id="780" name="Google Shape;780;p98"/>
          <p:cNvSpPr txBox="1"/>
          <p:nvPr/>
        </p:nvSpPr>
        <p:spPr>
          <a:xfrm>
            <a:off x="7958481" y="4303975"/>
            <a:ext cx="29931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500">
                <a:solidFill>
                  <a:srgbClr val="EBEBEB"/>
                </a:solidFill>
                <a:latin typeface="Overpass Light"/>
                <a:ea typeface="Overpass Light"/>
                <a:cs typeface="Overpass Light"/>
                <a:sym typeface="Overpass Light"/>
              </a:rPr>
              <a:t>twitter.com/RedHat</a:t>
            </a:r>
            <a:endParaRPr sz="1500">
              <a:solidFill>
                <a:srgbClr val="EBEBEB"/>
              </a:solidFill>
              <a:latin typeface="Overpass Light"/>
              <a:ea typeface="Overpass Light"/>
              <a:cs typeface="Overpass Light"/>
              <a:sym typeface="Overpass Light"/>
            </a:endParaRPr>
          </a:p>
        </p:txBody>
      </p:sp>
      <p:cxnSp>
        <p:nvCxnSpPr>
          <p:cNvPr id="781" name="Google Shape;781;p98"/>
          <p:cNvCxnSpPr/>
          <p:nvPr/>
        </p:nvCxnSpPr>
        <p:spPr>
          <a:xfrm rot="10800000">
            <a:off x="447663" y="50"/>
            <a:ext cx="0" cy="2282700"/>
          </a:xfrm>
          <a:prstGeom prst="straightConnector1">
            <a:avLst/>
          </a:prstGeom>
          <a:noFill/>
          <a:ln cap="flat" cmpd="sng" w="9525">
            <a:solidFill>
              <a:srgbClr val="EE0000"/>
            </a:solidFill>
            <a:prstDash val="solid"/>
            <a:round/>
            <a:headEnd len="med" w="med" type="none"/>
            <a:tailEnd len="med" w="med" type="none"/>
          </a:ln>
        </p:spPr>
      </p:cxnSp>
      <p:pic>
        <p:nvPicPr>
          <p:cNvPr id="782" name="Google Shape;782;p98"/>
          <p:cNvPicPr preferRelativeResize="0"/>
          <p:nvPr/>
        </p:nvPicPr>
        <p:blipFill rotWithShape="1">
          <a:blip r:embed="rId4">
            <a:alphaModFix/>
          </a:blip>
          <a:srcRect b="0" l="0" r="0" t="0"/>
          <a:stretch/>
        </p:blipFill>
        <p:spPr>
          <a:xfrm>
            <a:off x="7319443" y="1882617"/>
            <a:ext cx="580372" cy="580372"/>
          </a:xfrm>
          <a:prstGeom prst="rect">
            <a:avLst/>
          </a:prstGeom>
          <a:noFill/>
          <a:ln>
            <a:noFill/>
          </a:ln>
        </p:spPr>
      </p:pic>
      <p:pic>
        <p:nvPicPr>
          <p:cNvPr id="783" name="Google Shape;783;p98"/>
          <p:cNvPicPr preferRelativeResize="0"/>
          <p:nvPr/>
        </p:nvPicPr>
        <p:blipFill rotWithShape="1">
          <a:blip r:embed="rId5">
            <a:alphaModFix/>
          </a:blip>
          <a:srcRect b="0" l="0" r="0" t="0"/>
          <a:stretch/>
        </p:blipFill>
        <p:spPr>
          <a:xfrm>
            <a:off x="7319443" y="3404473"/>
            <a:ext cx="580372" cy="580372"/>
          </a:xfrm>
          <a:prstGeom prst="rect">
            <a:avLst/>
          </a:prstGeom>
          <a:noFill/>
          <a:ln>
            <a:noFill/>
          </a:ln>
        </p:spPr>
      </p:pic>
      <p:pic>
        <p:nvPicPr>
          <p:cNvPr id="784" name="Google Shape;784;p98"/>
          <p:cNvPicPr preferRelativeResize="0"/>
          <p:nvPr/>
        </p:nvPicPr>
        <p:blipFill rotWithShape="1">
          <a:blip r:embed="rId6">
            <a:alphaModFix/>
          </a:blip>
          <a:srcRect b="0" l="0" r="0" t="0"/>
          <a:stretch/>
        </p:blipFill>
        <p:spPr>
          <a:xfrm>
            <a:off x="7319443" y="2705617"/>
            <a:ext cx="580372" cy="580372"/>
          </a:xfrm>
          <a:prstGeom prst="rect">
            <a:avLst/>
          </a:prstGeom>
          <a:noFill/>
          <a:ln>
            <a:noFill/>
          </a:ln>
        </p:spPr>
      </p:pic>
      <p:pic>
        <p:nvPicPr>
          <p:cNvPr id="785" name="Google Shape;785;p98"/>
          <p:cNvPicPr preferRelativeResize="0"/>
          <p:nvPr/>
        </p:nvPicPr>
        <p:blipFill rotWithShape="1">
          <a:blip r:embed="rId7">
            <a:alphaModFix/>
          </a:blip>
          <a:srcRect b="0" l="0" r="0" t="0"/>
          <a:stretch/>
        </p:blipFill>
        <p:spPr>
          <a:xfrm>
            <a:off x="7319443" y="4214033"/>
            <a:ext cx="580372" cy="580372"/>
          </a:xfrm>
          <a:prstGeom prst="rect">
            <a:avLst/>
          </a:prstGeom>
          <a:noFill/>
          <a:ln>
            <a:noFill/>
          </a:ln>
        </p:spPr>
      </p:pic>
      <p:cxnSp>
        <p:nvCxnSpPr>
          <p:cNvPr id="786" name="Google Shape;786;p98"/>
          <p:cNvCxnSpPr/>
          <p:nvPr/>
        </p:nvCxnSpPr>
        <p:spPr>
          <a:xfrm rot="10800000">
            <a:off x="447655" y="6401100"/>
            <a:ext cx="0" cy="456900"/>
          </a:xfrm>
          <a:prstGeom prst="straightConnector1">
            <a:avLst/>
          </a:prstGeom>
          <a:noFill/>
          <a:ln cap="flat" cmpd="sng" w="9525">
            <a:solidFill>
              <a:srgbClr val="EE0000"/>
            </a:solidFill>
            <a:prstDash val="solid"/>
            <a:round/>
            <a:headEnd len="med" w="med" type="none"/>
            <a:tailEnd len="med" w="med" type="none"/>
          </a:ln>
        </p:spPr>
      </p:cxnSp>
      <p:sp>
        <p:nvSpPr>
          <p:cNvPr id="787" name="Google Shape;787;p98"/>
          <p:cNvSpPr txBox="1"/>
          <p:nvPr>
            <p:ph idx="12" type="sldNum"/>
          </p:nvPr>
        </p:nvSpPr>
        <p:spPr>
          <a:xfrm>
            <a:off x="81954" y="6169556"/>
            <a:ext cx="731400" cy="143700"/>
          </a:xfrm>
          <a:prstGeom prst="rect">
            <a:avLst/>
          </a:prstGeom>
          <a:noFill/>
          <a:ln>
            <a:noFill/>
          </a:ln>
        </p:spPr>
        <p:txBody>
          <a:bodyPr anchorCtr="0" anchor="b" bIns="0" lIns="0" spcFirstLastPara="1" rIns="0" wrap="square" tIns="0">
            <a:noAutofit/>
          </a:bodyPr>
          <a:lstStyle>
            <a:lvl1pPr lvl="0" rtl="0" algn="ctr">
              <a:buNone/>
              <a:defRPr sz="800">
                <a:latin typeface="Overpass SemiBold"/>
                <a:ea typeface="Overpass SemiBold"/>
                <a:cs typeface="Overpass SemiBold"/>
                <a:sym typeface="Overpass SemiBold"/>
              </a:defRPr>
            </a:lvl1pPr>
            <a:lvl2pPr lvl="1" rtl="0" algn="ctr">
              <a:buNone/>
              <a:defRPr sz="800">
                <a:latin typeface="Overpass SemiBold"/>
                <a:ea typeface="Overpass SemiBold"/>
                <a:cs typeface="Overpass SemiBold"/>
                <a:sym typeface="Overpass SemiBold"/>
              </a:defRPr>
            </a:lvl2pPr>
            <a:lvl3pPr lvl="2" rtl="0" algn="ctr">
              <a:buNone/>
              <a:defRPr sz="800">
                <a:latin typeface="Overpass SemiBold"/>
                <a:ea typeface="Overpass SemiBold"/>
                <a:cs typeface="Overpass SemiBold"/>
                <a:sym typeface="Overpass SemiBold"/>
              </a:defRPr>
            </a:lvl3pPr>
            <a:lvl4pPr lvl="3" rtl="0" algn="ctr">
              <a:buNone/>
              <a:defRPr sz="800">
                <a:latin typeface="Overpass SemiBold"/>
                <a:ea typeface="Overpass SemiBold"/>
                <a:cs typeface="Overpass SemiBold"/>
                <a:sym typeface="Overpass SemiBold"/>
              </a:defRPr>
            </a:lvl4pPr>
            <a:lvl5pPr lvl="4" rtl="0" algn="ctr">
              <a:buNone/>
              <a:defRPr sz="800">
                <a:latin typeface="Overpass SemiBold"/>
                <a:ea typeface="Overpass SemiBold"/>
                <a:cs typeface="Overpass SemiBold"/>
                <a:sym typeface="Overpass SemiBold"/>
              </a:defRPr>
            </a:lvl5pPr>
            <a:lvl6pPr lvl="5" rtl="0" algn="ctr">
              <a:buNone/>
              <a:defRPr sz="800">
                <a:latin typeface="Overpass SemiBold"/>
                <a:ea typeface="Overpass SemiBold"/>
                <a:cs typeface="Overpass SemiBold"/>
                <a:sym typeface="Overpass SemiBold"/>
              </a:defRPr>
            </a:lvl6pPr>
            <a:lvl7pPr lvl="6" rtl="0" algn="ctr">
              <a:buNone/>
              <a:defRPr sz="800">
                <a:latin typeface="Overpass SemiBold"/>
                <a:ea typeface="Overpass SemiBold"/>
                <a:cs typeface="Overpass SemiBold"/>
                <a:sym typeface="Overpass SemiBold"/>
              </a:defRPr>
            </a:lvl7pPr>
            <a:lvl8pPr lvl="7" rtl="0" algn="ctr">
              <a:buNone/>
              <a:defRPr sz="800">
                <a:latin typeface="Overpass SemiBold"/>
                <a:ea typeface="Overpass SemiBold"/>
                <a:cs typeface="Overpass SemiBold"/>
                <a:sym typeface="Overpass SemiBold"/>
              </a:defRPr>
            </a:lvl8pPr>
            <a:lvl9pPr lvl="8" rtl="0"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illustrated">
  <p:cSld name="CUSTOM">
    <p:bg>
      <p:bgPr>
        <a:blipFill>
          <a:blip r:embed="rId2">
            <a:alphaModFix/>
          </a:blip>
          <a:stretch>
            <a:fillRect/>
          </a:stretch>
        </a:blipFill>
      </p:bgPr>
    </p:bg>
    <p:spTree>
      <p:nvGrpSpPr>
        <p:cNvPr id="788" name="Shape 788"/>
        <p:cNvGrpSpPr/>
        <p:nvPr/>
      </p:nvGrpSpPr>
      <p:grpSpPr>
        <a:xfrm>
          <a:off x="0" y="0"/>
          <a:ext cx="0" cy="0"/>
          <a:chOff x="0" y="0"/>
          <a:chExt cx="0" cy="0"/>
        </a:xfrm>
      </p:grpSpPr>
      <p:sp>
        <p:nvSpPr>
          <p:cNvPr id="789" name="Google Shape;789;p99"/>
          <p:cNvSpPr txBox="1"/>
          <p:nvPr/>
        </p:nvSpPr>
        <p:spPr>
          <a:xfrm>
            <a:off x="10065512" y="269836"/>
            <a:ext cx="16188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700">
                <a:solidFill>
                  <a:srgbClr val="666666"/>
                </a:solidFill>
                <a:latin typeface="Overpass"/>
                <a:ea typeface="Overpass"/>
                <a:cs typeface="Overpass"/>
                <a:sym typeface="Overpass"/>
              </a:rPr>
              <a:t>CONFIDENTIAL </a:t>
            </a:r>
            <a:r>
              <a:rPr lang="en" sz="700">
                <a:solidFill>
                  <a:srgbClr val="666666"/>
                </a:solidFill>
                <a:latin typeface="Overpass Light"/>
                <a:ea typeface="Overpass Light"/>
                <a:cs typeface="Overpass Light"/>
                <a:sym typeface="Overpass Light"/>
              </a:rPr>
              <a:t>Designator</a:t>
            </a:r>
            <a:endParaRPr sz="700">
              <a:solidFill>
                <a:srgbClr val="666666"/>
              </a:solidFill>
              <a:latin typeface="Overpass Light"/>
              <a:ea typeface="Overpass Light"/>
              <a:cs typeface="Overpass Light"/>
              <a:sym typeface="Overpass Light"/>
            </a:endParaRPr>
          </a:p>
        </p:txBody>
      </p:sp>
      <p:pic>
        <p:nvPicPr>
          <p:cNvPr id="790" name="Google Shape;790;p99"/>
          <p:cNvPicPr preferRelativeResize="0"/>
          <p:nvPr/>
        </p:nvPicPr>
        <p:blipFill>
          <a:blip r:embed="rId3">
            <a:alphaModFix/>
          </a:blip>
          <a:stretch>
            <a:fillRect/>
          </a:stretch>
        </p:blipFill>
        <p:spPr>
          <a:xfrm>
            <a:off x="10104322" y="6203986"/>
            <a:ext cx="1579879" cy="372673"/>
          </a:xfrm>
          <a:prstGeom prst="rect">
            <a:avLst/>
          </a:prstGeom>
          <a:noFill/>
          <a:ln>
            <a:noFill/>
          </a:ln>
        </p:spPr>
      </p:pic>
      <p:cxnSp>
        <p:nvCxnSpPr>
          <p:cNvPr id="791" name="Google Shape;791;p99"/>
          <p:cNvCxnSpPr/>
          <p:nvPr/>
        </p:nvCxnSpPr>
        <p:spPr>
          <a:xfrm rot="10800000">
            <a:off x="447655" y="6401100"/>
            <a:ext cx="0" cy="456900"/>
          </a:xfrm>
          <a:prstGeom prst="straightConnector1">
            <a:avLst/>
          </a:prstGeom>
          <a:noFill/>
          <a:ln cap="flat" cmpd="sng" w="9525">
            <a:solidFill>
              <a:schemeClr val="lt1"/>
            </a:solidFill>
            <a:prstDash val="solid"/>
            <a:round/>
            <a:headEnd len="med" w="med" type="none"/>
            <a:tailEnd len="med" w="med" type="none"/>
          </a:ln>
        </p:spPr>
      </p:cxnSp>
      <p:sp>
        <p:nvSpPr>
          <p:cNvPr id="792" name="Google Shape;792;p99"/>
          <p:cNvSpPr txBox="1"/>
          <p:nvPr>
            <p:ph idx="12" type="sldNum"/>
          </p:nvPr>
        </p:nvSpPr>
        <p:spPr>
          <a:xfrm>
            <a:off x="81954" y="6169556"/>
            <a:ext cx="731400" cy="143700"/>
          </a:xfrm>
          <a:prstGeom prst="rect">
            <a:avLst/>
          </a:prstGeom>
          <a:noFill/>
          <a:ln>
            <a:noFill/>
          </a:ln>
        </p:spPr>
        <p:txBody>
          <a:bodyPr anchorCtr="0" anchor="b" bIns="0" lIns="0" spcFirstLastPara="1" rIns="0" wrap="square" tIns="0">
            <a:noAutofit/>
          </a:bodyPr>
          <a:lstStyle>
            <a:lvl1pPr lvl="0" rtl="0" algn="ctr">
              <a:buNone/>
              <a:defRPr sz="800">
                <a:solidFill>
                  <a:schemeClr val="lt1"/>
                </a:solidFill>
                <a:latin typeface="Overpass SemiBold"/>
                <a:ea typeface="Overpass SemiBold"/>
                <a:cs typeface="Overpass SemiBold"/>
                <a:sym typeface="Overpass SemiBold"/>
              </a:defRPr>
            </a:lvl1pPr>
            <a:lvl2pPr lvl="1" rtl="0" algn="ctr">
              <a:buNone/>
              <a:defRPr sz="800">
                <a:solidFill>
                  <a:schemeClr val="lt1"/>
                </a:solidFill>
                <a:latin typeface="Overpass SemiBold"/>
                <a:ea typeface="Overpass SemiBold"/>
                <a:cs typeface="Overpass SemiBold"/>
                <a:sym typeface="Overpass SemiBold"/>
              </a:defRPr>
            </a:lvl2pPr>
            <a:lvl3pPr lvl="2" rtl="0" algn="ctr">
              <a:buNone/>
              <a:defRPr sz="800">
                <a:solidFill>
                  <a:schemeClr val="lt1"/>
                </a:solidFill>
                <a:latin typeface="Overpass SemiBold"/>
                <a:ea typeface="Overpass SemiBold"/>
                <a:cs typeface="Overpass SemiBold"/>
                <a:sym typeface="Overpass SemiBold"/>
              </a:defRPr>
            </a:lvl3pPr>
            <a:lvl4pPr lvl="3" rtl="0" algn="ctr">
              <a:buNone/>
              <a:defRPr sz="800">
                <a:solidFill>
                  <a:schemeClr val="lt1"/>
                </a:solidFill>
                <a:latin typeface="Overpass SemiBold"/>
                <a:ea typeface="Overpass SemiBold"/>
                <a:cs typeface="Overpass SemiBold"/>
                <a:sym typeface="Overpass SemiBold"/>
              </a:defRPr>
            </a:lvl4pPr>
            <a:lvl5pPr lvl="4" rtl="0" algn="ctr">
              <a:buNone/>
              <a:defRPr sz="800">
                <a:solidFill>
                  <a:schemeClr val="lt1"/>
                </a:solidFill>
                <a:latin typeface="Overpass SemiBold"/>
                <a:ea typeface="Overpass SemiBold"/>
                <a:cs typeface="Overpass SemiBold"/>
                <a:sym typeface="Overpass SemiBold"/>
              </a:defRPr>
            </a:lvl5pPr>
            <a:lvl6pPr lvl="5" rtl="0" algn="ctr">
              <a:buNone/>
              <a:defRPr sz="800">
                <a:solidFill>
                  <a:schemeClr val="lt1"/>
                </a:solidFill>
                <a:latin typeface="Overpass SemiBold"/>
                <a:ea typeface="Overpass SemiBold"/>
                <a:cs typeface="Overpass SemiBold"/>
                <a:sym typeface="Overpass SemiBold"/>
              </a:defRPr>
            </a:lvl6pPr>
            <a:lvl7pPr lvl="6" rtl="0" algn="ctr">
              <a:buNone/>
              <a:defRPr sz="800">
                <a:solidFill>
                  <a:schemeClr val="lt1"/>
                </a:solidFill>
                <a:latin typeface="Overpass SemiBold"/>
                <a:ea typeface="Overpass SemiBold"/>
                <a:cs typeface="Overpass SemiBold"/>
                <a:sym typeface="Overpass SemiBold"/>
              </a:defRPr>
            </a:lvl7pPr>
            <a:lvl8pPr lvl="7" rtl="0" algn="ctr">
              <a:buNone/>
              <a:defRPr sz="800">
                <a:solidFill>
                  <a:schemeClr val="lt1"/>
                </a:solidFill>
                <a:latin typeface="Overpass SemiBold"/>
                <a:ea typeface="Overpass SemiBold"/>
                <a:cs typeface="Overpass SemiBold"/>
                <a:sym typeface="Overpass SemiBold"/>
              </a:defRPr>
            </a:lvl8pPr>
            <a:lvl9pPr lvl="8" rtl="0" algn="ctr">
              <a:buNone/>
              <a:defRPr sz="800">
                <a:solidFill>
                  <a:schemeClr val="lt1"/>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793" name="Google Shape;793;p99"/>
          <p:cNvSpPr txBox="1"/>
          <p:nvPr>
            <p:ph idx="1" type="subTitle"/>
          </p:nvPr>
        </p:nvSpPr>
        <p:spPr>
          <a:xfrm>
            <a:off x="5659109" y="3971650"/>
            <a:ext cx="4445100" cy="9144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SzPts val="1900"/>
              <a:buNone/>
              <a:defRPr sz="1900"/>
            </a:lvl1pPr>
            <a:lvl2pPr lvl="1" rtl="0">
              <a:lnSpc>
                <a:spcPct val="140000"/>
              </a:lnSpc>
              <a:spcBef>
                <a:spcPts val="0"/>
              </a:spcBef>
              <a:spcAft>
                <a:spcPts val="0"/>
              </a:spcAft>
              <a:buSzPts val="1900"/>
              <a:buNone/>
              <a:defRPr sz="1900"/>
            </a:lvl2pPr>
            <a:lvl3pPr lvl="2" rtl="0">
              <a:lnSpc>
                <a:spcPct val="140000"/>
              </a:lnSpc>
              <a:spcBef>
                <a:spcPts val="0"/>
              </a:spcBef>
              <a:spcAft>
                <a:spcPts val="0"/>
              </a:spcAft>
              <a:buSzPts val="1900"/>
              <a:buNone/>
              <a:defRPr sz="1900"/>
            </a:lvl3pPr>
            <a:lvl4pPr lvl="3" rtl="0">
              <a:lnSpc>
                <a:spcPct val="140000"/>
              </a:lnSpc>
              <a:spcBef>
                <a:spcPts val="0"/>
              </a:spcBef>
              <a:spcAft>
                <a:spcPts val="0"/>
              </a:spcAft>
              <a:buSzPts val="1900"/>
              <a:buNone/>
              <a:defRPr sz="1900"/>
            </a:lvl4pPr>
            <a:lvl5pPr lvl="4" rtl="0">
              <a:lnSpc>
                <a:spcPct val="140000"/>
              </a:lnSpc>
              <a:spcBef>
                <a:spcPts val="0"/>
              </a:spcBef>
              <a:spcAft>
                <a:spcPts val="0"/>
              </a:spcAft>
              <a:buSzPts val="1900"/>
              <a:buNone/>
              <a:defRPr sz="1900"/>
            </a:lvl5pPr>
            <a:lvl6pPr lvl="5" rtl="0">
              <a:lnSpc>
                <a:spcPct val="140000"/>
              </a:lnSpc>
              <a:spcBef>
                <a:spcPts val="0"/>
              </a:spcBef>
              <a:spcAft>
                <a:spcPts val="0"/>
              </a:spcAft>
              <a:buSzPts val="1900"/>
              <a:buNone/>
              <a:defRPr sz="1900"/>
            </a:lvl6pPr>
            <a:lvl7pPr lvl="6" rtl="0">
              <a:lnSpc>
                <a:spcPct val="140000"/>
              </a:lnSpc>
              <a:spcBef>
                <a:spcPts val="0"/>
              </a:spcBef>
              <a:spcAft>
                <a:spcPts val="0"/>
              </a:spcAft>
              <a:buSzPts val="1900"/>
              <a:buNone/>
              <a:defRPr sz="1900"/>
            </a:lvl7pPr>
            <a:lvl8pPr lvl="7" rtl="0">
              <a:lnSpc>
                <a:spcPct val="140000"/>
              </a:lnSpc>
              <a:spcBef>
                <a:spcPts val="0"/>
              </a:spcBef>
              <a:spcAft>
                <a:spcPts val="0"/>
              </a:spcAft>
              <a:buSzPts val="1900"/>
              <a:buNone/>
              <a:defRPr sz="1900"/>
            </a:lvl8pPr>
            <a:lvl9pPr lvl="8" rtl="0">
              <a:lnSpc>
                <a:spcPct val="140000"/>
              </a:lnSpc>
              <a:spcBef>
                <a:spcPts val="0"/>
              </a:spcBef>
              <a:spcAft>
                <a:spcPts val="0"/>
              </a:spcAft>
              <a:buSzPts val="1900"/>
              <a:buNone/>
              <a:defRPr sz="1900"/>
            </a:lvl9pPr>
          </a:lstStyle>
          <a:p/>
        </p:txBody>
      </p:sp>
      <p:sp>
        <p:nvSpPr>
          <p:cNvPr id="794" name="Google Shape;794;p99"/>
          <p:cNvSpPr txBox="1"/>
          <p:nvPr>
            <p:ph type="title"/>
          </p:nvPr>
        </p:nvSpPr>
        <p:spPr>
          <a:xfrm>
            <a:off x="5659109" y="1709031"/>
            <a:ext cx="5734800" cy="21171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b="1" sz="4700">
                <a:solidFill>
                  <a:srgbClr val="EE0000"/>
                </a:solidFill>
                <a:latin typeface="Overpass"/>
                <a:ea typeface="Overpass"/>
                <a:cs typeface="Overpass"/>
                <a:sym typeface="Overpass"/>
              </a:defRPr>
            </a:lvl1pPr>
            <a:lvl2pPr lvl="1" rtl="0">
              <a:lnSpc>
                <a:spcPct val="100000"/>
              </a:lnSpc>
              <a:spcBef>
                <a:spcPts val="0"/>
              </a:spcBef>
              <a:spcAft>
                <a:spcPts val="0"/>
              </a:spcAft>
              <a:buNone/>
              <a:defRPr b="1" sz="4700">
                <a:solidFill>
                  <a:srgbClr val="EE0000"/>
                </a:solidFill>
                <a:latin typeface="Overpass"/>
                <a:ea typeface="Overpass"/>
                <a:cs typeface="Overpass"/>
                <a:sym typeface="Overpass"/>
              </a:defRPr>
            </a:lvl2pPr>
            <a:lvl3pPr lvl="2" rtl="0">
              <a:lnSpc>
                <a:spcPct val="100000"/>
              </a:lnSpc>
              <a:spcBef>
                <a:spcPts val="0"/>
              </a:spcBef>
              <a:spcAft>
                <a:spcPts val="0"/>
              </a:spcAft>
              <a:buNone/>
              <a:defRPr b="1" sz="4700">
                <a:solidFill>
                  <a:srgbClr val="EE0000"/>
                </a:solidFill>
                <a:latin typeface="Overpass"/>
                <a:ea typeface="Overpass"/>
                <a:cs typeface="Overpass"/>
                <a:sym typeface="Overpass"/>
              </a:defRPr>
            </a:lvl3pPr>
            <a:lvl4pPr lvl="3" rtl="0">
              <a:lnSpc>
                <a:spcPct val="100000"/>
              </a:lnSpc>
              <a:spcBef>
                <a:spcPts val="0"/>
              </a:spcBef>
              <a:spcAft>
                <a:spcPts val="0"/>
              </a:spcAft>
              <a:buNone/>
              <a:defRPr b="1" sz="4700">
                <a:solidFill>
                  <a:srgbClr val="EE0000"/>
                </a:solidFill>
                <a:latin typeface="Overpass"/>
                <a:ea typeface="Overpass"/>
                <a:cs typeface="Overpass"/>
                <a:sym typeface="Overpass"/>
              </a:defRPr>
            </a:lvl4pPr>
            <a:lvl5pPr lvl="4" rtl="0">
              <a:lnSpc>
                <a:spcPct val="100000"/>
              </a:lnSpc>
              <a:spcBef>
                <a:spcPts val="0"/>
              </a:spcBef>
              <a:spcAft>
                <a:spcPts val="0"/>
              </a:spcAft>
              <a:buNone/>
              <a:defRPr b="1" sz="4700">
                <a:solidFill>
                  <a:srgbClr val="EE0000"/>
                </a:solidFill>
                <a:latin typeface="Overpass"/>
                <a:ea typeface="Overpass"/>
                <a:cs typeface="Overpass"/>
                <a:sym typeface="Overpass"/>
              </a:defRPr>
            </a:lvl5pPr>
            <a:lvl6pPr lvl="5" rtl="0">
              <a:lnSpc>
                <a:spcPct val="100000"/>
              </a:lnSpc>
              <a:spcBef>
                <a:spcPts val="0"/>
              </a:spcBef>
              <a:spcAft>
                <a:spcPts val="0"/>
              </a:spcAft>
              <a:buNone/>
              <a:defRPr b="1" sz="4700">
                <a:solidFill>
                  <a:srgbClr val="EE0000"/>
                </a:solidFill>
                <a:latin typeface="Overpass"/>
                <a:ea typeface="Overpass"/>
                <a:cs typeface="Overpass"/>
                <a:sym typeface="Overpass"/>
              </a:defRPr>
            </a:lvl6pPr>
            <a:lvl7pPr lvl="6" rtl="0">
              <a:lnSpc>
                <a:spcPct val="100000"/>
              </a:lnSpc>
              <a:spcBef>
                <a:spcPts val="0"/>
              </a:spcBef>
              <a:spcAft>
                <a:spcPts val="0"/>
              </a:spcAft>
              <a:buNone/>
              <a:defRPr b="1" sz="4700">
                <a:solidFill>
                  <a:srgbClr val="EE0000"/>
                </a:solidFill>
                <a:latin typeface="Overpass"/>
                <a:ea typeface="Overpass"/>
                <a:cs typeface="Overpass"/>
                <a:sym typeface="Overpass"/>
              </a:defRPr>
            </a:lvl7pPr>
            <a:lvl8pPr lvl="7" rtl="0">
              <a:lnSpc>
                <a:spcPct val="100000"/>
              </a:lnSpc>
              <a:spcBef>
                <a:spcPts val="0"/>
              </a:spcBef>
              <a:spcAft>
                <a:spcPts val="0"/>
              </a:spcAft>
              <a:buNone/>
              <a:defRPr b="1" sz="4700">
                <a:solidFill>
                  <a:srgbClr val="EE0000"/>
                </a:solidFill>
                <a:latin typeface="Overpass"/>
                <a:ea typeface="Overpass"/>
                <a:cs typeface="Overpass"/>
                <a:sym typeface="Overpass"/>
              </a:defRPr>
            </a:lvl8pPr>
            <a:lvl9pPr lvl="8" rtl="0">
              <a:lnSpc>
                <a:spcPct val="100000"/>
              </a:lnSpc>
              <a:spcBef>
                <a:spcPts val="0"/>
              </a:spcBef>
              <a:spcAft>
                <a:spcPts val="0"/>
              </a:spcAft>
              <a:buNone/>
              <a:defRPr b="1" sz="4700">
                <a:solidFill>
                  <a:srgbClr val="EE0000"/>
                </a:solidFill>
                <a:latin typeface="Overpass"/>
                <a:ea typeface="Overpass"/>
                <a:cs typeface="Overpass"/>
                <a:sym typeface="Overpass"/>
              </a:defRPr>
            </a:lvl9pPr>
          </a:lstStyle>
          <a:p/>
        </p:txBody>
      </p:sp>
      <p:sp>
        <p:nvSpPr>
          <p:cNvPr id="795" name="Google Shape;795;p99"/>
          <p:cNvSpPr txBox="1"/>
          <p:nvPr>
            <p:ph idx="2" type="subTitle"/>
          </p:nvPr>
        </p:nvSpPr>
        <p:spPr>
          <a:xfrm>
            <a:off x="5659109" y="5318275"/>
            <a:ext cx="2039700" cy="6057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SzPts val="1200"/>
              <a:buNone/>
              <a:defRPr sz="1200"/>
            </a:lvl1pPr>
            <a:lvl2pPr lvl="1" rtl="0">
              <a:lnSpc>
                <a:spcPct val="135000"/>
              </a:lnSpc>
              <a:spcBef>
                <a:spcPts val="0"/>
              </a:spcBef>
              <a:spcAft>
                <a:spcPts val="0"/>
              </a:spcAft>
              <a:buSzPts val="1200"/>
              <a:buNone/>
              <a:defRPr sz="1200"/>
            </a:lvl2pPr>
            <a:lvl3pPr lvl="2" rtl="0">
              <a:lnSpc>
                <a:spcPct val="135000"/>
              </a:lnSpc>
              <a:spcBef>
                <a:spcPts val="0"/>
              </a:spcBef>
              <a:spcAft>
                <a:spcPts val="0"/>
              </a:spcAft>
              <a:buSzPts val="1200"/>
              <a:buNone/>
              <a:defRPr sz="1200"/>
            </a:lvl3pPr>
            <a:lvl4pPr lvl="3" rtl="0">
              <a:lnSpc>
                <a:spcPct val="135000"/>
              </a:lnSpc>
              <a:spcBef>
                <a:spcPts val="0"/>
              </a:spcBef>
              <a:spcAft>
                <a:spcPts val="0"/>
              </a:spcAft>
              <a:buSzPts val="1200"/>
              <a:buNone/>
              <a:defRPr sz="1200"/>
            </a:lvl4pPr>
            <a:lvl5pPr lvl="4" rtl="0">
              <a:lnSpc>
                <a:spcPct val="135000"/>
              </a:lnSpc>
              <a:spcBef>
                <a:spcPts val="0"/>
              </a:spcBef>
              <a:spcAft>
                <a:spcPts val="0"/>
              </a:spcAft>
              <a:buSzPts val="1200"/>
              <a:buNone/>
              <a:defRPr sz="1200"/>
            </a:lvl5pPr>
            <a:lvl6pPr lvl="5" rtl="0">
              <a:lnSpc>
                <a:spcPct val="135000"/>
              </a:lnSpc>
              <a:spcBef>
                <a:spcPts val="0"/>
              </a:spcBef>
              <a:spcAft>
                <a:spcPts val="0"/>
              </a:spcAft>
              <a:buSzPts val="1200"/>
              <a:buNone/>
              <a:defRPr sz="1200"/>
            </a:lvl6pPr>
            <a:lvl7pPr lvl="6" rtl="0">
              <a:lnSpc>
                <a:spcPct val="135000"/>
              </a:lnSpc>
              <a:spcBef>
                <a:spcPts val="0"/>
              </a:spcBef>
              <a:spcAft>
                <a:spcPts val="0"/>
              </a:spcAft>
              <a:buSzPts val="1200"/>
              <a:buNone/>
              <a:defRPr sz="1200"/>
            </a:lvl7pPr>
            <a:lvl8pPr lvl="7" rtl="0">
              <a:lnSpc>
                <a:spcPct val="135000"/>
              </a:lnSpc>
              <a:spcBef>
                <a:spcPts val="0"/>
              </a:spcBef>
              <a:spcAft>
                <a:spcPts val="0"/>
              </a:spcAft>
              <a:buSzPts val="1200"/>
              <a:buNone/>
              <a:defRPr sz="1200"/>
            </a:lvl8pPr>
            <a:lvl9pPr lvl="8" rtl="0">
              <a:lnSpc>
                <a:spcPct val="135000"/>
              </a:lnSpc>
              <a:spcBef>
                <a:spcPts val="0"/>
              </a:spcBef>
              <a:spcAft>
                <a:spcPts val="0"/>
              </a:spcAft>
              <a:buSzPts val="1200"/>
              <a:buNone/>
              <a:defRPr sz="1200"/>
            </a:lvl9pPr>
          </a:lstStyle>
          <a:p/>
        </p:txBody>
      </p:sp>
      <p:sp>
        <p:nvSpPr>
          <p:cNvPr id="796" name="Google Shape;796;p99"/>
          <p:cNvSpPr txBox="1"/>
          <p:nvPr>
            <p:ph idx="3" type="subTitle"/>
          </p:nvPr>
        </p:nvSpPr>
        <p:spPr>
          <a:xfrm rot="5400000">
            <a:off x="-2138518" y="2138550"/>
            <a:ext cx="5148900" cy="871800"/>
          </a:xfrm>
          <a:prstGeom prst="rect">
            <a:avLst/>
          </a:prstGeom>
        </p:spPr>
        <p:txBody>
          <a:bodyPr anchorCtr="0" anchor="ctr" bIns="91425" lIns="502900" spcFirstLastPara="1" rIns="91425" wrap="square" tIns="91425">
            <a:noAutofit/>
          </a:bodyPr>
          <a:lstStyle>
            <a:lvl1pPr lvl="0"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1pPr>
            <a:lvl2pPr lvl="1"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2pPr>
            <a:lvl3pPr lvl="2"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3pPr>
            <a:lvl4pPr lvl="3"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4pPr>
            <a:lvl5pPr lvl="4"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5pPr>
            <a:lvl6pPr lvl="5"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6pPr>
            <a:lvl7pPr lvl="6"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7pPr>
            <a:lvl8pPr lvl="7"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8pPr>
            <a:lvl9pPr lvl="8"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9pPr>
          </a:lstStyle>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losing illustrated">
  <p:cSld name="CUSTOM_1">
    <p:bg>
      <p:bgPr>
        <a:blipFill>
          <a:blip r:embed="rId2">
            <a:alphaModFix/>
          </a:blip>
          <a:stretch>
            <a:fillRect/>
          </a:stretch>
        </a:blipFill>
      </p:bgPr>
    </p:bg>
    <p:spTree>
      <p:nvGrpSpPr>
        <p:cNvPr id="797" name="Shape 797"/>
        <p:cNvGrpSpPr/>
        <p:nvPr/>
      </p:nvGrpSpPr>
      <p:grpSpPr>
        <a:xfrm>
          <a:off x="0" y="0"/>
          <a:ext cx="0" cy="0"/>
          <a:chOff x="0" y="0"/>
          <a:chExt cx="0" cy="0"/>
        </a:xfrm>
      </p:grpSpPr>
      <p:sp>
        <p:nvSpPr>
          <p:cNvPr id="798" name="Google Shape;798;p100"/>
          <p:cNvSpPr txBox="1"/>
          <p:nvPr/>
        </p:nvSpPr>
        <p:spPr>
          <a:xfrm>
            <a:off x="10065512" y="269836"/>
            <a:ext cx="16188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700">
                <a:solidFill>
                  <a:srgbClr val="666666"/>
                </a:solidFill>
                <a:latin typeface="Overpass"/>
                <a:ea typeface="Overpass"/>
                <a:cs typeface="Overpass"/>
                <a:sym typeface="Overpass"/>
              </a:rPr>
              <a:t>CONFIDENTIAL </a:t>
            </a:r>
            <a:r>
              <a:rPr lang="en" sz="700">
                <a:solidFill>
                  <a:srgbClr val="666666"/>
                </a:solidFill>
                <a:latin typeface="Overpass Light"/>
                <a:ea typeface="Overpass Light"/>
                <a:cs typeface="Overpass Light"/>
                <a:sym typeface="Overpass Light"/>
              </a:rPr>
              <a:t>Designator</a:t>
            </a:r>
            <a:endParaRPr sz="700">
              <a:solidFill>
                <a:srgbClr val="666666"/>
              </a:solidFill>
              <a:latin typeface="Overpass Light"/>
              <a:ea typeface="Overpass Light"/>
              <a:cs typeface="Overpass Light"/>
              <a:sym typeface="Overpass Light"/>
            </a:endParaRPr>
          </a:p>
        </p:txBody>
      </p:sp>
      <p:pic>
        <p:nvPicPr>
          <p:cNvPr id="799" name="Google Shape;799;p100"/>
          <p:cNvPicPr preferRelativeResize="0"/>
          <p:nvPr/>
        </p:nvPicPr>
        <p:blipFill>
          <a:blip r:embed="rId3">
            <a:alphaModFix/>
          </a:blip>
          <a:stretch>
            <a:fillRect/>
          </a:stretch>
        </p:blipFill>
        <p:spPr>
          <a:xfrm>
            <a:off x="10104322" y="6203986"/>
            <a:ext cx="1579879" cy="372673"/>
          </a:xfrm>
          <a:prstGeom prst="rect">
            <a:avLst/>
          </a:prstGeom>
          <a:noFill/>
          <a:ln>
            <a:noFill/>
          </a:ln>
        </p:spPr>
      </p:pic>
      <p:cxnSp>
        <p:nvCxnSpPr>
          <p:cNvPr id="800" name="Google Shape;800;p100"/>
          <p:cNvCxnSpPr/>
          <p:nvPr/>
        </p:nvCxnSpPr>
        <p:spPr>
          <a:xfrm rot="10800000">
            <a:off x="447655" y="6401100"/>
            <a:ext cx="0" cy="456900"/>
          </a:xfrm>
          <a:prstGeom prst="straightConnector1">
            <a:avLst/>
          </a:prstGeom>
          <a:noFill/>
          <a:ln cap="flat" cmpd="sng" w="9525">
            <a:solidFill>
              <a:schemeClr val="lt1"/>
            </a:solidFill>
            <a:prstDash val="solid"/>
            <a:round/>
            <a:headEnd len="med" w="med" type="none"/>
            <a:tailEnd len="med" w="med" type="none"/>
          </a:ln>
        </p:spPr>
      </p:cxnSp>
      <p:sp>
        <p:nvSpPr>
          <p:cNvPr id="801" name="Google Shape;801;p100"/>
          <p:cNvSpPr txBox="1"/>
          <p:nvPr>
            <p:ph idx="12" type="sldNum"/>
          </p:nvPr>
        </p:nvSpPr>
        <p:spPr>
          <a:xfrm>
            <a:off x="81954" y="6169556"/>
            <a:ext cx="731400" cy="143700"/>
          </a:xfrm>
          <a:prstGeom prst="rect">
            <a:avLst/>
          </a:prstGeom>
          <a:noFill/>
          <a:ln>
            <a:noFill/>
          </a:ln>
        </p:spPr>
        <p:txBody>
          <a:bodyPr anchorCtr="0" anchor="b" bIns="0" lIns="0" spcFirstLastPara="1" rIns="0" wrap="square" tIns="0">
            <a:noAutofit/>
          </a:bodyPr>
          <a:lstStyle>
            <a:lvl1pPr lvl="0" rtl="0" algn="ctr">
              <a:buNone/>
              <a:defRPr sz="800">
                <a:solidFill>
                  <a:schemeClr val="lt1"/>
                </a:solidFill>
                <a:latin typeface="Overpass SemiBold"/>
                <a:ea typeface="Overpass SemiBold"/>
                <a:cs typeface="Overpass SemiBold"/>
                <a:sym typeface="Overpass SemiBold"/>
              </a:defRPr>
            </a:lvl1pPr>
            <a:lvl2pPr lvl="1" rtl="0" algn="ctr">
              <a:buNone/>
              <a:defRPr sz="800">
                <a:solidFill>
                  <a:schemeClr val="lt1"/>
                </a:solidFill>
                <a:latin typeface="Overpass SemiBold"/>
                <a:ea typeface="Overpass SemiBold"/>
                <a:cs typeface="Overpass SemiBold"/>
                <a:sym typeface="Overpass SemiBold"/>
              </a:defRPr>
            </a:lvl2pPr>
            <a:lvl3pPr lvl="2" rtl="0" algn="ctr">
              <a:buNone/>
              <a:defRPr sz="800">
                <a:solidFill>
                  <a:schemeClr val="lt1"/>
                </a:solidFill>
                <a:latin typeface="Overpass SemiBold"/>
                <a:ea typeface="Overpass SemiBold"/>
                <a:cs typeface="Overpass SemiBold"/>
                <a:sym typeface="Overpass SemiBold"/>
              </a:defRPr>
            </a:lvl3pPr>
            <a:lvl4pPr lvl="3" rtl="0" algn="ctr">
              <a:buNone/>
              <a:defRPr sz="800">
                <a:solidFill>
                  <a:schemeClr val="lt1"/>
                </a:solidFill>
                <a:latin typeface="Overpass SemiBold"/>
                <a:ea typeface="Overpass SemiBold"/>
                <a:cs typeface="Overpass SemiBold"/>
                <a:sym typeface="Overpass SemiBold"/>
              </a:defRPr>
            </a:lvl4pPr>
            <a:lvl5pPr lvl="4" rtl="0" algn="ctr">
              <a:buNone/>
              <a:defRPr sz="800">
                <a:solidFill>
                  <a:schemeClr val="lt1"/>
                </a:solidFill>
                <a:latin typeface="Overpass SemiBold"/>
                <a:ea typeface="Overpass SemiBold"/>
                <a:cs typeface="Overpass SemiBold"/>
                <a:sym typeface="Overpass SemiBold"/>
              </a:defRPr>
            </a:lvl5pPr>
            <a:lvl6pPr lvl="5" rtl="0" algn="ctr">
              <a:buNone/>
              <a:defRPr sz="800">
                <a:solidFill>
                  <a:schemeClr val="lt1"/>
                </a:solidFill>
                <a:latin typeface="Overpass SemiBold"/>
                <a:ea typeface="Overpass SemiBold"/>
                <a:cs typeface="Overpass SemiBold"/>
                <a:sym typeface="Overpass SemiBold"/>
              </a:defRPr>
            </a:lvl6pPr>
            <a:lvl7pPr lvl="6" rtl="0" algn="ctr">
              <a:buNone/>
              <a:defRPr sz="800">
                <a:solidFill>
                  <a:schemeClr val="lt1"/>
                </a:solidFill>
                <a:latin typeface="Overpass SemiBold"/>
                <a:ea typeface="Overpass SemiBold"/>
                <a:cs typeface="Overpass SemiBold"/>
                <a:sym typeface="Overpass SemiBold"/>
              </a:defRPr>
            </a:lvl7pPr>
            <a:lvl8pPr lvl="7" rtl="0" algn="ctr">
              <a:buNone/>
              <a:defRPr sz="800">
                <a:solidFill>
                  <a:schemeClr val="lt1"/>
                </a:solidFill>
                <a:latin typeface="Overpass SemiBold"/>
                <a:ea typeface="Overpass SemiBold"/>
                <a:cs typeface="Overpass SemiBold"/>
                <a:sym typeface="Overpass SemiBold"/>
              </a:defRPr>
            </a:lvl8pPr>
            <a:lvl9pPr lvl="8" rtl="0" algn="ctr">
              <a:buNone/>
              <a:defRPr sz="800">
                <a:solidFill>
                  <a:schemeClr val="lt1"/>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802" name="Google Shape;802;p100"/>
          <p:cNvSpPr txBox="1"/>
          <p:nvPr>
            <p:ph type="title"/>
          </p:nvPr>
        </p:nvSpPr>
        <p:spPr>
          <a:xfrm>
            <a:off x="5659109" y="568626"/>
            <a:ext cx="5734800" cy="19293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b="1" sz="7100">
                <a:solidFill>
                  <a:srgbClr val="EE0000"/>
                </a:solidFill>
                <a:latin typeface="Overpass"/>
                <a:ea typeface="Overpass"/>
                <a:cs typeface="Overpass"/>
                <a:sym typeface="Overpass"/>
              </a:defRPr>
            </a:lvl1pPr>
            <a:lvl2pPr lvl="1" rtl="0">
              <a:lnSpc>
                <a:spcPct val="100000"/>
              </a:lnSpc>
              <a:spcBef>
                <a:spcPts val="0"/>
              </a:spcBef>
              <a:spcAft>
                <a:spcPts val="0"/>
              </a:spcAft>
              <a:buNone/>
              <a:defRPr b="1" sz="7100">
                <a:solidFill>
                  <a:srgbClr val="EE0000"/>
                </a:solidFill>
                <a:latin typeface="Overpass"/>
                <a:ea typeface="Overpass"/>
                <a:cs typeface="Overpass"/>
                <a:sym typeface="Overpass"/>
              </a:defRPr>
            </a:lvl2pPr>
            <a:lvl3pPr lvl="2" rtl="0">
              <a:lnSpc>
                <a:spcPct val="100000"/>
              </a:lnSpc>
              <a:spcBef>
                <a:spcPts val="0"/>
              </a:spcBef>
              <a:spcAft>
                <a:spcPts val="0"/>
              </a:spcAft>
              <a:buNone/>
              <a:defRPr b="1" sz="7100">
                <a:solidFill>
                  <a:srgbClr val="EE0000"/>
                </a:solidFill>
                <a:latin typeface="Overpass"/>
                <a:ea typeface="Overpass"/>
                <a:cs typeface="Overpass"/>
                <a:sym typeface="Overpass"/>
              </a:defRPr>
            </a:lvl3pPr>
            <a:lvl4pPr lvl="3" rtl="0">
              <a:lnSpc>
                <a:spcPct val="100000"/>
              </a:lnSpc>
              <a:spcBef>
                <a:spcPts val="0"/>
              </a:spcBef>
              <a:spcAft>
                <a:spcPts val="0"/>
              </a:spcAft>
              <a:buNone/>
              <a:defRPr b="1" sz="7100">
                <a:solidFill>
                  <a:srgbClr val="EE0000"/>
                </a:solidFill>
                <a:latin typeface="Overpass"/>
                <a:ea typeface="Overpass"/>
                <a:cs typeface="Overpass"/>
                <a:sym typeface="Overpass"/>
              </a:defRPr>
            </a:lvl4pPr>
            <a:lvl5pPr lvl="4" rtl="0">
              <a:lnSpc>
                <a:spcPct val="100000"/>
              </a:lnSpc>
              <a:spcBef>
                <a:spcPts val="0"/>
              </a:spcBef>
              <a:spcAft>
                <a:spcPts val="0"/>
              </a:spcAft>
              <a:buNone/>
              <a:defRPr b="1" sz="7100">
                <a:solidFill>
                  <a:srgbClr val="EE0000"/>
                </a:solidFill>
                <a:latin typeface="Overpass"/>
                <a:ea typeface="Overpass"/>
                <a:cs typeface="Overpass"/>
                <a:sym typeface="Overpass"/>
              </a:defRPr>
            </a:lvl5pPr>
            <a:lvl6pPr lvl="5" rtl="0">
              <a:lnSpc>
                <a:spcPct val="100000"/>
              </a:lnSpc>
              <a:spcBef>
                <a:spcPts val="0"/>
              </a:spcBef>
              <a:spcAft>
                <a:spcPts val="0"/>
              </a:spcAft>
              <a:buNone/>
              <a:defRPr b="1" sz="7100">
                <a:solidFill>
                  <a:srgbClr val="EE0000"/>
                </a:solidFill>
                <a:latin typeface="Overpass"/>
                <a:ea typeface="Overpass"/>
                <a:cs typeface="Overpass"/>
                <a:sym typeface="Overpass"/>
              </a:defRPr>
            </a:lvl6pPr>
            <a:lvl7pPr lvl="6" rtl="0">
              <a:lnSpc>
                <a:spcPct val="100000"/>
              </a:lnSpc>
              <a:spcBef>
                <a:spcPts val="0"/>
              </a:spcBef>
              <a:spcAft>
                <a:spcPts val="0"/>
              </a:spcAft>
              <a:buNone/>
              <a:defRPr b="1" sz="7100">
                <a:solidFill>
                  <a:srgbClr val="EE0000"/>
                </a:solidFill>
                <a:latin typeface="Overpass"/>
                <a:ea typeface="Overpass"/>
                <a:cs typeface="Overpass"/>
                <a:sym typeface="Overpass"/>
              </a:defRPr>
            </a:lvl7pPr>
            <a:lvl8pPr lvl="7" rtl="0">
              <a:lnSpc>
                <a:spcPct val="100000"/>
              </a:lnSpc>
              <a:spcBef>
                <a:spcPts val="0"/>
              </a:spcBef>
              <a:spcAft>
                <a:spcPts val="0"/>
              </a:spcAft>
              <a:buNone/>
              <a:defRPr b="1" sz="7100">
                <a:solidFill>
                  <a:srgbClr val="EE0000"/>
                </a:solidFill>
                <a:latin typeface="Overpass"/>
                <a:ea typeface="Overpass"/>
                <a:cs typeface="Overpass"/>
                <a:sym typeface="Overpass"/>
              </a:defRPr>
            </a:lvl8pPr>
            <a:lvl9pPr lvl="8" rtl="0">
              <a:lnSpc>
                <a:spcPct val="100000"/>
              </a:lnSpc>
              <a:spcBef>
                <a:spcPts val="0"/>
              </a:spcBef>
              <a:spcAft>
                <a:spcPts val="0"/>
              </a:spcAft>
              <a:buNone/>
              <a:defRPr b="1" sz="7100">
                <a:solidFill>
                  <a:srgbClr val="EE0000"/>
                </a:solidFill>
                <a:latin typeface="Overpass"/>
                <a:ea typeface="Overpass"/>
                <a:cs typeface="Overpass"/>
                <a:sym typeface="Overpass"/>
              </a:defRPr>
            </a:lvl9pPr>
          </a:lstStyle>
          <a:p/>
        </p:txBody>
      </p:sp>
      <p:sp>
        <p:nvSpPr>
          <p:cNvPr id="803" name="Google Shape;803;p100"/>
          <p:cNvSpPr txBox="1"/>
          <p:nvPr>
            <p:ph idx="1" type="subTitle"/>
          </p:nvPr>
        </p:nvSpPr>
        <p:spPr>
          <a:xfrm rot="5400000">
            <a:off x="-2138518" y="2138550"/>
            <a:ext cx="5148900" cy="871800"/>
          </a:xfrm>
          <a:prstGeom prst="rect">
            <a:avLst/>
          </a:prstGeom>
        </p:spPr>
        <p:txBody>
          <a:bodyPr anchorCtr="0" anchor="ctr" bIns="91425" lIns="502900" spcFirstLastPara="1" rIns="91425" wrap="square" tIns="91425">
            <a:noAutofit/>
          </a:bodyPr>
          <a:lstStyle>
            <a:lvl1pPr lvl="0"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1pPr>
            <a:lvl2pPr lvl="1"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2pPr>
            <a:lvl3pPr lvl="2"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3pPr>
            <a:lvl4pPr lvl="3"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4pPr>
            <a:lvl5pPr lvl="4"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5pPr>
            <a:lvl6pPr lvl="5"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6pPr>
            <a:lvl7pPr lvl="6"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7pPr>
            <a:lvl8pPr lvl="7"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8pPr>
            <a:lvl9pPr lvl="8"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9pPr>
          </a:lstStyle>
          <a:p/>
        </p:txBody>
      </p:sp>
      <p:sp>
        <p:nvSpPr>
          <p:cNvPr id="804" name="Google Shape;804;p100"/>
          <p:cNvSpPr txBox="1"/>
          <p:nvPr>
            <p:ph idx="2" type="subTitle"/>
          </p:nvPr>
        </p:nvSpPr>
        <p:spPr>
          <a:xfrm>
            <a:off x="5659109" y="2752400"/>
            <a:ext cx="4445100" cy="1524900"/>
          </a:xfrm>
          <a:prstGeom prst="rect">
            <a:avLst/>
          </a:prstGeom>
        </p:spPr>
        <p:txBody>
          <a:bodyPr anchorCtr="0" anchor="t" bIns="0" lIns="0" spcFirstLastPara="1" rIns="0" wrap="square" tIns="0">
            <a:noAutofit/>
          </a:bodyPr>
          <a:lstStyle>
            <a:lvl1pPr lvl="0" rtl="0">
              <a:lnSpc>
                <a:spcPct val="180000"/>
              </a:lnSpc>
              <a:spcBef>
                <a:spcPts val="0"/>
              </a:spcBef>
              <a:spcAft>
                <a:spcPts val="0"/>
              </a:spcAft>
              <a:buSzPts val="1500"/>
              <a:buNone/>
              <a:defRPr sz="1500"/>
            </a:lvl1pPr>
            <a:lvl2pPr lvl="1" rtl="0">
              <a:lnSpc>
                <a:spcPct val="180000"/>
              </a:lnSpc>
              <a:spcBef>
                <a:spcPts val="0"/>
              </a:spcBef>
              <a:spcAft>
                <a:spcPts val="0"/>
              </a:spcAft>
              <a:buSzPts val="1500"/>
              <a:buNone/>
              <a:defRPr sz="1500"/>
            </a:lvl2pPr>
            <a:lvl3pPr lvl="2" rtl="0">
              <a:lnSpc>
                <a:spcPct val="180000"/>
              </a:lnSpc>
              <a:spcBef>
                <a:spcPts val="0"/>
              </a:spcBef>
              <a:spcAft>
                <a:spcPts val="0"/>
              </a:spcAft>
              <a:buSzPts val="1500"/>
              <a:buNone/>
              <a:defRPr sz="1500"/>
            </a:lvl3pPr>
            <a:lvl4pPr lvl="3" rtl="0">
              <a:lnSpc>
                <a:spcPct val="180000"/>
              </a:lnSpc>
              <a:spcBef>
                <a:spcPts val="0"/>
              </a:spcBef>
              <a:spcAft>
                <a:spcPts val="0"/>
              </a:spcAft>
              <a:buSzPts val="1500"/>
              <a:buNone/>
              <a:defRPr sz="1500"/>
            </a:lvl4pPr>
            <a:lvl5pPr lvl="4" rtl="0">
              <a:lnSpc>
                <a:spcPct val="180000"/>
              </a:lnSpc>
              <a:spcBef>
                <a:spcPts val="0"/>
              </a:spcBef>
              <a:spcAft>
                <a:spcPts val="0"/>
              </a:spcAft>
              <a:buSzPts val="1500"/>
              <a:buNone/>
              <a:defRPr sz="1500"/>
            </a:lvl5pPr>
            <a:lvl6pPr lvl="5" rtl="0">
              <a:lnSpc>
                <a:spcPct val="180000"/>
              </a:lnSpc>
              <a:spcBef>
                <a:spcPts val="0"/>
              </a:spcBef>
              <a:spcAft>
                <a:spcPts val="0"/>
              </a:spcAft>
              <a:buSzPts val="1500"/>
              <a:buNone/>
              <a:defRPr sz="1500"/>
            </a:lvl6pPr>
            <a:lvl7pPr lvl="6" rtl="0">
              <a:lnSpc>
                <a:spcPct val="180000"/>
              </a:lnSpc>
              <a:spcBef>
                <a:spcPts val="0"/>
              </a:spcBef>
              <a:spcAft>
                <a:spcPts val="0"/>
              </a:spcAft>
              <a:buSzPts val="1500"/>
              <a:buNone/>
              <a:defRPr sz="1500"/>
            </a:lvl7pPr>
            <a:lvl8pPr lvl="7" rtl="0">
              <a:lnSpc>
                <a:spcPct val="180000"/>
              </a:lnSpc>
              <a:spcBef>
                <a:spcPts val="0"/>
              </a:spcBef>
              <a:spcAft>
                <a:spcPts val="0"/>
              </a:spcAft>
              <a:buSzPts val="1500"/>
              <a:buNone/>
              <a:defRPr sz="1500"/>
            </a:lvl8pPr>
            <a:lvl9pPr lvl="8" rtl="0">
              <a:lnSpc>
                <a:spcPct val="180000"/>
              </a:lnSpc>
              <a:spcBef>
                <a:spcPts val="0"/>
              </a:spcBef>
              <a:spcAft>
                <a:spcPts val="0"/>
              </a:spcAft>
              <a:buSzPts val="1500"/>
              <a:buNone/>
              <a:defRPr sz="1500"/>
            </a:lvl9pPr>
          </a:lstStyle>
          <a:p/>
        </p:txBody>
      </p:sp>
      <p:sp>
        <p:nvSpPr>
          <p:cNvPr id="805" name="Google Shape;805;p100"/>
          <p:cNvSpPr txBox="1"/>
          <p:nvPr/>
        </p:nvSpPr>
        <p:spPr>
          <a:xfrm>
            <a:off x="5901973" y="4669200"/>
            <a:ext cx="23229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latin typeface="Overpass Light"/>
                <a:ea typeface="Overpass Light"/>
                <a:cs typeface="Overpass Light"/>
                <a:sym typeface="Overpass Light"/>
              </a:rPr>
              <a:t>linkedin.com/company/red-hat</a:t>
            </a:r>
            <a:endParaRPr sz="1100">
              <a:latin typeface="Overpass Light"/>
              <a:ea typeface="Overpass Light"/>
              <a:cs typeface="Overpass Light"/>
              <a:sym typeface="Overpass Light"/>
            </a:endParaRPr>
          </a:p>
        </p:txBody>
      </p:sp>
      <p:sp>
        <p:nvSpPr>
          <p:cNvPr id="806" name="Google Shape;806;p100"/>
          <p:cNvSpPr txBox="1"/>
          <p:nvPr/>
        </p:nvSpPr>
        <p:spPr>
          <a:xfrm>
            <a:off x="5901973" y="5174300"/>
            <a:ext cx="23229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latin typeface="Overpass Light"/>
                <a:ea typeface="Overpass Light"/>
                <a:cs typeface="Overpass Light"/>
                <a:sym typeface="Overpass Light"/>
              </a:rPr>
              <a:t>youtube.com/user/RedHatVideos</a:t>
            </a:r>
            <a:endParaRPr sz="1100">
              <a:latin typeface="Overpass Light"/>
              <a:ea typeface="Overpass Light"/>
              <a:cs typeface="Overpass Light"/>
              <a:sym typeface="Overpass Light"/>
            </a:endParaRPr>
          </a:p>
        </p:txBody>
      </p:sp>
      <p:sp>
        <p:nvSpPr>
          <p:cNvPr id="807" name="Google Shape;807;p100"/>
          <p:cNvSpPr txBox="1"/>
          <p:nvPr/>
        </p:nvSpPr>
        <p:spPr>
          <a:xfrm>
            <a:off x="8813320" y="4669200"/>
            <a:ext cx="23229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latin typeface="Overpass Light"/>
                <a:ea typeface="Overpass Light"/>
                <a:cs typeface="Overpass Light"/>
                <a:sym typeface="Overpass Light"/>
              </a:rPr>
              <a:t>facebook.com/redhatinc</a:t>
            </a:r>
            <a:endParaRPr sz="1100">
              <a:latin typeface="Overpass Light"/>
              <a:ea typeface="Overpass Light"/>
              <a:cs typeface="Overpass Light"/>
              <a:sym typeface="Overpass Light"/>
            </a:endParaRPr>
          </a:p>
        </p:txBody>
      </p:sp>
      <p:sp>
        <p:nvSpPr>
          <p:cNvPr id="808" name="Google Shape;808;p100"/>
          <p:cNvSpPr txBox="1"/>
          <p:nvPr/>
        </p:nvSpPr>
        <p:spPr>
          <a:xfrm>
            <a:off x="8813320" y="5174300"/>
            <a:ext cx="23229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latin typeface="Overpass Light"/>
                <a:ea typeface="Overpass Light"/>
                <a:cs typeface="Overpass Light"/>
                <a:sym typeface="Overpass Light"/>
              </a:rPr>
              <a:t>twitter.com/RedHat</a:t>
            </a:r>
            <a:endParaRPr sz="1100">
              <a:latin typeface="Overpass Light"/>
              <a:ea typeface="Overpass Light"/>
              <a:cs typeface="Overpass Light"/>
              <a:sym typeface="Overpass Light"/>
            </a:endParaRPr>
          </a:p>
        </p:txBody>
      </p:sp>
      <p:pic>
        <p:nvPicPr>
          <p:cNvPr id="809" name="Google Shape;809;p100"/>
          <p:cNvPicPr preferRelativeResize="0"/>
          <p:nvPr/>
        </p:nvPicPr>
        <p:blipFill rotWithShape="1">
          <a:blip r:embed="rId4">
            <a:alphaModFix/>
          </a:blip>
          <a:srcRect b="0" l="2507" r="2498" t="0"/>
          <a:stretch/>
        </p:blipFill>
        <p:spPr>
          <a:xfrm>
            <a:off x="8584311" y="5174306"/>
            <a:ext cx="229017" cy="241150"/>
          </a:xfrm>
          <a:prstGeom prst="rect">
            <a:avLst/>
          </a:prstGeom>
          <a:noFill/>
          <a:ln>
            <a:noFill/>
          </a:ln>
        </p:spPr>
      </p:pic>
      <p:pic>
        <p:nvPicPr>
          <p:cNvPr id="810" name="Google Shape;810;p100"/>
          <p:cNvPicPr preferRelativeResize="0"/>
          <p:nvPr/>
        </p:nvPicPr>
        <p:blipFill rotWithShape="1">
          <a:blip r:embed="rId5">
            <a:alphaModFix/>
          </a:blip>
          <a:srcRect b="0" l="2678" r="2678" t="0"/>
          <a:stretch/>
        </p:blipFill>
        <p:spPr>
          <a:xfrm>
            <a:off x="8584311" y="4669206"/>
            <a:ext cx="229017" cy="241150"/>
          </a:xfrm>
          <a:prstGeom prst="rect">
            <a:avLst/>
          </a:prstGeom>
          <a:noFill/>
          <a:ln>
            <a:noFill/>
          </a:ln>
        </p:spPr>
      </p:pic>
      <p:pic>
        <p:nvPicPr>
          <p:cNvPr id="811" name="Google Shape;811;p100"/>
          <p:cNvPicPr preferRelativeResize="0"/>
          <p:nvPr/>
        </p:nvPicPr>
        <p:blipFill rotWithShape="1">
          <a:blip r:embed="rId6">
            <a:alphaModFix/>
          </a:blip>
          <a:srcRect b="0" l="2507" r="2498" t="0"/>
          <a:stretch/>
        </p:blipFill>
        <p:spPr>
          <a:xfrm>
            <a:off x="5659118" y="5174306"/>
            <a:ext cx="229018" cy="241150"/>
          </a:xfrm>
          <a:prstGeom prst="rect">
            <a:avLst/>
          </a:prstGeom>
          <a:noFill/>
          <a:ln>
            <a:noFill/>
          </a:ln>
        </p:spPr>
      </p:pic>
      <p:pic>
        <p:nvPicPr>
          <p:cNvPr id="812" name="Google Shape;812;p100"/>
          <p:cNvPicPr preferRelativeResize="0"/>
          <p:nvPr/>
        </p:nvPicPr>
        <p:blipFill rotWithShape="1">
          <a:blip r:embed="rId7">
            <a:alphaModFix/>
          </a:blip>
          <a:srcRect b="0" l="2326" r="2326" t="0"/>
          <a:stretch/>
        </p:blipFill>
        <p:spPr>
          <a:xfrm>
            <a:off x="5659118" y="4669206"/>
            <a:ext cx="229018" cy="241150"/>
          </a:xfrm>
          <a:prstGeom prst="rect">
            <a:avLst/>
          </a:prstGeom>
          <a:noFill/>
          <a:ln>
            <a:noFill/>
          </a:ln>
        </p:spPr>
      </p:pic>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ider black">
  <p:cSld name="CUSTOM_2">
    <p:bg>
      <p:bgPr>
        <a:blipFill>
          <a:blip r:embed="rId2">
            <a:alphaModFix/>
          </a:blip>
          <a:stretch>
            <a:fillRect/>
          </a:stretch>
        </a:blipFill>
      </p:bgPr>
    </p:bg>
    <p:spTree>
      <p:nvGrpSpPr>
        <p:cNvPr id="813" name="Shape 813"/>
        <p:cNvGrpSpPr/>
        <p:nvPr/>
      </p:nvGrpSpPr>
      <p:grpSpPr>
        <a:xfrm>
          <a:off x="0" y="0"/>
          <a:ext cx="0" cy="0"/>
          <a:chOff x="0" y="0"/>
          <a:chExt cx="0" cy="0"/>
        </a:xfrm>
      </p:grpSpPr>
      <p:sp>
        <p:nvSpPr>
          <p:cNvPr id="814" name="Google Shape;814;p101"/>
          <p:cNvSpPr txBox="1"/>
          <p:nvPr>
            <p:ph type="title"/>
          </p:nvPr>
        </p:nvSpPr>
        <p:spPr>
          <a:xfrm>
            <a:off x="447663" y="1084561"/>
            <a:ext cx="6822900" cy="2105100"/>
          </a:xfrm>
          <a:prstGeom prst="rect">
            <a:avLst/>
          </a:prstGeom>
        </p:spPr>
        <p:txBody>
          <a:bodyPr anchorCtr="0" anchor="t" bIns="91425" lIns="438900" spcFirstLastPara="1" rIns="91425" wrap="square" tIns="91425">
            <a:noAutofit/>
          </a:bodyPr>
          <a:lstStyle>
            <a:lvl1pPr lvl="0" rtl="0">
              <a:spcBef>
                <a:spcPts val="0"/>
              </a:spcBef>
              <a:spcAft>
                <a:spcPts val="0"/>
              </a:spcAft>
              <a:buNone/>
              <a:defRPr b="1" sz="6000">
                <a:solidFill>
                  <a:srgbClr val="EBEBEB"/>
                </a:solidFill>
                <a:latin typeface="Overpass"/>
                <a:ea typeface="Overpass"/>
                <a:cs typeface="Overpass"/>
                <a:sym typeface="Overpass"/>
              </a:defRPr>
            </a:lvl1pPr>
            <a:lvl2pPr lvl="1" rtl="0">
              <a:spcBef>
                <a:spcPts val="0"/>
              </a:spcBef>
              <a:spcAft>
                <a:spcPts val="0"/>
              </a:spcAft>
              <a:buNone/>
              <a:defRPr b="1" sz="6000">
                <a:solidFill>
                  <a:srgbClr val="EBEBEB"/>
                </a:solidFill>
                <a:latin typeface="Overpass"/>
                <a:ea typeface="Overpass"/>
                <a:cs typeface="Overpass"/>
                <a:sym typeface="Overpass"/>
              </a:defRPr>
            </a:lvl2pPr>
            <a:lvl3pPr lvl="2" rtl="0">
              <a:spcBef>
                <a:spcPts val="0"/>
              </a:spcBef>
              <a:spcAft>
                <a:spcPts val="0"/>
              </a:spcAft>
              <a:buNone/>
              <a:defRPr b="1" sz="6000">
                <a:solidFill>
                  <a:srgbClr val="EBEBEB"/>
                </a:solidFill>
                <a:latin typeface="Overpass"/>
                <a:ea typeface="Overpass"/>
                <a:cs typeface="Overpass"/>
                <a:sym typeface="Overpass"/>
              </a:defRPr>
            </a:lvl3pPr>
            <a:lvl4pPr lvl="3" rtl="0">
              <a:spcBef>
                <a:spcPts val="0"/>
              </a:spcBef>
              <a:spcAft>
                <a:spcPts val="0"/>
              </a:spcAft>
              <a:buNone/>
              <a:defRPr b="1" sz="6000">
                <a:solidFill>
                  <a:srgbClr val="EBEBEB"/>
                </a:solidFill>
                <a:latin typeface="Overpass"/>
                <a:ea typeface="Overpass"/>
                <a:cs typeface="Overpass"/>
                <a:sym typeface="Overpass"/>
              </a:defRPr>
            </a:lvl4pPr>
            <a:lvl5pPr lvl="4" rtl="0">
              <a:spcBef>
                <a:spcPts val="0"/>
              </a:spcBef>
              <a:spcAft>
                <a:spcPts val="0"/>
              </a:spcAft>
              <a:buNone/>
              <a:defRPr b="1" sz="6000">
                <a:solidFill>
                  <a:srgbClr val="EBEBEB"/>
                </a:solidFill>
                <a:latin typeface="Overpass"/>
                <a:ea typeface="Overpass"/>
                <a:cs typeface="Overpass"/>
                <a:sym typeface="Overpass"/>
              </a:defRPr>
            </a:lvl5pPr>
            <a:lvl6pPr lvl="5" rtl="0">
              <a:spcBef>
                <a:spcPts val="0"/>
              </a:spcBef>
              <a:spcAft>
                <a:spcPts val="0"/>
              </a:spcAft>
              <a:buNone/>
              <a:defRPr b="1" sz="6000">
                <a:solidFill>
                  <a:srgbClr val="EBEBEB"/>
                </a:solidFill>
                <a:latin typeface="Overpass"/>
                <a:ea typeface="Overpass"/>
                <a:cs typeface="Overpass"/>
                <a:sym typeface="Overpass"/>
              </a:defRPr>
            </a:lvl6pPr>
            <a:lvl7pPr lvl="6" rtl="0">
              <a:spcBef>
                <a:spcPts val="0"/>
              </a:spcBef>
              <a:spcAft>
                <a:spcPts val="0"/>
              </a:spcAft>
              <a:buNone/>
              <a:defRPr b="1" sz="6000">
                <a:solidFill>
                  <a:srgbClr val="EBEBEB"/>
                </a:solidFill>
                <a:latin typeface="Overpass"/>
                <a:ea typeface="Overpass"/>
                <a:cs typeface="Overpass"/>
                <a:sym typeface="Overpass"/>
              </a:defRPr>
            </a:lvl7pPr>
            <a:lvl8pPr lvl="7" rtl="0">
              <a:spcBef>
                <a:spcPts val="0"/>
              </a:spcBef>
              <a:spcAft>
                <a:spcPts val="0"/>
              </a:spcAft>
              <a:buNone/>
              <a:defRPr b="1" sz="6000">
                <a:solidFill>
                  <a:srgbClr val="EBEBEB"/>
                </a:solidFill>
                <a:latin typeface="Overpass"/>
                <a:ea typeface="Overpass"/>
                <a:cs typeface="Overpass"/>
                <a:sym typeface="Overpass"/>
              </a:defRPr>
            </a:lvl8pPr>
            <a:lvl9pPr lvl="8" rtl="0">
              <a:spcBef>
                <a:spcPts val="0"/>
              </a:spcBef>
              <a:spcAft>
                <a:spcPts val="0"/>
              </a:spcAft>
              <a:buNone/>
              <a:defRPr b="1" sz="6000">
                <a:solidFill>
                  <a:srgbClr val="EBEBEB"/>
                </a:solidFill>
                <a:latin typeface="Overpass"/>
                <a:ea typeface="Overpass"/>
                <a:cs typeface="Overpass"/>
                <a:sym typeface="Overpass"/>
              </a:defRPr>
            </a:lvl9pPr>
          </a:lstStyle>
          <a:p/>
        </p:txBody>
      </p:sp>
      <p:cxnSp>
        <p:nvCxnSpPr>
          <p:cNvPr id="815" name="Google Shape;815;p101"/>
          <p:cNvCxnSpPr/>
          <p:nvPr/>
        </p:nvCxnSpPr>
        <p:spPr>
          <a:xfrm rot="10800000">
            <a:off x="447655" y="6401100"/>
            <a:ext cx="0" cy="456900"/>
          </a:xfrm>
          <a:prstGeom prst="straightConnector1">
            <a:avLst/>
          </a:prstGeom>
          <a:noFill/>
          <a:ln cap="flat" cmpd="sng" w="9525">
            <a:solidFill>
              <a:srgbClr val="EE0000"/>
            </a:solidFill>
            <a:prstDash val="solid"/>
            <a:round/>
            <a:headEnd len="med" w="med" type="none"/>
            <a:tailEnd len="med" w="med" type="none"/>
          </a:ln>
        </p:spPr>
      </p:cxnSp>
      <p:cxnSp>
        <p:nvCxnSpPr>
          <p:cNvPr id="816" name="Google Shape;816;p101"/>
          <p:cNvCxnSpPr/>
          <p:nvPr/>
        </p:nvCxnSpPr>
        <p:spPr>
          <a:xfrm rot="10800000">
            <a:off x="447663" y="100"/>
            <a:ext cx="0" cy="886500"/>
          </a:xfrm>
          <a:prstGeom prst="straightConnector1">
            <a:avLst/>
          </a:prstGeom>
          <a:noFill/>
          <a:ln cap="flat" cmpd="sng" w="9525">
            <a:solidFill>
              <a:srgbClr val="EE0000"/>
            </a:solidFill>
            <a:prstDash val="solid"/>
            <a:round/>
            <a:headEnd len="med" w="med" type="none"/>
            <a:tailEnd len="med" w="med" type="none"/>
          </a:ln>
        </p:spPr>
      </p:cxnSp>
      <p:sp>
        <p:nvSpPr>
          <p:cNvPr id="817" name="Google Shape;817;p101"/>
          <p:cNvSpPr txBox="1"/>
          <p:nvPr>
            <p:ph idx="1" type="subTitle"/>
          </p:nvPr>
        </p:nvSpPr>
        <p:spPr>
          <a:xfrm>
            <a:off x="447663" y="55441"/>
            <a:ext cx="51477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p:txBody>
      </p:sp>
      <p:sp>
        <p:nvSpPr>
          <p:cNvPr id="818" name="Google Shape;818;p101"/>
          <p:cNvSpPr txBox="1"/>
          <p:nvPr>
            <p:ph idx="2" type="subTitle"/>
          </p:nvPr>
        </p:nvSpPr>
        <p:spPr>
          <a:xfrm>
            <a:off x="9249136" y="1743719"/>
            <a:ext cx="2123700" cy="33093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500">
                <a:solidFill>
                  <a:srgbClr val="4D4D4F"/>
                </a:solidFill>
              </a:defRPr>
            </a:lvl1pPr>
            <a:lvl2pPr lvl="1" rtl="0">
              <a:lnSpc>
                <a:spcPct val="174000"/>
              </a:lnSpc>
              <a:spcBef>
                <a:spcPts val="0"/>
              </a:spcBef>
              <a:spcAft>
                <a:spcPts val="0"/>
              </a:spcAft>
              <a:buNone/>
              <a:defRPr sz="1500">
                <a:solidFill>
                  <a:srgbClr val="4D4D4F"/>
                </a:solidFill>
              </a:defRPr>
            </a:lvl2pPr>
            <a:lvl3pPr lvl="2" rtl="0">
              <a:lnSpc>
                <a:spcPct val="174000"/>
              </a:lnSpc>
              <a:spcBef>
                <a:spcPts val="0"/>
              </a:spcBef>
              <a:spcAft>
                <a:spcPts val="0"/>
              </a:spcAft>
              <a:buNone/>
              <a:defRPr sz="1500">
                <a:solidFill>
                  <a:srgbClr val="4D4D4F"/>
                </a:solidFill>
              </a:defRPr>
            </a:lvl3pPr>
            <a:lvl4pPr lvl="3" rtl="0">
              <a:lnSpc>
                <a:spcPct val="174000"/>
              </a:lnSpc>
              <a:spcBef>
                <a:spcPts val="0"/>
              </a:spcBef>
              <a:spcAft>
                <a:spcPts val="0"/>
              </a:spcAft>
              <a:buNone/>
              <a:defRPr sz="1500">
                <a:solidFill>
                  <a:srgbClr val="4D4D4F"/>
                </a:solidFill>
              </a:defRPr>
            </a:lvl4pPr>
            <a:lvl5pPr lvl="4" rtl="0">
              <a:lnSpc>
                <a:spcPct val="174000"/>
              </a:lnSpc>
              <a:spcBef>
                <a:spcPts val="0"/>
              </a:spcBef>
              <a:spcAft>
                <a:spcPts val="0"/>
              </a:spcAft>
              <a:buNone/>
              <a:defRPr sz="1500">
                <a:solidFill>
                  <a:srgbClr val="4D4D4F"/>
                </a:solidFill>
              </a:defRPr>
            </a:lvl5pPr>
            <a:lvl6pPr lvl="5" rtl="0">
              <a:lnSpc>
                <a:spcPct val="174000"/>
              </a:lnSpc>
              <a:spcBef>
                <a:spcPts val="0"/>
              </a:spcBef>
              <a:spcAft>
                <a:spcPts val="0"/>
              </a:spcAft>
              <a:buNone/>
              <a:defRPr sz="1500">
                <a:solidFill>
                  <a:srgbClr val="4D4D4F"/>
                </a:solidFill>
              </a:defRPr>
            </a:lvl6pPr>
            <a:lvl7pPr lvl="6" rtl="0">
              <a:lnSpc>
                <a:spcPct val="174000"/>
              </a:lnSpc>
              <a:spcBef>
                <a:spcPts val="0"/>
              </a:spcBef>
              <a:spcAft>
                <a:spcPts val="0"/>
              </a:spcAft>
              <a:buNone/>
              <a:defRPr sz="1500">
                <a:solidFill>
                  <a:srgbClr val="4D4D4F"/>
                </a:solidFill>
              </a:defRPr>
            </a:lvl7pPr>
            <a:lvl8pPr lvl="7" rtl="0">
              <a:lnSpc>
                <a:spcPct val="174000"/>
              </a:lnSpc>
              <a:spcBef>
                <a:spcPts val="0"/>
              </a:spcBef>
              <a:spcAft>
                <a:spcPts val="0"/>
              </a:spcAft>
              <a:buNone/>
              <a:defRPr sz="1500">
                <a:solidFill>
                  <a:srgbClr val="4D4D4F"/>
                </a:solidFill>
              </a:defRPr>
            </a:lvl8pPr>
            <a:lvl9pPr lvl="8" rtl="0">
              <a:lnSpc>
                <a:spcPct val="174000"/>
              </a:lnSpc>
              <a:spcBef>
                <a:spcPts val="0"/>
              </a:spcBef>
              <a:spcAft>
                <a:spcPts val="0"/>
              </a:spcAft>
              <a:buNone/>
              <a:defRPr sz="1500">
                <a:solidFill>
                  <a:srgbClr val="4D4D4F"/>
                </a:solidFill>
              </a:defRPr>
            </a:lvl9pPr>
          </a:lstStyle>
          <a:p/>
        </p:txBody>
      </p:sp>
      <p:pic>
        <p:nvPicPr>
          <p:cNvPr id="819" name="Google Shape;819;p101"/>
          <p:cNvPicPr preferRelativeResize="0"/>
          <p:nvPr/>
        </p:nvPicPr>
        <p:blipFill rotWithShape="1">
          <a:blip r:embed="rId3">
            <a:alphaModFix/>
          </a:blip>
          <a:srcRect b="317" l="0" r="0" t="327"/>
          <a:stretch/>
        </p:blipFill>
        <p:spPr>
          <a:xfrm>
            <a:off x="10708600" y="6313250"/>
            <a:ext cx="975606" cy="228064"/>
          </a:xfrm>
          <a:prstGeom prst="rect">
            <a:avLst/>
          </a:prstGeom>
          <a:noFill/>
          <a:ln>
            <a:noFill/>
          </a:ln>
        </p:spPr>
      </p:pic>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ider white">
  <p:cSld name="CUSTOM_2_1">
    <p:bg>
      <p:bgPr>
        <a:blipFill>
          <a:blip r:embed="rId2">
            <a:alphaModFix/>
          </a:blip>
          <a:stretch>
            <a:fillRect/>
          </a:stretch>
        </a:blipFill>
      </p:bgPr>
    </p:bg>
    <p:spTree>
      <p:nvGrpSpPr>
        <p:cNvPr id="820" name="Shape 820"/>
        <p:cNvGrpSpPr/>
        <p:nvPr/>
      </p:nvGrpSpPr>
      <p:grpSpPr>
        <a:xfrm>
          <a:off x="0" y="0"/>
          <a:ext cx="0" cy="0"/>
          <a:chOff x="0" y="0"/>
          <a:chExt cx="0" cy="0"/>
        </a:xfrm>
      </p:grpSpPr>
      <p:sp>
        <p:nvSpPr>
          <p:cNvPr id="821" name="Google Shape;821;p102"/>
          <p:cNvSpPr txBox="1"/>
          <p:nvPr>
            <p:ph type="title"/>
          </p:nvPr>
        </p:nvSpPr>
        <p:spPr>
          <a:xfrm>
            <a:off x="447663" y="1084561"/>
            <a:ext cx="6822900" cy="2105100"/>
          </a:xfrm>
          <a:prstGeom prst="rect">
            <a:avLst/>
          </a:prstGeom>
        </p:spPr>
        <p:txBody>
          <a:bodyPr anchorCtr="0" anchor="t" bIns="91425" lIns="438900" spcFirstLastPara="1" rIns="91425" wrap="square" tIns="91425">
            <a:noAutofit/>
          </a:bodyPr>
          <a:lstStyle>
            <a:lvl1pPr lvl="0" rtl="0">
              <a:spcBef>
                <a:spcPts val="0"/>
              </a:spcBef>
              <a:spcAft>
                <a:spcPts val="0"/>
              </a:spcAft>
              <a:buNone/>
              <a:defRPr b="1" sz="6000">
                <a:solidFill>
                  <a:srgbClr val="EE0000"/>
                </a:solidFill>
                <a:latin typeface="Overpass"/>
                <a:ea typeface="Overpass"/>
                <a:cs typeface="Overpass"/>
                <a:sym typeface="Overpass"/>
              </a:defRPr>
            </a:lvl1pPr>
            <a:lvl2pPr lvl="1" rtl="0">
              <a:spcBef>
                <a:spcPts val="0"/>
              </a:spcBef>
              <a:spcAft>
                <a:spcPts val="0"/>
              </a:spcAft>
              <a:buNone/>
              <a:defRPr b="1" sz="6000">
                <a:solidFill>
                  <a:srgbClr val="EE0000"/>
                </a:solidFill>
                <a:latin typeface="Overpass"/>
                <a:ea typeface="Overpass"/>
                <a:cs typeface="Overpass"/>
                <a:sym typeface="Overpass"/>
              </a:defRPr>
            </a:lvl2pPr>
            <a:lvl3pPr lvl="2" rtl="0">
              <a:spcBef>
                <a:spcPts val="0"/>
              </a:spcBef>
              <a:spcAft>
                <a:spcPts val="0"/>
              </a:spcAft>
              <a:buNone/>
              <a:defRPr b="1" sz="6000">
                <a:solidFill>
                  <a:srgbClr val="EE0000"/>
                </a:solidFill>
                <a:latin typeface="Overpass"/>
                <a:ea typeface="Overpass"/>
                <a:cs typeface="Overpass"/>
                <a:sym typeface="Overpass"/>
              </a:defRPr>
            </a:lvl3pPr>
            <a:lvl4pPr lvl="3" rtl="0">
              <a:spcBef>
                <a:spcPts val="0"/>
              </a:spcBef>
              <a:spcAft>
                <a:spcPts val="0"/>
              </a:spcAft>
              <a:buNone/>
              <a:defRPr b="1" sz="6000">
                <a:solidFill>
                  <a:srgbClr val="EE0000"/>
                </a:solidFill>
                <a:latin typeface="Overpass"/>
                <a:ea typeface="Overpass"/>
                <a:cs typeface="Overpass"/>
                <a:sym typeface="Overpass"/>
              </a:defRPr>
            </a:lvl4pPr>
            <a:lvl5pPr lvl="4" rtl="0">
              <a:spcBef>
                <a:spcPts val="0"/>
              </a:spcBef>
              <a:spcAft>
                <a:spcPts val="0"/>
              </a:spcAft>
              <a:buNone/>
              <a:defRPr b="1" sz="6000">
                <a:solidFill>
                  <a:srgbClr val="EE0000"/>
                </a:solidFill>
                <a:latin typeface="Overpass"/>
                <a:ea typeface="Overpass"/>
                <a:cs typeface="Overpass"/>
                <a:sym typeface="Overpass"/>
              </a:defRPr>
            </a:lvl5pPr>
            <a:lvl6pPr lvl="5" rtl="0">
              <a:spcBef>
                <a:spcPts val="0"/>
              </a:spcBef>
              <a:spcAft>
                <a:spcPts val="0"/>
              </a:spcAft>
              <a:buNone/>
              <a:defRPr b="1" sz="6000">
                <a:solidFill>
                  <a:srgbClr val="EE0000"/>
                </a:solidFill>
                <a:latin typeface="Overpass"/>
                <a:ea typeface="Overpass"/>
                <a:cs typeface="Overpass"/>
                <a:sym typeface="Overpass"/>
              </a:defRPr>
            </a:lvl6pPr>
            <a:lvl7pPr lvl="6" rtl="0">
              <a:spcBef>
                <a:spcPts val="0"/>
              </a:spcBef>
              <a:spcAft>
                <a:spcPts val="0"/>
              </a:spcAft>
              <a:buNone/>
              <a:defRPr b="1" sz="6000">
                <a:solidFill>
                  <a:srgbClr val="EE0000"/>
                </a:solidFill>
                <a:latin typeface="Overpass"/>
                <a:ea typeface="Overpass"/>
                <a:cs typeface="Overpass"/>
                <a:sym typeface="Overpass"/>
              </a:defRPr>
            </a:lvl7pPr>
            <a:lvl8pPr lvl="7" rtl="0">
              <a:spcBef>
                <a:spcPts val="0"/>
              </a:spcBef>
              <a:spcAft>
                <a:spcPts val="0"/>
              </a:spcAft>
              <a:buNone/>
              <a:defRPr b="1" sz="6000">
                <a:solidFill>
                  <a:srgbClr val="EE0000"/>
                </a:solidFill>
                <a:latin typeface="Overpass"/>
                <a:ea typeface="Overpass"/>
                <a:cs typeface="Overpass"/>
                <a:sym typeface="Overpass"/>
              </a:defRPr>
            </a:lvl8pPr>
            <a:lvl9pPr lvl="8" rtl="0">
              <a:spcBef>
                <a:spcPts val="0"/>
              </a:spcBef>
              <a:spcAft>
                <a:spcPts val="0"/>
              </a:spcAft>
              <a:buNone/>
              <a:defRPr b="1" sz="6000">
                <a:solidFill>
                  <a:srgbClr val="EE0000"/>
                </a:solidFill>
                <a:latin typeface="Overpass"/>
                <a:ea typeface="Overpass"/>
                <a:cs typeface="Overpass"/>
                <a:sym typeface="Overpass"/>
              </a:defRPr>
            </a:lvl9pPr>
          </a:lstStyle>
          <a:p/>
        </p:txBody>
      </p:sp>
      <p:cxnSp>
        <p:nvCxnSpPr>
          <p:cNvPr id="822" name="Google Shape;822;p102"/>
          <p:cNvCxnSpPr/>
          <p:nvPr/>
        </p:nvCxnSpPr>
        <p:spPr>
          <a:xfrm rot="10800000">
            <a:off x="447655" y="6401100"/>
            <a:ext cx="0" cy="456900"/>
          </a:xfrm>
          <a:prstGeom prst="straightConnector1">
            <a:avLst/>
          </a:prstGeom>
          <a:noFill/>
          <a:ln cap="flat" cmpd="sng" w="9525">
            <a:solidFill>
              <a:srgbClr val="EE0000"/>
            </a:solidFill>
            <a:prstDash val="solid"/>
            <a:round/>
            <a:headEnd len="med" w="med" type="none"/>
            <a:tailEnd len="med" w="med" type="none"/>
          </a:ln>
        </p:spPr>
      </p:cxnSp>
      <p:cxnSp>
        <p:nvCxnSpPr>
          <p:cNvPr id="823" name="Google Shape;823;p102"/>
          <p:cNvCxnSpPr/>
          <p:nvPr/>
        </p:nvCxnSpPr>
        <p:spPr>
          <a:xfrm rot="10800000">
            <a:off x="447663" y="100"/>
            <a:ext cx="0" cy="886500"/>
          </a:xfrm>
          <a:prstGeom prst="straightConnector1">
            <a:avLst/>
          </a:prstGeom>
          <a:noFill/>
          <a:ln cap="flat" cmpd="sng" w="9525">
            <a:solidFill>
              <a:srgbClr val="EE0000"/>
            </a:solidFill>
            <a:prstDash val="solid"/>
            <a:round/>
            <a:headEnd len="med" w="med" type="none"/>
            <a:tailEnd len="med" w="med" type="none"/>
          </a:ln>
        </p:spPr>
      </p:cxnSp>
      <p:sp>
        <p:nvSpPr>
          <p:cNvPr id="824" name="Google Shape;824;p102"/>
          <p:cNvSpPr txBox="1"/>
          <p:nvPr>
            <p:ph idx="1" type="subTitle"/>
          </p:nvPr>
        </p:nvSpPr>
        <p:spPr>
          <a:xfrm>
            <a:off x="447663" y="55441"/>
            <a:ext cx="51477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1pPr>
            <a:lvl2pPr lvl="1"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2pPr>
            <a:lvl3pPr lvl="2"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3pPr>
            <a:lvl4pPr lvl="3"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4pPr>
            <a:lvl5pPr lvl="4"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5pPr>
            <a:lvl6pPr lvl="5"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6pPr>
            <a:lvl7pPr lvl="6"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7pPr>
            <a:lvl8pPr lvl="7"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8pPr>
            <a:lvl9pPr lvl="8"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9pPr>
          </a:lstStyle>
          <a:p/>
        </p:txBody>
      </p:sp>
      <p:sp>
        <p:nvSpPr>
          <p:cNvPr id="825" name="Google Shape;825;p102"/>
          <p:cNvSpPr txBox="1"/>
          <p:nvPr>
            <p:ph idx="2" type="subTitle"/>
          </p:nvPr>
        </p:nvSpPr>
        <p:spPr>
          <a:xfrm>
            <a:off x="9249136" y="1743719"/>
            <a:ext cx="2123700" cy="33093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500">
                <a:solidFill>
                  <a:srgbClr val="EBEBEB"/>
                </a:solidFill>
              </a:defRPr>
            </a:lvl1pPr>
            <a:lvl2pPr lvl="1" rtl="0">
              <a:lnSpc>
                <a:spcPct val="174000"/>
              </a:lnSpc>
              <a:spcBef>
                <a:spcPts val="0"/>
              </a:spcBef>
              <a:spcAft>
                <a:spcPts val="0"/>
              </a:spcAft>
              <a:buNone/>
              <a:defRPr sz="1500">
                <a:solidFill>
                  <a:srgbClr val="EBEBEB"/>
                </a:solidFill>
              </a:defRPr>
            </a:lvl2pPr>
            <a:lvl3pPr lvl="2" rtl="0">
              <a:lnSpc>
                <a:spcPct val="174000"/>
              </a:lnSpc>
              <a:spcBef>
                <a:spcPts val="0"/>
              </a:spcBef>
              <a:spcAft>
                <a:spcPts val="0"/>
              </a:spcAft>
              <a:buNone/>
              <a:defRPr sz="1500">
                <a:solidFill>
                  <a:srgbClr val="EBEBEB"/>
                </a:solidFill>
              </a:defRPr>
            </a:lvl3pPr>
            <a:lvl4pPr lvl="3" rtl="0">
              <a:lnSpc>
                <a:spcPct val="174000"/>
              </a:lnSpc>
              <a:spcBef>
                <a:spcPts val="0"/>
              </a:spcBef>
              <a:spcAft>
                <a:spcPts val="0"/>
              </a:spcAft>
              <a:buNone/>
              <a:defRPr sz="1500">
                <a:solidFill>
                  <a:srgbClr val="EBEBEB"/>
                </a:solidFill>
              </a:defRPr>
            </a:lvl4pPr>
            <a:lvl5pPr lvl="4" rtl="0">
              <a:lnSpc>
                <a:spcPct val="174000"/>
              </a:lnSpc>
              <a:spcBef>
                <a:spcPts val="0"/>
              </a:spcBef>
              <a:spcAft>
                <a:spcPts val="0"/>
              </a:spcAft>
              <a:buNone/>
              <a:defRPr sz="1500">
                <a:solidFill>
                  <a:srgbClr val="EBEBEB"/>
                </a:solidFill>
              </a:defRPr>
            </a:lvl5pPr>
            <a:lvl6pPr lvl="5" rtl="0">
              <a:lnSpc>
                <a:spcPct val="174000"/>
              </a:lnSpc>
              <a:spcBef>
                <a:spcPts val="0"/>
              </a:spcBef>
              <a:spcAft>
                <a:spcPts val="0"/>
              </a:spcAft>
              <a:buNone/>
              <a:defRPr sz="1500">
                <a:solidFill>
                  <a:srgbClr val="EBEBEB"/>
                </a:solidFill>
              </a:defRPr>
            </a:lvl6pPr>
            <a:lvl7pPr lvl="6" rtl="0">
              <a:lnSpc>
                <a:spcPct val="174000"/>
              </a:lnSpc>
              <a:spcBef>
                <a:spcPts val="0"/>
              </a:spcBef>
              <a:spcAft>
                <a:spcPts val="0"/>
              </a:spcAft>
              <a:buNone/>
              <a:defRPr sz="1500">
                <a:solidFill>
                  <a:srgbClr val="EBEBEB"/>
                </a:solidFill>
              </a:defRPr>
            </a:lvl7pPr>
            <a:lvl8pPr lvl="7" rtl="0">
              <a:lnSpc>
                <a:spcPct val="174000"/>
              </a:lnSpc>
              <a:spcBef>
                <a:spcPts val="0"/>
              </a:spcBef>
              <a:spcAft>
                <a:spcPts val="0"/>
              </a:spcAft>
              <a:buNone/>
              <a:defRPr sz="1500">
                <a:solidFill>
                  <a:srgbClr val="EBEBEB"/>
                </a:solidFill>
              </a:defRPr>
            </a:lvl8pPr>
            <a:lvl9pPr lvl="8" rtl="0">
              <a:lnSpc>
                <a:spcPct val="174000"/>
              </a:lnSpc>
              <a:spcBef>
                <a:spcPts val="0"/>
              </a:spcBef>
              <a:spcAft>
                <a:spcPts val="0"/>
              </a:spcAft>
              <a:buNone/>
              <a:defRPr sz="1500">
                <a:solidFill>
                  <a:srgbClr val="EBEBEB"/>
                </a:solidFill>
              </a:defRPr>
            </a:lvl9pPr>
          </a:lstStyle>
          <a:p/>
        </p:txBody>
      </p:sp>
      <p:pic>
        <p:nvPicPr>
          <p:cNvPr id="826" name="Google Shape;826;p102"/>
          <p:cNvPicPr preferRelativeResize="0"/>
          <p:nvPr/>
        </p:nvPicPr>
        <p:blipFill>
          <a:blip r:embed="rId3">
            <a:alphaModFix/>
          </a:blip>
          <a:stretch>
            <a:fillRect/>
          </a:stretch>
        </p:blipFill>
        <p:spPr>
          <a:xfrm>
            <a:off x="10708600" y="6312505"/>
            <a:ext cx="975606" cy="229554"/>
          </a:xfrm>
          <a:prstGeom prst="rect">
            <a:avLst/>
          </a:prstGeom>
          <a:noFill/>
          <a:ln>
            <a:noFill/>
          </a:ln>
        </p:spPr>
      </p:pic>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ider white">
  <p:cSld name="CUSTOM_2_1_1">
    <p:bg>
      <p:bgPr>
        <a:blipFill>
          <a:blip r:embed="rId2">
            <a:alphaModFix/>
          </a:blip>
          <a:stretch>
            <a:fillRect/>
          </a:stretch>
        </a:blipFill>
      </p:bgPr>
    </p:bg>
    <p:spTree>
      <p:nvGrpSpPr>
        <p:cNvPr id="827" name="Shape 827"/>
        <p:cNvGrpSpPr/>
        <p:nvPr/>
      </p:nvGrpSpPr>
      <p:grpSpPr>
        <a:xfrm>
          <a:off x="0" y="0"/>
          <a:ext cx="0" cy="0"/>
          <a:chOff x="0" y="0"/>
          <a:chExt cx="0" cy="0"/>
        </a:xfrm>
      </p:grpSpPr>
      <p:sp>
        <p:nvSpPr>
          <p:cNvPr id="828" name="Google Shape;828;p103"/>
          <p:cNvSpPr txBox="1"/>
          <p:nvPr>
            <p:ph type="title"/>
          </p:nvPr>
        </p:nvSpPr>
        <p:spPr>
          <a:xfrm>
            <a:off x="447663" y="1084561"/>
            <a:ext cx="6822900" cy="2105100"/>
          </a:xfrm>
          <a:prstGeom prst="rect">
            <a:avLst/>
          </a:prstGeom>
        </p:spPr>
        <p:txBody>
          <a:bodyPr anchorCtr="0" anchor="t" bIns="91425" lIns="438900" spcFirstLastPara="1" rIns="91425" wrap="square" tIns="91425">
            <a:noAutofit/>
          </a:bodyPr>
          <a:lstStyle>
            <a:lvl1pPr lvl="0" rtl="0">
              <a:spcBef>
                <a:spcPts val="0"/>
              </a:spcBef>
              <a:spcAft>
                <a:spcPts val="0"/>
              </a:spcAft>
              <a:buNone/>
              <a:defRPr b="1" sz="6000">
                <a:solidFill>
                  <a:srgbClr val="EE0000"/>
                </a:solidFill>
                <a:latin typeface="Overpass"/>
                <a:ea typeface="Overpass"/>
                <a:cs typeface="Overpass"/>
                <a:sym typeface="Overpass"/>
              </a:defRPr>
            </a:lvl1pPr>
            <a:lvl2pPr lvl="1" rtl="0">
              <a:spcBef>
                <a:spcPts val="0"/>
              </a:spcBef>
              <a:spcAft>
                <a:spcPts val="0"/>
              </a:spcAft>
              <a:buNone/>
              <a:defRPr b="1" sz="6000">
                <a:solidFill>
                  <a:srgbClr val="EE0000"/>
                </a:solidFill>
                <a:latin typeface="Overpass"/>
                <a:ea typeface="Overpass"/>
                <a:cs typeface="Overpass"/>
                <a:sym typeface="Overpass"/>
              </a:defRPr>
            </a:lvl2pPr>
            <a:lvl3pPr lvl="2" rtl="0">
              <a:spcBef>
                <a:spcPts val="0"/>
              </a:spcBef>
              <a:spcAft>
                <a:spcPts val="0"/>
              </a:spcAft>
              <a:buNone/>
              <a:defRPr b="1" sz="6000">
                <a:solidFill>
                  <a:srgbClr val="EE0000"/>
                </a:solidFill>
                <a:latin typeface="Overpass"/>
                <a:ea typeface="Overpass"/>
                <a:cs typeface="Overpass"/>
                <a:sym typeface="Overpass"/>
              </a:defRPr>
            </a:lvl3pPr>
            <a:lvl4pPr lvl="3" rtl="0">
              <a:spcBef>
                <a:spcPts val="0"/>
              </a:spcBef>
              <a:spcAft>
                <a:spcPts val="0"/>
              </a:spcAft>
              <a:buNone/>
              <a:defRPr b="1" sz="6000">
                <a:solidFill>
                  <a:srgbClr val="EE0000"/>
                </a:solidFill>
                <a:latin typeface="Overpass"/>
                <a:ea typeface="Overpass"/>
                <a:cs typeface="Overpass"/>
                <a:sym typeface="Overpass"/>
              </a:defRPr>
            </a:lvl4pPr>
            <a:lvl5pPr lvl="4" rtl="0">
              <a:spcBef>
                <a:spcPts val="0"/>
              </a:spcBef>
              <a:spcAft>
                <a:spcPts val="0"/>
              </a:spcAft>
              <a:buNone/>
              <a:defRPr b="1" sz="6000">
                <a:solidFill>
                  <a:srgbClr val="EE0000"/>
                </a:solidFill>
                <a:latin typeface="Overpass"/>
                <a:ea typeface="Overpass"/>
                <a:cs typeface="Overpass"/>
                <a:sym typeface="Overpass"/>
              </a:defRPr>
            </a:lvl5pPr>
            <a:lvl6pPr lvl="5" rtl="0">
              <a:spcBef>
                <a:spcPts val="0"/>
              </a:spcBef>
              <a:spcAft>
                <a:spcPts val="0"/>
              </a:spcAft>
              <a:buNone/>
              <a:defRPr b="1" sz="6000">
                <a:solidFill>
                  <a:srgbClr val="EE0000"/>
                </a:solidFill>
                <a:latin typeface="Overpass"/>
                <a:ea typeface="Overpass"/>
                <a:cs typeface="Overpass"/>
                <a:sym typeface="Overpass"/>
              </a:defRPr>
            </a:lvl6pPr>
            <a:lvl7pPr lvl="6" rtl="0">
              <a:spcBef>
                <a:spcPts val="0"/>
              </a:spcBef>
              <a:spcAft>
                <a:spcPts val="0"/>
              </a:spcAft>
              <a:buNone/>
              <a:defRPr b="1" sz="6000">
                <a:solidFill>
                  <a:srgbClr val="EE0000"/>
                </a:solidFill>
                <a:latin typeface="Overpass"/>
                <a:ea typeface="Overpass"/>
                <a:cs typeface="Overpass"/>
                <a:sym typeface="Overpass"/>
              </a:defRPr>
            </a:lvl7pPr>
            <a:lvl8pPr lvl="7" rtl="0">
              <a:spcBef>
                <a:spcPts val="0"/>
              </a:spcBef>
              <a:spcAft>
                <a:spcPts val="0"/>
              </a:spcAft>
              <a:buNone/>
              <a:defRPr b="1" sz="6000">
                <a:solidFill>
                  <a:srgbClr val="EE0000"/>
                </a:solidFill>
                <a:latin typeface="Overpass"/>
                <a:ea typeface="Overpass"/>
                <a:cs typeface="Overpass"/>
                <a:sym typeface="Overpass"/>
              </a:defRPr>
            </a:lvl8pPr>
            <a:lvl9pPr lvl="8" rtl="0">
              <a:spcBef>
                <a:spcPts val="0"/>
              </a:spcBef>
              <a:spcAft>
                <a:spcPts val="0"/>
              </a:spcAft>
              <a:buNone/>
              <a:defRPr b="1" sz="6000">
                <a:solidFill>
                  <a:srgbClr val="EE0000"/>
                </a:solidFill>
                <a:latin typeface="Overpass"/>
                <a:ea typeface="Overpass"/>
                <a:cs typeface="Overpass"/>
                <a:sym typeface="Overpass"/>
              </a:defRPr>
            </a:lvl9pPr>
          </a:lstStyle>
          <a:p/>
        </p:txBody>
      </p:sp>
      <p:cxnSp>
        <p:nvCxnSpPr>
          <p:cNvPr id="829" name="Google Shape;829;p103"/>
          <p:cNvCxnSpPr/>
          <p:nvPr/>
        </p:nvCxnSpPr>
        <p:spPr>
          <a:xfrm rot="10800000">
            <a:off x="447655" y="6401100"/>
            <a:ext cx="0" cy="456900"/>
          </a:xfrm>
          <a:prstGeom prst="straightConnector1">
            <a:avLst/>
          </a:prstGeom>
          <a:noFill/>
          <a:ln cap="flat" cmpd="sng" w="9525">
            <a:solidFill>
              <a:srgbClr val="EE0000"/>
            </a:solidFill>
            <a:prstDash val="solid"/>
            <a:round/>
            <a:headEnd len="med" w="med" type="none"/>
            <a:tailEnd len="med" w="med" type="none"/>
          </a:ln>
        </p:spPr>
      </p:cxnSp>
      <p:sp>
        <p:nvSpPr>
          <p:cNvPr id="830" name="Google Shape;830;p103"/>
          <p:cNvSpPr txBox="1"/>
          <p:nvPr>
            <p:ph idx="12" type="sldNum"/>
          </p:nvPr>
        </p:nvSpPr>
        <p:spPr>
          <a:xfrm>
            <a:off x="81954" y="6169556"/>
            <a:ext cx="731400" cy="143700"/>
          </a:xfrm>
          <a:prstGeom prst="rect">
            <a:avLst/>
          </a:prstGeom>
          <a:noFill/>
          <a:ln>
            <a:noFill/>
          </a:ln>
        </p:spPr>
        <p:txBody>
          <a:bodyPr anchorCtr="0" anchor="b" bIns="0" lIns="0" spcFirstLastPara="1" rIns="0" wrap="square" tIns="0">
            <a:noAutofit/>
          </a:bodyPr>
          <a:lstStyle>
            <a:lvl1pPr lvl="0" rtl="0" algn="ctr">
              <a:buNone/>
              <a:defRPr sz="800">
                <a:latin typeface="Overpass SemiBold"/>
                <a:ea typeface="Overpass SemiBold"/>
                <a:cs typeface="Overpass SemiBold"/>
                <a:sym typeface="Overpass SemiBold"/>
              </a:defRPr>
            </a:lvl1pPr>
            <a:lvl2pPr lvl="1" rtl="0" algn="ctr">
              <a:buNone/>
              <a:defRPr sz="800">
                <a:latin typeface="Overpass SemiBold"/>
                <a:ea typeface="Overpass SemiBold"/>
                <a:cs typeface="Overpass SemiBold"/>
                <a:sym typeface="Overpass SemiBold"/>
              </a:defRPr>
            </a:lvl2pPr>
            <a:lvl3pPr lvl="2" rtl="0" algn="ctr">
              <a:buNone/>
              <a:defRPr sz="800">
                <a:latin typeface="Overpass SemiBold"/>
                <a:ea typeface="Overpass SemiBold"/>
                <a:cs typeface="Overpass SemiBold"/>
                <a:sym typeface="Overpass SemiBold"/>
              </a:defRPr>
            </a:lvl3pPr>
            <a:lvl4pPr lvl="3" rtl="0" algn="ctr">
              <a:buNone/>
              <a:defRPr sz="800">
                <a:latin typeface="Overpass SemiBold"/>
                <a:ea typeface="Overpass SemiBold"/>
                <a:cs typeface="Overpass SemiBold"/>
                <a:sym typeface="Overpass SemiBold"/>
              </a:defRPr>
            </a:lvl4pPr>
            <a:lvl5pPr lvl="4" rtl="0" algn="ctr">
              <a:buNone/>
              <a:defRPr sz="800">
                <a:latin typeface="Overpass SemiBold"/>
                <a:ea typeface="Overpass SemiBold"/>
                <a:cs typeface="Overpass SemiBold"/>
                <a:sym typeface="Overpass SemiBold"/>
              </a:defRPr>
            </a:lvl5pPr>
            <a:lvl6pPr lvl="5" rtl="0" algn="ctr">
              <a:buNone/>
              <a:defRPr sz="800">
                <a:latin typeface="Overpass SemiBold"/>
                <a:ea typeface="Overpass SemiBold"/>
                <a:cs typeface="Overpass SemiBold"/>
                <a:sym typeface="Overpass SemiBold"/>
              </a:defRPr>
            </a:lvl6pPr>
            <a:lvl7pPr lvl="6" rtl="0" algn="ctr">
              <a:buNone/>
              <a:defRPr sz="800">
                <a:latin typeface="Overpass SemiBold"/>
                <a:ea typeface="Overpass SemiBold"/>
                <a:cs typeface="Overpass SemiBold"/>
                <a:sym typeface="Overpass SemiBold"/>
              </a:defRPr>
            </a:lvl7pPr>
            <a:lvl8pPr lvl="7" rtl="0" algn="ctr">
              <a:buNone/>
              <a:defRPr sz="800">
                <a:latin typeface="Overpass SemiBold"/>
                <a:ea typeface="Overpass SemiBold"/>
                <a:cs typeface="Overpass SemiBold"/>
                <a:sym typeface="Overpass SemiBold"/>
              </a:defRPr>
            </a:lvl8pPr>
            <a:lvl9pPr lvl="8" rtl="0"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cxnSp>
        <p:nvCxnSpPr>
          <p:cNvPr id="831" name="Google Shape;831;p103"/>
          <p:cNvCxnSpPr/>
          <p:nvPr/>
        </p:nvCxnSpPr>
        <p:spPr>
          <a:xfrm rot="10800000">
            <a:off x="447663" y="100"/>
            <a:ext cx="0" cy="886500"/>
          </a:xfrm>
          <a:prstGeom prst="straightConnector1">
            <a:avLst/>
          </a:prstGeom>
          <a:noFill/>
          <a:ln cap="flat" cmpd="sng" w="9525">
            <a:solidFill>
              <a:srgbClr val="EE0000"/>
            </a:solidFill>
            <a:prstDash val="solid"/>
            <a:round/>
            <a:headEnd len="med" w="med" type="none"/>
            <a:tailEnd len="med" w="med" type="none"/>
          </a:ln>
        </p:spPr>
      </p:cxnSp>
      <p:sp>
        <p:nvSpPr>
          <p:cNvPr id="832" name="Google Shape;832;p103"/>
          <p:cNvSpPr txBox="1"/>
          <p:nvPr>
            <p:ph idx="1" type="subTitle"/>
          </p:nvPr>
        </p:nvSpPr>
        <p:spPr>
          <a:xfrm>
            <a:off x="447663" y="55441"/>
            <a:ext cx="51477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1pPr>
            <a:lvl2pPr lvl="1"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2pPr>
            <a:lvl3pPr lvl="2"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3pPr>
            <a:lvl4pPr lvl="3"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4pPr>
            <a:lvl5pPr lvl="4"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5pPr>
            <a:lvl6pPr lvl="5"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6pPr>
            <a:lvl7pPr lvl="6"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7pPr>
            <a:lvl8pPr lvl="7"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8pPr>
            <a:lvl9pPr lvl="8"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9pPr>
          </a:lstStyle>
          <a:p/>
        </p:txBody>
      </p:sp>
      <p:sp>
        <p:nvSpPr>
          <p:cNvPr id="833" name="Google Shape;833;p103"/>
          <p:cNvSpPr txBox="1"/>
          <p:nvPr>
            <p:ph idx="2" type="subTitle"/>
          </p:nvPr>
        </p:nvSpPr>
        <p:spPr>
          <a:xfrm>
            <a:off x="9249136" y="1743719"/>
            <a:ext cx="2123700" cy="33093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500">
                <a:solidFill>
                  <a:srgbClr val="EBEBEB"/>
                </a:solidFill>
              </a:defRPr>
            </a:lvl1pPr>
            <a:lvl2pPr lvl="1" rtl="0">
              <a:lnSpc>
                <a:spcPct val="174000"/>
              </a:lnSpc>
              <a:spcBef>
                <a:spcPts val="0"/>
              </a:spcBef>
              <a:spcAft>
                <a:spcPts val="0"/>
              </a:spcAft>
              <a:buNone/>
              <a:defRPr sz="1500">
                <a:solidFill>
                  <a:srgbClr val="EBEBEB"/>
                </a:solidFill>
              </a:defRPr>
            </a:lvl2pPr>
            <a:lvl3pPr lvl="2" rtl="0">
              <a:lnSpc>
                <a:spcPct val="174000"/>
              </a:lnSpc>
              <a:spcBef>
                <a:spcPts val="0"/>
              </a:spcBef>
              <a:spcAft>
                <a:spcPts val="0"/>
              </a:spcAft>
              <a:buNone/>
              <a:defRPr sz="1500">
                <a:solidFill>
                  <a:srgbClr val="EBEBEB"/>
                </a:solidFill>
              </a:defRPr>
            </a:lvl3pPr>
            <a:lvl4pPr lvl="3" rtl="0">
              <a:lnSpc>
                <a:spcPct val="174000"/>
              </a:lnSpc>
              <a:spcBef>
                <a:spcPts val="0"/>
              </a:spcBef>
              <a:spcAft>
                <a:spcPts val="0"/>
              </a:spcAft>
              <a:buNone/>
              <a:defRPr sz="1500">
                <a:solidFill>
                  <a:srgbClr val="EBEBEB"/>
                </a:solidFill>
              </a:defRPr>
            </a:lvl4pPr>
            <a:lvl5pPr lvl="4" rtl="0">
              <a:lnSpc>
                <a:spcPct val="174000"/>
              </a:lnSpc>
              <a:spcBef>
                <a:spcPts val="0"/>
              </a:spcBef>
              <a:spcAft>
                <a:spcPts val="0"/>
              </a:spcAft>
              <a:buNone/>
              <a:defRPr sz="1500">
                <a:solidFill>
                  <a:srgbClr val="EBEBEB"/>
                </a:solidFill>
              </a:defRPr>
            </a:lvl5pPr>
            <a:lvl6pPr lvl="5" rtl="0">
              <a:lnSpc>
                <a:spcPct val="174000"/>
              </a:lnSpc>
              <a:spcBef>
                <a:spcPts val="0"/>
              </a:spcBef>
              <a:spcAft>
                <a:spcPts val="0"/>
              </a:spcAft>
              <a:buNone/>
              <a:defRPr sz="1500">
                <a:solidFill>
                  <a:srgbClr val="EBEBEB"/>
                </a:solidFill>
              </a:defRPr>
            </a:lvl6pPr>
            <a:lvl7pPr lvl="6" rtl="0">
              <a:lnSpc>
                <a:spcPct val="174000"/>
              </a:lnSpc>
              <a:spcBef>
                <a:spcPts val="0"/>
              </a:spcBef>
              <a:spcAft>
                <a:spcPts val="0"/>
              </a:spcAft>
              <a:buNone/>
              <a:defRPr sz="1500">
                <a:solidFill>
                  <a:srgbClr val="EBEBEB"/>
                </a:solidFill>
              </a:defRPr>
            </a:lvl7pPr>
            <a:lvl8pPr lvl="7" rtl="0">
              <a:lnSpc>
                <a:spcPct val="174000"/>
              </a:lnSpc>
              <a:spcBef>
                <a:spcPts val="0"/>
              </a:spcBef>
              <a:spcAft>
                <a:spcPts val="0"/>
              </a:spcAft>
              <a:buNone/>
              <a:defRPr sz="1500">
                <a:solidFill>
                  <a:srgbClr val="EBEBEB"/>
                </a:solidFill>
              </a:defRPr>
            </a:lvl8pPr>
            <a:lvl9pPr lvl="8" rtl="0">
              <a:lnSpc>
                <a:spcPct val="174000"/>
              </a:lnSpc>
              <a:spcBef>
                <a:spcPts val="0"/>
              </a:spcBef>
              <a:spcAft>
                <a:spcPts val="0"/>
              </a:spcAft>
              <a:buNone/>
              <a:defRPr sz="1500">
                <a:solidFill>
                  <a:srgbClr val="EBEBEB"/>
                </a:solidFill>
              </a:defRPr>
            </a:lvl9pPr>
          </a:lstStyle>
          <a:p/>
        </p:txBody>
      </p:sp>
      <p:pic>
        <p:nvPicPr>
          <p:cNvPr id="834" name="Google Shape;834;p103"/>
          <p:cNvPicPr preferRelativeResize="0"/>
          <p:nvPr/>
        </p:nvPicPr>
        <p:blipFill rotWithShape="1">
          <a:blip r:embed="rId3">
            <a:alphaModFix/>
          </a:blip>
          <a:srcRect b="317" l="0" r="0" t="327"/>
          <a:stretch/>
        </p:blipFill>
        <p:spPr>
          <a:xfrm>
            <a:off x="10708600" y="6313250"/>
            <a:ext cx="975606" cy="228064"/>
          </a:xfrm>
          <a:prstGeom prst="rect">
            <a:avLst/>
          </a:prstGeom>
          <a:noFill/>
          <a:ln>
            <a:noFill/>
          </a:ln>
        </p:spPr>
      </p:pic>
      <p:sp>
        <p:nvSpPr>
          <p:cNvPr id="835" name="Google Shape;835;p103"/>
          <p:cNvSpPr txBox="1"/>
          <p:nvPr/>
        </p:nvSpPr>
        <p:spPr>
          <a:xfrm>
            <a:off x="10065512" y="269836"/>
            <a:ext cx="16188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700">
                <a:solidFill>
                  <a:srgbClr val="666666"/>
                </a:solidFill>
                <a:latin typeface="Overpass"/>
                <a:ea typeface="Overpass"/>
                <a:cs typeface="Overpass"/>
                <a:sym typeface="Overpass"/>
              </a:rPr>
              <a:t>CONFIDENTIAL </a:t>
            </a:r>
            <a:r>
              <a:rPr lang="en" sz="700">
                <a:solidFill>
                  <a:srgbClr val="666666"/>
                </a:solidFill>
                <a:latin typeface="Overpass Light"/>
                <a:ea typeface="Overpass Light"/>
                <a:cs typeface="Overpass Light"/>
                <a:sym typeface="Overpass Light"/>
              </a:rPr>
              <a:t>Designator</a:t>
            </a:r>
            <a:endParaRPr sz="700">
              <a:solidFill>
                <a:srgbClr val="666666"/>
              </a:solidFill>
              <a:latin typeface="Overpass Light"/>
              <a:ea typeface="Overpass Light"/>
              <a:cs typeface="Overpass Light"/>
              <a:sym typeface="Overpass Light"/>
            </a:endParaRPr>
          </a:p>
        </p:txBody>
      </p:sp>
      <p:sp>
        <p:nvSpPr>
          <p:cNvPr id="836" name="Google Shape;836;p103"/>
          <p:cNvSpPr txBox="1"/>
          <p:nvPr>
            <p:ph idx="3" type="subTitle"/>
          </p:nvPr>
        </p:nvSpPr>
        <p:spPr>
          <a:xfrm>
            <a:off x="9249136" y="1743719"/>
            <a:ext cx="2123700" cy="33093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500"/>
            </a:lvl1pPr>
            <a:lvl2pPr lvl="1" rtl="0">
              <a:lnSpc>
                <a:spcPct val="174000"/>
              </a:lnSpc>
              <a:spcBef>
                <a:spcPts val="0"/>
              </a:spcBef>
              <a:spcAft>
                <a:spcPts val="0"/>
              </a:spcAft>
              <a:buNone/>
              <a:defRPr sz="1500"/>
            </a:lvl2pPr>
            <a:lvl3pPr lvl="2" rtl="0">
              <a:lnSpc>
                <a:spcPct val="174000"/>
              </a:lnSpc>
              <a:spcBef>
                <a:spcPts val="0"/>
              </a:spcBef>
              <a:spcAft>
                <a:spcPts val="0"/>
              </a:spcAft>
              <a:buNone/>
              <a:defRPr sz="1500"/>
            </a:lvl3pPr>
            <a:lvl4pPr lvl="3" rtl="0">
              <a:lnSpc>
                <a:spcPct val="174000"/>
              </a:lnSpc>
              <a:spcBef>
                <a:spcPts val="0"/>
              </a:spcBef>
              <a:spcAft>
                <a:spcPts val="0"/>
              </a:spcAft>
              <a:buNone/>
              <a:defRPr sz="1500"/>
            </a:lvl4pPr>
            <a:lvl5pPr lvl="4" rtl="0">
              <a:lnSpc>
                <a:spcPct val="174000"/>
              </a:lnSpc>
              <a:spcBef>
                <a:spcPts val="0"/>
              </a:spcBef>
              <a:spcAft>
                <a:spcPts val="0"/>
              </a:spcAft>
              <a:buNone/>
              <a:defRPr sz="1500"/>
            </a:lvl5pPr>
            <a:lvl6pPr lvl="5" rtl="0">
              <a:lnSpc>
                <a:spcPct val="174000"/>
              </a:lnSpc>
              <a:spcBef>
                <a:spcPts val="0"/>
              </a:spcBef>
              <a:spcAft>
                <a:spcPts val="0"/>
              </a:spcAft>
              <a:buNone/>
              <a:defRPr sz="1500"/>
            </a:lvl6pPr>
            <a:lvl7pPr lvl="6" rtl="0">
              <a:lnSpc>
                <a:spcPct val="174000"/>
              </a:lnSpc>
              <a:spcBef>
                <a:spcPts val="0"/>
              </a:spcBef>
              <a:spcAft>
                <a:spcPts val="0"/>
              </a:spcAft>
              <a:buNone/>
              <a:defRPr sz="1500"/>
            </a:lvl7pPr>
            <a:lvl8pPr lvl="7" rtl="0">
              <a:lnSpc>
                <a:spcPct val="174000"/>
              </a:lnSpc>
              <a:spcBef>
                <a:spcPts val="0"/>
              </a:spcBef>
              <a:spcAft>
                <a:spcPts val="0"/>
              </a:spcAft>
              <a:buNone/>
              <a:defRPr sz="1500"/>
            </a:lvl8pPr>
            <a:lvl9pPr lvl="8" rtl="0">
              <a:lnSpc>
                <a:spcPct val="174000"/>
              </a:lnSpc>
              <a:spcBef>
                <a:spcPts val="0"/>
              </a:spcBef>
              <a:spcAft>
                <a:spcPts val="0"/>
              </a:spcAft>
              <a:buNone/>
              <a:defRPr sz="1500"/>
            </a:lvl9pPr>
          </a:lstStyle>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ider large quote white">
  <p:cSld name="CUSTOM_3">
    <p:bg>
      <p:bgPr>
        <a:blipFill>
          <a:blip r:embed="rId2">
            <a:alphaModFix/>
          </a:blip>
          <a:stretch>
            <a:fillRect/>
          </a:stretch>
        </a:blipFill>
      </p:bgPr>
    </p:bg>
    <p:spTree>
      <p:nvGrpSpPr>
        <p:cNvPr id="837" name="Shape 837"/>
        <p:cNvGrpSpPr/>
        <p:nvPr/>
      </p:nvGrpSpPr>
      <p:grpSpPr>
        <a:xfrm>
          <a:off x="0" y="0"/>
          <a:ext cx="0" cy="0"/>
          <a:chOff x="0" y="0"/>
          <a:chExt cx="0" cy="0"/>
        </a:xfrm>
      </p:grpSpPr>
      <p:sp>
        <p:nvSpPr>
          <p:cNvPr id="838" name="Google Shape;838;p104"/>
          <p:cNvSpPr txBox="1"/>
          <p:nvPr>
            <p:ph type="title"/>
          </p:nvPr>
        </p:nvSpPr>
        <p:spPr>
          <a:xfrm>
            <a:off x="2075506" y="1883250"/>
            <a:ext cx="7989900" cy="3071100"/>
          </a:xfrm>
          <a:prstGeom prst="rect">
            <a:avLst/>
          </a:prstGeom>
        </p:spPr>
        <p:txBody>
          <a:bodyPr anchorCtr="0" anchor="t" bIns="0" lIns="0" spcFirstLastPara="1" rIns="0" wrap="square" tIns="0">
            <a:noAutofit/>
          </a:bodyPr>
          <a:lstStyle>
            <a:lvl1pPr lvl="0" rtl="0">
              <a:lnSpc>
                <a:spcPct val="108000"/>
              </a:lnSpc>
              <a:spcBef>
                <a:spcPts val="0"/>
              </a:spcBef>
              <a:spcAft>
                <a:spcPts val="0"/>
              </a:spcAft>
              <a:buNone/>
              <a:defRPr sz="5500">
                <a:solidFill>
                  <a:srgbClr val="EE0000"/>
                </a:solidFill>
              </a:defRPr>
            </a:lvl1pPr>
            <a:lvl2pPr lvl="1" rtl="0">
              <a:lnSpc>
                <a:spcPct val="108000"/>
              </a:lnSpc>
              <a:spcBef>
                <a:spcPts val="0"/>
              </a:spcBef>
              <a:spcAft>
                <a:spcPts val="0"/>
              </a:spcAft>
              <a:buNone/>
              <a:defRPr sz="5500">
                <a:solidFill>
                  <a:srgbClr val="EE0000"/>
                </a:solidFill>
              </a:defRPr>
            </a:lvl2pPr>
            <a:lvl3pPr lvl="2" rtl="0">
              <a:lnSpc>
                <a:spcPct val="108000"/>
              </a:lnSpc>
              <a:spcBef>
                <a:spcPts val="0"/>
              </a:spcBef>
              <a:spcAft>
                <a:spcPts val="0"/>
              </a:spcAft>
              <a:buNone/>
              <a:defRPr sz="5500">
                <a:solidFill>
                  <a:srgbClr val="EE0000"/>
                </a:solidFill>
              </a:defRPr>
            </a:lvl3pPr>
            <a:lvl4pPr lvl="3" rtl="0">
              <a:lnSpc>
                <a:spcPct val="108000"/>
              </a:lnSpc>
              <a:spcBef>
                <a:spcPts val="0"/>
              </a:spcBef>
              <a:spcAft>
                <a:spcPts val="0"/>
              </a:spcAft>
              <a:buNone/>
              <a:defRPr sz="5500">
                <a:solidFill>
                  <a:srgbClr val="EE0000"/>
                </a:solidFill>
              </a:defRPr>
            </a:lvl4pPr>
            <a:lvl5pPr lvl="4" rtl="0">
              <a:lnSpc>
                <a:spcPct val="108000"/>
              </a:lnSpc>
              <a:spcBef>
                <a:spcPts val="0"/>
              </a:spcBef>
              <a:spcAft>
                <a:spcPts val="0"/>
              </a:spcAft>
              <a:buNone/>
              <a:defRPr sz="5500">
                <a:solidFill>
                  <a:srgbClr val="EE0000"/>
                </a:solidFill>
              </a:defRPr>
            </a:lvl5pPr>
            <a:lvl6pPr lvl="5" rtl="0">
              <a:lnSpc>
                <a:spcPct val="108000"/>
              </a:lnSpc>
              <a:spcBef>
                <a:spcPts val="0"/>
              </a:spcBef>
              <a:spcAft>
                <a:spcPts val="0"/>
              </a:spcAft>
              <a:buNone/>
              <a:defRPr sz="5500">
                <a:solidFill>
                  <a:srgbClr val="EE0000"/>
                </a:solidFill>
              </a:defRPr>
            </a:lvl6pPr>
            <a:lvl7pPr lvl="6" rtl="0">
              <a:lnSpc>
                <a:spcPct val="108000"/>
              </a:lnSpc>
              <a:spcBef>
                <a:spcPts val="0"/>
              </a:spcBef>
              <a:spcAft>
                <a:spcPts val="0"/>
              </a:spcAft>
              <a:buNone/>
              <a:defRPr sz="5500">
                <a:solidFill>
                  <a:srgbClr val="EE0000"/>
                </a:solidFill>
              </a:defRPr>
            </a:lvl7pPr>
            <a:lvl8pPr lvl="7" rtl="0">
              <a:lnSpc>
                <a:spcPct val="108000"/>
              </a:lnSpc>
              <a:spcBef>
                <a:spcPts val="0"/>
              </a:spcBef>
              <a:spcAft>
                <a:spcPts val="0"/>
              </a:spcAft>
              <a:buNone/>
              <a:defRPr sz="5500">
                <a:solidFill>
                  <a:srgbClr val="EE0000"/>
                </a:solidFill>
              </a:defRPr>
            </a:lvl8pPr>
            <a:lvl9pPr lvl="8" rtl="0">
              <a:lnSpc>
                <a:spcPct val="108000"/>
              </a:lnSpc>
              <a:spcBef>
                <a:spcPts val="0"/>
              </a:spcBef>
              <a:spcAft>
                <a:spcPts val="0"/>
              </a:spcAft>
              <a:buNone/>
              <a:defRPr sz="5500">
                <a:solidFill>
                  <a:srgbClr val="EE0000"/>
                </a:solidFill>
              </a:defRPr>
            </a:lvl9pPr>
          </a:lstStyle>
          <a:p/>
        </p:txBody>
      </p:sp>
      <p:cxnSp>
        <p:nvCxnSpPr>
          <p:cNvPr id="839" name="Google Shape;839;p104"/>
          <p:cNvCxnSpPr/>
          <p:nvPr/>
        </p:nvCxnSpPr>
        <p:spPr>
          <a:xfrm rot="10800000">
            <a:off x="447655" y="6401100"/>
            <a:ext cx="0" cy="456900"/>
          </a:xfrm>
          <a:prstGeom prst="straightConnector1">
            <a:avLst/>
          </a:prstGeom>
          <a:noFill/>
          <a:ln cap="flat" cmpd="sng" w="9525">
            <a:solidFill>
              <a:srgbClr val="EE0000"/>
            </a:solidFill>
            <a:prstDash val="solid"/>
            <a:round/>
            <a:headEnd len="med" w="med" type="none"/>
            <a:tailEnd len="med" w="med" type="none"/>
          </a:ln>
        </p:spPr>
      </p:cxnSp>
      <p:sp>
        <p:nvSpPr>
          <p:cNvPr id="840" name="Google Shape;840;p104"/>
          <p:cNvSpPr txBox="1"/>
          <p:nvPr>
            <p:ph idx="1" type="subTitle"/>
          </p:nvPr>
        </p:nvSpPr>
        <p:spPr>
          <a:xfrm rot="5400000">
            <a:off x="-2138518" y="2138550"/>
            <a:ext cx="5148900" cy="871800"/>
          </a:xfrm>
          <a:prstGeom prst="rect">
            <a:avLst/>
          </a:prstGeom>
        </p:spPr>
        <p:txBody>
          <a:bodyPr anchorCtr="0" anchor="ctr" bIns="91425" lIns="502900" spcFirstLastPara="1" rIns="91425" wrap="square" tIns="91425">
            <a:noAutofit/>
          </a:bodyPr>
          <a:lstStyle>
            <a:lvl1pPr lvl="0"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1pPr>
            <a:lvl2pPr lvl="1"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2pPr>
            <a:lvl3pPr lvl="2"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3pPr>
            <a:lvl4pPr lvl="3"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4pPr>
            <a:lvl5pPr lvl="4"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5pPr>
            <a:lvl6pPr lvl="5"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6pPr>
            <a:lvl7pPr lvl="6"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7pPr>
            <a:lvl8pPr lvl="7"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8pPr>
            <a:lvl9pPr lvl="8"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9pPr>
          </a:lstStyle>
          <a:p/>
        </p:txBody>
      </p:sp>
      <p:pic>
        <p:nvPicPr>
          <p:cNvPr id="841" name="Google Shape;841;p104"/>
          <p:cNvPicPr preferRelativeResize="0"/>
          <p:nvPr/>
        </p:nvPicPr>
        <p:blipFill rotWithShape="1">
          <a:blip r:embed="rId3">
            <a:alphaModFix/>
          </a:blip>
          <a:srcRect b="317" l="0" r="0" t="327"/>
          <a:stretch/>
        </p:blipFill>
        <p:spPr>
          <a:xfrm>
            <a:off x="10708600" y="6313250"/>
            <a:ext cx="975606" cy="228064"/>
          </a:xfrm>
          <a:prstGeom prst="rect">
            <a:avLst/>
          </a:prstGeom>
          <a:noFill/>
          <a:ln>
            <a:noFill/>
          </a:ln>
        </p:spPr>
      </p:pic>
      <p:cxnSp>
        <p:nvCxnSpPr>
          <p:cNvPr id="842" name="Google Shape;842;p104"/>
          <p:cNvCxnSpPr/>
          <p:nvPr/>
        </p:nvCxnSpPr>
        <p:spPr>
          <a:xfrm>
            <a:off x="2075506" y="1653700"/>
            <a:ext cx="1390500" cy="0"/>
          </a:xfrm>
          <a:prstGeom prst="straightConnector1">
            <a:avLst/>
          </a:prstGeom>
          <a:noFill/>
          <a:ln cap="flat" cmpd="sng" w="9525">
            <a:solidFill>
              <a:srgbClr val="EE0000"/>
            </a:solidFill>
            <a:prstDash val="solid"/>
            <a:round/>
            <a:headEnd len="med" w="med" type="none"/>
            <a:tailEnd len="med" w="med" type="none"/>
          </a:ln>
        </p:spPr>
      </p:cxn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ider large quote red">
  <p:cSld name="CUSTOM_3_1">
    <p:bg>
      <p:bgPr>
        <a:blipFill>
          <a:blip r:embed="rId2">
            <a:alphaModFix/>
          </a:blip>
          <a:stretch>
            <a:fillRect/>
          </a:stretch>
        </a:blipFill>
      </p:bgPr>
    </p:bg>
    <p:spTree>
      <p:nvGrpSpPr>
        <p:cNvPr id="843" name="Shape 843"/>
        <p:cNvGrpSpPr/>
        <p:nvPr/>
      </p:nvGrpSpPr>
      <p:grpSpPr>
        <a:xfrm>
          <a:off x="0" y="0"/>
          <a:ext cx="0" cy="0"/>
          <a:chOff x="0" y="0"/>
          <a:chExt cx="0" cy="0"/>
        </a:xfrm>
      </p:grpSpPr>
      <p:sp>
        <p:nvSpPr>
          <p:cNvPr id="844" name="Google Shape;844;p105"/>
          <p:cNvSpPr txBox="1"/>
          <p:nvPr>
            <p:ph type="title"/>
          </p:nvPr>
        </p:nvSpPr>
        <p:spPr>
          <a:xfrm>
            <a:off x="2075506" y="1883250"/>
            <a:ext cx="7989900" cy="3071100"/>
          </a:xfrm>
          <a:prstGeom prst="rect">
            <a:avLst/>
          </a:prstGeom>
        </p:spPr>
        <p:txBody>
          <a:bodyPr anchorCtr="0" anchor="t" bIns="0" lIns="0" spcFirstLastPara="1" rIns="0" wrap="square" tIns="0">
            <a:noAutofit/>
          </a:bodyPr>
          <a:lstStyle>
            <a:lvl1pPr lvl="0" rtl="0">
              <a:lnSpc>
                <a:spcPct val="108000"/>
              </a:lnSpc>
              <a:spcBef>
                <a:spcPts val="0"/>
              </a:spcBef>
              <a:spcAft>
                <a:spcPts val="0"/>
              </a:spcAft>
              <a:buNone/>
              <a:defRPr sz="5500">
                <a:solidFill>
                  <a:schemeClr val="lt1"/>
                </a:solidFill>
              </a:defRPr>
            </a:lvl1pPr>
            <a:lvl2pPr lvl="1" rtl="0">
              <a:lnSpc>
                <a:spcPct val="108000"/>
              </a:lnSpc>
              <a:spcBef>
                <a:spcPts val="0"/>
              </a:spcBef>
              <a:spcAft>
                <a:spcPts val="0"/>
              </a:spcAft>
              <a:buNone/>
              <a:defRPr sz="5500">
                <a:solidFill>
                  <a:schemeClr val="lt1"/>
                </a:solidFill>
              </a:defRPr>
            </a:lvl2pPr>
            <a:lvl3pPr lvl="2" rtl="0">
              <a:lnSpc>
                <a:spcPct val="108000"/>
              </a:lnSpc>
              <a:spcBef>
                <a:spcPts val="0"/>
              </a:spcBef>
              <a:spcAft>
                <a:spcPts val="0"/>
              </a:spcAft>
              <a:buNone/>
              <a:defRPr sz="5500">
                <a:solidFill>
                  <a:schemeClr val="lt1"/>
                </a:solidFill>
              </a:defRPr>
            </a:lvl3pPr>
            <a:lvl4pPr lvl="3" rtl="0">
              <a:lnSpc>
                <a:spcPct val="108000"/>
              </a:lnSpc>
              <a:spcBef>
                <a:spcPts val="0"/>
              </a:spcBef>
              <a:spcAft>
                <a:spcPts val="0"/>
              </a:spcAft>
              <a:buNone/>
              <a:defRPr sz="5500">
                <a:solidFill>
                  <a:schemeClr val="lt1"/>
                </a:solidFill>
              </a:defRPr>
            </a:lvl4pPr>
            <a:lvl5pPr lvl="4" rtl="0">
              <a:lnSpc>
                <a:spcPct val="108000"/>
              </a:lnSpc>
              <a:spcBef>
                <a:spcPts val="0"/>
              </a:spcBef>
              <a:spcAft>
                <a:spcPts val="0"/>
              </a:spcAft>
              <a:buNone/>
              <a:defRPr sz="5500">
                <a:solidFill>
                  <a:schemeClr val="lt1"/>
                </a:solidFill>
              </a:defRPr>
            </a:lvl5pPr>
            <a:lvl6pPr lvl="5" rtl="0">
              <a:lnSpc>
                <a:spcPct val="108000"/>
              </a:lnSpc>
              <a:spcBef>
                <a:spcPts val="0"/>
              </a:spcBef>
              <a:spcAft>
                <a:spcPts val="0"/>
              </a:spcAft>
              <a:buNone/>
              <a:defRPr sz="5500">
                <a:solidFill>
                  <a:schemeClr val="lt1"/>
                </a:solidFill>
              </a:defRPr>
            </a:lvl6pPr>
            <a:lvl7pPr lvl="6" rtl="0">
              <a:lnSpc>
                <a:spcPct val="108000"/>
              </a:lnSpc>
              <a:spcBef>
                <a:spcPts val="0"/>
              </a:spcBef>
              <a:spcAft>
                <a:spcPts val="0"/>
              </a:spcAft>
              <a:buNone/>
              <a:defRPr sz="5500">
                <a:solidFill>
                  <a:schemeClr val="lt1"/>
                </a:solidFill>
              </a:defRPr>
            </a:lvl7pPr>
            <a:lvl8pPr lvl="7" rtl="0">
              <a:lnSpc>
                <a:spcPct val="108000"/>
              </a:lnSpc>
              <a:spcBef>
                <a:spcPts val="0"/>
              </a:spcBef>
              <a:spcAft>
                <a:spcPts val="0"/>
              </a:spcAft>
              <a:buNone/>
              <a:defRPr sz="5500">
                <a:solidFill>
                  <a:schemeClr val="lt1"/>
                </a:solidFill>
              </a:defRPr>
            </a:lvl8pPr>
            <a:lvl9pPr lvl="8" rtl="0">
              <a:lnSpc>
                <a:spcPct val="108000"/>
              </a:lnSpc>
              <a:spcBef>
                <a:spcPts val="0"/>
              </a:spcBef>
              <a:spcAft>
                <a:spcPts val="0"/>
              </a:spcAft>
              <a:buNone/>
              <a:defRPr sz="5500">
                <a:solidFill>
                  <a:schemeClr val="lt1"/>
                </a:solidFill>
              </a:defRPr>
            </a:lvl9pPr>
          </a:lstStyle>
          <a:p/>
        </p:txBody>
      </p:sp>
      <p:cxnSp>
        <p:nvCxnSpPr>
          <p:cNvPr id="845" name="Google Shape;845;p105"/>
          <p:cNvCxnSpPr/>
          <p:nvPr/>
        </p:nvCxnSpPr>
        <p:spPr>
          <a:xfrm rot="10800000">
            <a:off x="447655" y="6401100"/>
            <a:ext cx="0" cy="456900"/>
          </a:xfrm>
          <a:prstGeom prst="straightConnector1">
            <a:avLst/>
          </a:prstGeom>
          <a:noFill/>
          <a:ln cap="flat" cmpd="sng" w="9525">
            <a:solidFill>
              <a:srgbClr val="EE0000"/>
            </a:solidFill>
            <a:prstDash val="solid"/>
            <a:round/>
            <a:headEnd len="med" w="med" type="none"/>
            <a:tailEnd len="med" w="med" type="none"/>
          </a:ln>
        </p:spPr>
      </p:cxnSp>
      <p:sp>
        <p:nvSpPr>
          <p:cNvPr id="846" name="Google Shape;846;p105"/>
          <p:cNvSpPr txBox="1"/>
          <p:nvPr>
            <p:ph idx="12" type="sldNum"/>
          </p:nvPr>
        </p:nvSpPr>
        <p:spPr>
          <a:xfrm>
            <a:off x="81954" y="6169556"/>
            <a:ext cx="731400" cy="143700"/>
          </a:xfrm>
          <a:prstGeom prst="rect">
            <a:avLst/>
          </a:prstGeom>
          <a:noFill/>
          <a:ln>
            <a:noFill/>
          </a:ln>
        </p:spPr>
        <p:txBody>
          <a:bodyPr anchorCtr="0" anchor="b" bIns="0" lIns="0" spcFirstLastPara="1" rIns="0" wrap="square" tIns="0">
            <a:noAutofit/>
          </a:bodyPr>
          <a:lstStyle>
            <a:lvl1pPr lvl="0" rtl="0" algn="ctr">
              <a:buNone/>
              <a:defRPr sz="800">
                <a:latin typeface="Overpass SemiBold"/>
                <a:ea typeface="Overpass SemiBold"/>
                <a:cs typeface="Overpass SemiBold"/>
                <a:sym typeface="Overpass SemiBold"/>
              </a:defRPr>
            </a:lvl1pPr>
            <a:lvl2pPr lvl="1" rtl="0" algn="ctr">
              <a:buNone/>
              <a:defRPr sz="800">
                <a:latin typeface="Overpass SemiBold"/>
                <a:ea typeface="Overpass SemiBold"/>
                <a:cs typeface="Overpass SemiBold"/>
                <a:sym typeface="Overpass SemiBold"/>
              </a:defRPr>
            </a:lvl2pPr>
            <a:lvl3pPr lvl="2" rtl="0" algn="ctr">
              <a:buNone/>
              <a:defRPr sz="800">
                <a:latin typeface="Overpass SemiBold"/>
                <a:ea typeface="Overpass SemiBold"/>
                <a:cs typeface="Overpass SemiBold"/>
                <a:sym typeface="Overpass SemiBold"/>
              </a:defRPr>
            </a:lvl3pPr>
            <a:lvl4pPr lvl="3" rtl="0" algn="ctr">
              <a:buNone/>
              <a:defRPr sz="800">
                <a:latin typeface="Overpass SemiBold"/>
                <a:ea typeface="Overpass SemiBold"/>
                <a:cs typeface="Overpass SemiBold"/>
                <a:sym typeface="Overpass SemiBold"/>
              </a:defRPr>
            </a:lvl4pPr>
            <a:lvl5pPr lvl="4" rtl="0" algn="ctr">
              <a:buNone/>
              <a:defRPr sz="800">
                <a:latin typeface="Overpass SemiBold"/>
                <a:ea typeface="Overpass SemiBold"/>
                <a:cs typeface="Overpass SemiBold"/>
                <a:sym typeface="Overpass SemiBold"/>
              </a:defRPr>
            </a:lvl5pPr>
            <a:lvl6pPr lvl="5" rtl="0" algn="ctr">
              <a:buNone/>
              <a:defRPr sz="800">
                <a:latin typeface="Overpass SemiBold"/>
                <a:ea typeface="Overpass SemiBold"/>
                <a:cs typeface="Overpass SemiBold"/>
                <a:sym typeface="Overpass SemiBold"/>
              </a:defRPr>
            </a:lvl6pPr>
            <a:lvl7pPr lvl="6" rtl="0" algn="ctr">
              <a:buNone/>
              <a:defRPr sz="800">
                <a:latin typeface="Overpass SemiBold"/>
                <a:ea typeface="Overpass SemiBold"/>
                <a:cs typeface="Overpass SemiBold"/>
                <a:sym typeface="Overpass SemiBold"/>
              </a:defRPr>
            </a:lvl7pPr>
            <a:lvl8pPr lvl="7" rtl="0" algn="ctr">
              <a:buNone/>
              <a:defRPr sz="800">
                <a:latin typeface="Overpass SemiBold"/>
                <a:ea typeface="Overpass SemiBold"/>
                <a:cs typeface="Overpass SemiBold"/>
                <a:sym typeface="Overpass SemiBold"/>
              </a:defRPr>
            </a:lvl8pPr>
            <a:lvl9pPr lvl="8" rtl="0"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847" name="Google Shape;847;p105"/>
          <p:cNvPicPr preferRelativeResize="0"/>
          <p:nvPr/>
        </p:nvPicPr>
        <p:blipFill rotWithShape="1">
          <a:blip r:embed="rId3">
            <a:alphaModFix/>
          </a:blip>
          <a:srcRect b="317" l="0" r="0" t="327"/>
          <a:stretch/>
        </p:blipFill>
        <p:spPr>
          <a:xfrm>
            <a:off x="10708600" y="6313250"/>
            <a:ext cx="975606" cy="228064"/>
          </a:xfrm>
          <a:prstGeom prst="rect">
            <a:avLst/>
          </a:prstGeom>
          <a:noFill/>
          <a:ln>
            <a:noFill/>
          </a:ln>
        </p:spPr>
      </p:pic>
      <p:sp>
        <p:nvSpPr>
          <p:cNvPr id="848" name="Google Shape;848;p105"/>
          <p:cNvSpPr txBox="1"/>
          <p:nvPr/>
        </p:nvSpPr>
        <p:spPr>
          <a:xfrm>
            <a:off x="10065512" y="269836"/>
            <a:ext cx="16188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700">
                <a:solidFill>
                  <a:schemeClr val="lt1"/>
                </a:solidFill>
                <a:latin typeface="Overpass"/>
                <a:ea typeface="Overpass"/>
                <a:cs typeface="Overpass"/>
                <a:sym typeface="Overpass"/>
              </a:rPr>
              <a:t>CONFIDENTIAL </a:t>
            </a:r>
            <a:r>
              <a:rPr lang="en" sz="700">
                <a:solidFill>
                  <a:schemeClr val="lt1"/>
                </a:solidFill>
                <a:latin typeface="Overpass Light"/>
                <a:ea typeface="Overpass Light"/>
                <a:cs typeface="Overpass Light"/>
                <a:sym typeface="Overpass Light"/>
              </a:rPr>
              <a:t>Designator</a:t>
            </a:r>
            <a:endParaRPr sz="700">
              <a:solidFill>
                <a:schemeClr val="lt1"/>
              </a:solidFill>
              <a:latin typeface="Overpass Light"/>
              <a:ea typeface="Overpass Light"/>
              <a:cs typeface="Overpass Light"/>
              <a:sym typeface="Overpass Light"/>
            </a:endParaRPr>
          </a:p>
        </p:txBody>
      </p:sp>
      <p:cxnSp>
        <p:nvCxnSpPr>
          <p:cNvPr id="849" name="Google Shape;849;p105"/>
          <p:cNvCxnSpPr/>
          <p:nvPr/>
        </p:nvCxnSpPr>
        <p:spPr>
          <a:xfrm>
            <a:off x="2075506" y="1653700"/>
            <a:ext cx="1390500" cy="0"/>
          </a:xfrm>
          <a:prstGeom prst="straightConnector1">
            <a:avLst/>
          </a:prstGeom>
          <a:noFill/>
          <a:ln cap="flat" cmpd="sng" w="9525">
            <a:solidFill>
              <a:srgbClr val="EE0000"/>
            </a:solidFill>
            <a:prstDash val="solid"/>
            <a:round/>
            <a:headEnd len="med" w="med" type="none"/>
            <a:tailEnd len="med" w="med" type="none"/>
          </a:ln>
        </p:spPr>
      </p:cxnSp>
      <p:cxnSp>
        <p:nvCxnSpPr>
          <p:cNvPr id="850" name="Google Shape;850;p105"/>
          <p:cNvCxnSpPr/>
          <p:nvPr/>
        </p:nvCxnSpPr>
        <p:spPr>
          <a:xfrm rot="10800000">
            <a:off x="447663" y="100"/>
            <a:ext cx="0" cy="886500"/>
          </a:xfrm>
          <a:prstGeom prst="straightConnector1">
            <a:avLst/>
          </a:prstGeom>
          <a:noFill/>
          <a:ln cap="flat" cmpd="sng" w="9525">
            <a:solidFill>
              <a:srgbClr val="EE0000"/>
            </a:solidFill>
            <a:prstDash val="solid"/>
            <a:round/>
            <a:headEnd len="med" w="med" type="none"/>
            <a:tailEnd len="med" w="med" type="none"/>
          </a:ln>
        </p:spPr>
      </p:cxnSp>
      <p:sp>
        <p:nvSpPr>
          <p:cNvPr id="851" name="Google Shape;851;p105"/>
          <p:cNvSpPr txBox="1"/>
          <p:nvPr>
            <p:ph idx="1" type="subTitle"/>
          </p:nvPr>
        </p:nvSpPr>
        <p:spPr>
          <a:xfrm>
            <a:off x="447663" y="55441"/>
            <a:ext cx="51477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1pPr>
            <a:lvl2pPr lvl="1"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2pPr>
            <a:lvl3pPr lvl="2"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3pPr>
            <a:lvl4pPr lvl="3"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4pPr>
            <a:lvl5pPr lvl="4"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5pPr>
            <a:lvl6pPr lvl="5"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6pPr>
            <a:lvl7pPr lvl="6"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7pPr>
            <a:lvl8pPr lvl="7"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8pPr>
            <a:lvl9pPr lvl="8"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18.xml"/><Relationship Id="rId22" Type="http://schemas.openxmlformats.org/officeDocument/2006/relationships/slideLayout" Target="../slideLayouts/slideLayout20.xml"/><Relationship Id="rId21" Type="http://schemas.openxmlformats.org/officeDocument/2006/relationships/slideLayout" Target="../slideLayouts/slideLayout19.xml"/><Relationship Id="rId24" Type="http://schemas.openxmlformats.org/officeDocument/2006/relationships/slideLayout" Target="../slideLayouts/slideLayout22.xml"/><Relationship Id="rId23" Type="http://schemas.openxmlformats.org/officeDocument/2006/relationships/slideLayout" Target="../slideLayouts/slideLayout21.xml"/><Relationship Id="rId1" Type="http://schemas.openxmlformats.org/officeDocument/2006/relationships/image" Target="../media/image1.png"/><Relationship Id="rId2" Type="http://schemas.openxmlformats.org/officeDocument/2006/relationships/image" Target="../media/image2.png"/><Relationship Id="rId3" Type="http://schemas.openxmlformats.org/officeDocument/2006/relationships/slideLayout" Target="../slideLayouts/slideLayout1.xml"/><Relationship Id="rId4" Type="http://schemas.openxmlformats.org/officeDocument/2006/relationships/slideLayout" Target="../slideLayouts/slideLayout2.xml"/><Relationship Id="rId9" Type="http://schemas.openxmlformats.org/officeDocument/2006/relationships/slideLayout" Target="../slideLayouts/slideLayout7.xml"/><Relationship Id="rId25" Type="http://schemas.openxmlformats.org/officeDocument/2006/relationships/theme" Target="../theme/theme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11" Type="http://schemas.openxmlformats.org/officeDocument/2006/relationships/slideLayout" Target="../slideLayouts/slideLayout9.xml"/><Relationship Id="rId10" Type="http://schemas.openxmlformats.org/officeDocument/2006/relationships/slideLayout" Target="../slideLayouts/slideLayout8.xml"/><Relationship Id="rId13" Type="http://schemas.openxmlformats.org/officeDocument/2006/relationships/slideLayout" Target="../slideLayouts/slideLayout11.xml"/><Relationship Id="rId12" Type="http://schemas.openxmlformats.org/officeDocument/2006/relationships/slideLayout" Target="../slideLayouts/slideLayout10.xml"/><Relationship Id="rId15" Type="http://schemas.openxmlformats.org/officeDocument/2006/relationships/slideLayout" Target="../slideLayouts/slideLayout13.xml"/><Relationship Id="rId14" Type="http://schemas.openxmlformats.org/officeDocument/2006/relationships/slideLayout" Target="../slideLayouts/slideLayout12.xml"/><Relationship Id="rId17" Type="http://schemas.openxmlformats.org/officeDocument/2006/relationships/slideLayout" Target="../slideLayouts/slideLayout15.xml"/><Relationship Id="rId16" Type="http://schemas.openxmlformats.org/officeDocument/2006/relationships/slideLayout" Target="../slideLayouts/slideLayout14.xml"/><Relationship Id="rId19" Type="http://schemas.openxmlformats.org/officeDocument/2006/relationships/slideLayout" Target="../slideLayouts/slideLayout17.xml"/><Relationship Id="rId18" Type="http://schemas.openxmlformats.org/officeDocument/2006/relationships/slideLayout" Target="../slideLayouts/slideLayout16.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slideLayout" Target="../slideLayouts/slideLayout24.xml"/><Relationship Id="rId3" Type="http://schemas.openxmlformats.org/officeDocument/2006/relationships/slideLayout" Target="../slideLayouts/slideLayout25.xml"/><Relationship Id="rId4" Type="http://schemas.openxmlformats.org/officeDocument/2006/relationships/slideLayout" Target="../slideLayouts/slideLayout26.xml"/><Relationship Id="rId9" Type="http://schemas.openxmlformats.org/officeDocument/2006/relationships/slideLayout" Target="../slideLayouts/slideLayout31.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 Id="rId11" Type="http://schemas.openxmlformats.org/officeDocument/2006/relationships/slideLayout" Target="../slideLayouts/slideLayout33.xml"/><Relationship Id="rId10" Type="http://schemas.openxmlformats.org/officeDocument/2006/relationships/slideLayout" Target="../slideLayouts/slideLayout32.xml"/><Relationship Id="rId13" Type="http://schemas.openxmlformats.org/officeDocument/2006/relationships/slideLayout" Target="../slideLayouts/slideLayout35.xml"/><Relationship Id="rId12" Type="http://schemas.openxmlformats.org/officeDocument/2006/relationships/slideLayout" Target="../slideLayouts/slideLayout34.xml"/><Relationship Id="rId15" Type="http://schemas.openxmlformats.org/officeDocument/2006/relationships/theme" Target="../theme/theme3.xml"/><Relationship Id="rId14" Type="http://schemas.openxmlformats.org/officeDocument/2006/relationships/slideLayout" Target="../slideLayouts/slideLayout36.xml"/></Relationships>
</file>

<file path=ppt/slideMasters/_rels/slideMaster3.xml.rels><?xml version="1.0" encoding="UTF-8" standalone="yes"?><Relationships xmlns="http://schemas.openxmlformats.org/package/2006/relationships"><Relationship Id="rId20" Type="http://schemas.openxmlformats.org/officeDocument/2006/relationships/theme" Target="../theme/theme4.xml"/><Relationship Id="rId1" Type="http://schemas.openxmlformats.org/officeDocument/2006/relationships/slideLayout" Target="../slideLayouts/slideLayout37.xml"/><Relationship Id="rId2" Type="http://schemas.openxmlformats.org/officeDocument/2006/relationships/slideLayout" Target="../slideLayouts/slideLayout38.xml"/><Relationship Id="rId3" Type="http://schemas.openxmlformats.org/officeDocument/2006/relationships/slideLayout" Target="../slideLayouts/slideLayout39.xml"/><Relationship Id="rId4" Type="http://schemas.openxmlformats.org/officeDocument/2006/relationships/slideLayout" Target="../slideLayouts/slideLayout40.xml"/><Relationship Id="rId9" Type="http://schemas.openxmlformats.org/officeDocument/2006/relationships/slideLayout" Target="../slideLayouts/slideLayout45.xml"/><Relationship Id="rId5" Type="http://schemas.openxmlformats.org/officeDocument/2006/relationships/slideLayout" Target="../slideLayouts/slideLayout41.xml"/><Relationship Id="rId6" Type="http://schemas.openxmlformats.org/officeDocument/2006/relationships/slideLayout" Target="../slideLayouts/slideLayout42.xml"/><Relationship Id="rId7" Type="http://schemas.openxmlformats.org/officeDocument/2006/relationships/slideLayout" Target="../slideLayouts/slideLayout43.xml"/><Relationship Id="rId8" Type="http://schemas.openxmlformats.org/officeDocument/2006/relationships/slideLayout" Target="../slideLayouts/slideLayout44.xml"/><Relationship Id="rId11" Type="http://schemas.openxmlformats.org/officeDocument/2006/relationships/slideLayout" Target="../slideLayouts/slideLayout47.xml"/><Relationship Id="rId10" Type="http://schemas.openxmlformats.org/officeDocument/2006/relationships/slideLayout" Target="../slideLayouts/slideLayout46.xml"/><Relationship Id="rId13" Type="http://schemas.openxmlformats.org/officeDocument/2006/relationships/slideLayout" Target="../slideLayouts/slideLayout49.xml"/><Relationship Id="rId12" Type="http://schemas.openxmlformats.org/officeDocument/2006/relationships/slideLayout" Target="../slideLayouts/slideLayout48.xml"/><Relationship Id="rId15" Type="http://schemas.openxmlformats.org/officeDocument/2006/relationships/slideLayout" Target="../slideLayouts/slideLayout51.xml"/><Relationship Id="rId14" Type="http://schemas.openxmlformats.org/officeDocument/2006/relationships/slideLayout" Target="../slideLayouts/slideLayout50.xml"/><Relationship Id="rId17" Type="http://schemas.openxmlformats.org/officeDocument/2006/relationships/slideLayout" Target="../slideLayouts/slideLayout53.xml"/><Relationship Id="rId16" Type="http://schemas.openxmlformats.org/officeDocument/2006/relationships/slideLayout" Target="../slideLayouts/slideLayout52.xml"/><Relationship Id="rId19" Type="http://schemas.openxmlformats.org/officeDocument/2006/relationships/slideLayout" Target="../slideLayouts/slideLayout55.xml"/><Relationship Id="rId18" Type="http://schemas.openxmlformats.org/officeDocument/2006/relationships/slideLayout" Target="../slideLayouts/slideLayout54.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slideLayout" Target="../slideLayouts/slideLayout57.xml"/><Relationship Id="rId3" Type="http://schemas.openxmlformats.org/officeDocument/2006/relationships/slideLayout" Target="../slideLayouts/slideLayout58.xml"/><Relationship Id="rId4" Type="http://schemas.openxmlformats.org/officeDocument/2006/relationships/slideLayout" Target="../slideLayouts/slideLayout59.xml"/><Relationship Id="rId9" Type="http://schemas.openxmlformats.org/officeDocument/2006/relationships/slideLayout" Target="../slideLayouts/slideLayout64.xml"/><Relationship Id="rId5" Type="http://schemas.openxmlformats.org/officeDocument/2006/relationships/slideLayout" Target="../slideLayouts/slideLayout60.xml"/><Relationship Id="rId6" Type="http://schemas.openxmlformats.org/officeDocument/2006/relationships/slideLayout" Target="../slideLayouts/slideLayout61.xml"/><Relationship Id="rId7" Type="http://schemas.openxmlformats.org/officeDocument/2006/relationships/slideLayout" Target="../slideLayouts/slideLayout62.xml"/><Relationship Id="rId8" Type="http://schemas.openxmlformats.org/officeDocument/2006/relationships/slideLayout" Target="../slideLayouts/slideLayout63.xml"/><Relationship Id="rId11" Type="http://schemas.openxmlformats.org/officeDocument/2006/relationships/slideLayout" Target="../slideLayouts/slideLayout66.xml"/><Relationship Id="rId10" Type="http://schemas.openxmlformats.org/officeDocument/2006/relationships/slideLayout" Target="../slideLayouts/slideLayout65.xml"/><Relationship Id="rId13" Type="http://schemas.openxmlformats.org/officeDocument/2006/relationships/slideLayout" Target="../slideLayouts/slideLayout68.xml"/><Relationship Id="rId12" Type="http://schemas.openxmlformats.org/officeDocument/2006/relationships/slideLayout" Target="../slideLayouts/slideLayout67.xml"/><Relationship Id="rId15" Type="http://schemas.openxmlformats.org/officeDocument/2006/relationships/theme" Target="../theme/theme5.xml"/><Relationship Id="rId14" Type="http://schemas.openxmlformats.org/officeDocument/2006/relationships/slideLayout" Target="../slideLayouts/slideLayout69.xml"/></Relationships>
</file>

<file path=ppt/slideMasters/_rels/slideMaster5.xml.rels><?xml version="1.0" encoding="UTF-8" standalone="yes"?><Relationships xmlns="http://schemas.openxmlformats.org/package/2006/relationships"><Relationship Id="rId20" Type="http://schemas.openxmlformats.org/officeDocument/2006/relationships/theme" Target="../theme/theme8.xml"/><Relationship Id="rId1" Type="http://schemas.openxmlformats.org/officeDocument/2006/relationships/slideLayout" Target="../slideLayouts/slideLayout70.xml"/><Relationship Id="rId2" Type="http://schemas.openxmlformats.org/officeDocument/2006/relationships/slideLayout" Target="../slideLayouts/slideLayout71.xml"/><Relationship Id="rId3" Type="http://schemas.openxmlformats.org/officeDocument/2006/relationships/slideLayout" Target="../slideLayouts/slideLayout72.xml"/><Relationship Id="rId4" Type="http://schemas.openxmlformats.org/officeDocument/2006/relationships/slideLayout" Target="../slideLayouts/slideLayout73.xml"/><Relationship Id="rId9" Type="http://schemas.openxmlformats.org/officeDocument/2006/relationships/slideLayout" Target="../slideLayouts/slideLayout78.xml"/><Relationship Id="rId5" Type="http://schemas.openxmlformats.org/officeDocument/2006/relationships/slideLayout" Target="../slideLayouts/slideLayout74.xml"/><Relationship Id="rId6" Type="http://schemas.openxmlformats.org/officeDocument/2006/relationships/slideLayout" Target="../slideLayouts/slideLayout75.xml"/><Relationship Id="rId7" Type="http://schemas.openxmlformats.org/officeDocument/2006/relationships/slideLayout" Target="../slideLayouts/slideLayout76.xml"/><Relationship Id="rId8" Type="http://schemas.openxmlformats.org/officeDocument/2006/relationships/slideLayout" Target="../slideLayouts/slideLayout77.xml"/><Relationship Id="rId11" Type="http://schemas.openxmlformats.org/officeDocument/2006/relationships/slideLayout" Target="../slideLayouts/slideLayout80.xml"/><Relationship Id="rId10" Type="http://schemas.openxmlformats.org/officeDocument/2006/relationships/slideLayout" Target="../slideLayouts/slideLayout79.xml"/><Relationship Id="rId13" Type="http://schemas.openxmlformats.org/officeDocument/2006/relationships/slideLayout" Target="../slideLayouts/slideLayout82.xml"/><Relationship Id="rId12" Type="http://schemas.openxmlformats.org/officeDocument/2006/relationships/slideLayout" Target="../slideLayouts/slideLayout81.xml"/><Relationship Id="rId15" Type="http://schemas.openxmlformats.org/officeDocument/2006/relationships/slideLayout" Target="../slideLayouts/slideLayout84.xml"/><Relationship Id="rId14" Type="http://schemas.openxmlformats.org/officeDocument/2006/relationships/slideLayout" Target="../slideLayouts/slideLayout83.xml"/><Relationship Id="rId17" Type="http://schemas.openxmlformats.org/officeDocument/2006/relationships/slideLayout" Target="../slideLayouts/slideLayout86.xml"/><Relationship Id="rId16" Type="http://schemas.openxmlformats.org/officeDocument/2006/relationships/slideLayout" Target="../slideLayouts/slideLayout85.xml"/><Relationship Id="rId19" Type="http://schemas.openxmlformats.org/officeDocument/2006/relationships/slideLayout" Target="../slideLayouts/slideLayout88.xml"/><Relationship Id="rId18" Type="http://schemas.openxmlformats.org/officeDocument/2006/relationships/slideLayout" Target="../slideLayouts/slideLayout87.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89.xml"/><Relationship Id="rId2" Type="http://schemas.openxmlformats.org/officeDocument/2006/relationships/slideLayout" Target="../slideLayouts/slideLayout90.xml"/><Relationship Id="rId3" Type="http://schemas.openxmlformats.org/officeDocument/2006/relationships/slideLayout" Target="../slideLayouts/slideLayout91.xml"/><Relationship Id="rId4" Type="http://schemas.openxmlformats.org/officeDocument/2006/relationships/slideLayout" Target="../slideLayouts/slideLayout92.xml"/><Relationship Id="rId9" Type="http://schemas.openxmlformats.org/officeDocument/2006/relationships/slideLayout" Target="../slideLayouts/slideLayout97.xml"/><Relationship Id="rId5" Type="http://schemas.openxmlformats.org/officeDocument/2006/relationships/slideLayout" Target="../slideLayouts/slideLayout93.xml"/><Relationship Id="rId6" Type="http://schemas.openxmlformats.org/officeDocument/2006/relationships/slideLayout" Target="../slideLayouts/slideLayout94.xml"/><Relationship Id="rId7" Type="http://schemas.openxmlformats.org/officeDocument/2006/relationships/slideLayout" Target="../slideLayouts/slideLayout95.xml"/><Relationship Id="rId8" Type="http://schemas.openxmlformats.org/officeDocument/2006/relationships/slideLayout" Target="../slideLayouts/slideLayout96.xml"/><Relationship Id="rId11" Type="http://schemas.openxmlformats.org/officeDocument/2006/relationships/slideLayout" Target="../slideLayouts/slideLayout99.xml"/><Relationship Id="rId10" Type="http://schemas.openxmlformats.org/officeDocument/2006/relationships/slideLayout" Target="../slideLayouts/slideLayout98.xml"/><Relationship Id="rId13" Type="http://schemas.openxmlformats.org/officeDocument/2006/relationships/slideLayout" Target="../slideLayouts/slideLayout101.xml"/><Relationship Id="rId12" Type="http://schemas.openxmlformats.org/officeDocument/2006/relationships/slideLayout" Target="../slideLayouts/slideLayout100.xml"/><Relationship Id="rId15" Type="http://schemas.openxmlformats.org/officeDocument/2006/relationships/theme" Target="../theme/theme6.xml"/><Relationship Id="rId14" Type="http://schemas.openxmlformats.org/officeDocument/2006/relationships/slideLayout" Target="../slideLayouts/slideLayout102.xml"/></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103.xml"/><Relationship Id="rId2" Type="http://schemas.openxmlformats.org/officeDocument/2006/relationships/slideLayout" Target="../slideLayouts/slideLayout104.xml"/><Relationship Id="rId3" Type="http://schemas.openxmlformats.org/officeDocument/2006/relationships/slideLayout" Target="../slideLayouts/slideLayout105.xml"/><Relationship Id="rId4" Type="http://schemas.openxmlformats.org/officeDocument/2006/relationships/slideLayout" Target="../slideLayouts/slideLayout106.xml"/><Relationship Id="rId9" Type="http://schemas.openxmlformats.org/officeDocument/2006/relationships/slideLayout" Target="../slideLayouts/slideLayout111.xml"/><Relationship Id="rId5" Type="http://schemas.openxmlformats.org/officeDocument/2006/relationships/slideLayout" Target="../slideLayouts/slideLayout107.xml"/><Relationship Id="rId6" Type="http://schemas.openxmlformats.org/officeDocument/2006/relationships/slideLayout" Target="../slideLayouts/slideLayout108.xml"/><Relationship Id="rId7" Type="http://schemas.openxmlformats.org/officeDocument/2006/relationships/slideLayout" Target="../slideLayouts/slideLayout109.xml"/><Relationship Id="rId8" Type="http://schemas.openxmlformats.org/officeDocument/2006/relationships/slideLayout" Target="../slideLayouts/slideLayout110.xml"/><Relationship Id="rId11" Type="http://schemas.openxmlformats.org/officeDocument/2006/relationships/slideLayout" Target="../slideLayouts/slideLayout113.xml"/><Relationship Id="rId10" Type="http://schemas.openxmlformats.org/officeDocument/2006/relationships/slideLayout" Target="../slideLayouts/slideLayout112.xml"/><Relationship Id="rId13" Type="http://schemas.openxmlformats.org/officeDocument/2006/relationships/slideLayout" Target="../slideLayouts/slideLayout115.xml"/><Relationship Id="rId12" Type="http://schemas.openxmlformats.org/officeDocument/2006/relationships/slideLayout" Target="../slideLayouts/slideLayout114.xml"/><Relationship Id="rId15" Type="http://schemas.openxmlformats.org/officeDocument/2006/relationships/theme" Target="../theme/theme7.xml"/><Relationship Id="rId14" Type="http://schemas.openxmlformats.org/officeDocument/2006/relationships/slideLayout" Target="../slideLayouts/slideLayout11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1"/>
          <p:cNvSpPr txBox="1"/>
          <p:nvPr>
            <p:ph idx="1" type="body"/>
          </p:nvPr>
        </p:nvSpPr>
        <p:spPr>
          <a:xfrm>
            <a:off x="1101924" y="1813625"/>
            <a:ext cx="9984900" cy="4082700"/>
          </a:xfrm>
          <a:prstGeom prst="rect">
            <a:avLst/>
          </a:prstGeom>
          <a:noFill/>
          <a:ln>
            <a:noFill/>
          </a:ln>
        </p:spPr>
        <p:txBody>
          <a:bodyPr anchorCtr="0" anchor="t" bIns="122175" lIns="122175" spcFirstLastPara="1" rIns="122175" wrap="square" tIns="122175">
            <a:noAutofit/>
          </a:bodyPr>
          <a:lstStyle>
            <a:lvl1pPr indent="-342900" lvl="0" marL="457200" rtl="0">
              <a:lnSpc>
                <a:spcPct val="115000"/>
              </a:lnSpc>
              <a:spcBef>
                <a:spcPts val="700"/>
              </a:spcBef>
              <a:spcAft>
                <a:spcPts val="0"/>
              </a:spcAft>
              <a:buClr>
                <a:schemeClr val="dk1"/>
              </a:buClr>
              <a:buSzPts val="1800"/>
              <a:buFont typeface="Overpass"/>
              <a:buChar char="●"/>
              <a:defRPr sz="1800">
                <a:solidFill>
                  <a:schemeClr val="dk1"/>
                </a:solidFill>
                <a:latin typeface="Overpass"/>
                <a:ea typeface="Overpass"/>
                <a:cs typeface="Overpass"/>
                <a:sym typeface="Overpass"/>
              </a:defRPr>
            </a:lvl1pPr>
            <a:lvl2pPr indent="-342900" lvl="1" marL="914400" rtl="0">
              <a:lnSpc>
                <a:spcPct val="115000"/>
              </a:lnSpc>
              <a:spcBef>
                <a:spcPts val="0"/>
              </a:spcBef>
              <a:spcAft>
                <a:spcPts val="0"/>
              </a:spcAft>
              <a:buClr>
                <a:schemeClr val="dk1"/>
              </a:buClr>
              <a:buSzPts val="1800"/>
              <a:buFont typeface="Overpass"/>
              <a:buChar char="○"/>
              <a:defRPr sz="1800">
                <a:solidFill>
                  <a:schemeClr val="dk1"/>
                </a:solidFill>
                <a:latin typeface="Overpass"/>
                <a:ea typeface="Overpass"/>
                <a:cs typeface="Overpass"/>
                <a:sym typeface="Overpass"/>
              </a:defRPr>
            </a:lvl2pPr>
            <a:lvl3pPr indent="-342900" lvl="2" marL="1371600" rtl="0">
              <a:lnSpc>
                <a:spcPct val="115000"/>
              </a:lnSpc>
              <a:spcBef>
                <a:spcPts val="0"/>
              </a:spcBef>
              <a:spcAft>
                <a:spcPts val="0"/>
              </a:spcAft>
              <a:buClr>
                <a:schemeClr val="dk1"/>
              </a:buClr>
              <a:buSzPts val="1800"/>
              <a:buFont typeface="Overpass"/>
              <a:buChar char="■"/>
              <a:defRPr sz="1800">
                <a:solidFill>
                  <a:schemeClr val="dk1"/>
                </a:solidFill>
                <a:latin typeface="Overpass"/>
                <a:ea typeface="Overpass"/>
                <a:cs typeface="Overpass"/>
                <a:sym typeface="Overpass"/>
              </a:defRPr>
            </a:lvl3pPr>
            <a:lvl4pPr indent="-342900" lvl="3" marL="1828800" rtl="0">
              <a:lnSpc>
                <a:spcPct val="115000"/>
              </a:lnSpc>
              <a:spcBef>
                <a:spcPts val="0"/>
              </a:spcBef>
              <a:spcAft>
                <a:spcPts val="0"/>
              </a:spcAft>
              <a:buClr>
                <a:schemeClr val="dk1"/>
              </a:buClr>
              <a:buSzPts val="1800"/>
              <a:buFont typeface="Overpass"/>
              <a:buChar char="●"/>
              <a:defRPr sz="1800">
                <a:solidFill>
                  <a:schemeClr val="dk1"/>
                </a:solidFill>
                <a:latin typeface="Overpass"/>
                <a:ea typeface="Overpass"/>
                <a:cs typeface="Overpass"/>
                <a:sym typeface="Overpass"/>
              </a:defRPr>
            </a:lvl4pPr>
            <a:lvl5pPr indent="-342900" lvl="4" marL="2286000" rtl="0">
              <a:lnSpc>
                <a:spcPct val="115000"/>
              </a:lnSpc>
              <a:spcBef>
                <a:spcPts val="0"/>
              </a:spcBef>
              <a:spcAft>
                <a:spcPts val="0"/>
              </a:spcAft>
              <a:buClr>
                <a:schemeClr val="dk1"/>
              </a:buClr>
              <a:buSzPts val="1800"/>
              <a:buFont typeface="Overpass"/>
              <a:buChar char="○"/>
              <a:defRPr sz="1800">
                <a:solidFill>
                  <a:schemeClr val="dk1"/>
                </a:solidFill>
                <a:latin typeface="Overpass"/>
                <a:ea typeface="Overpass"/>
                <a:cs typeface="Overpass"/>
                <a:sym typeface="Overpass"/>
              </a:defRPr>
            </a:lvl5pPr>
            <a:lvl6pPr indent="-342900" lvl="5" marL="2743200" rtl="0">
              <a:lnSpc>
                <a:spcPct val="115000"/>
              </a:lnSpc>
              <a:spcBef>
                <a:spcPts val="0"/>
              </a:spcBef>
              <a:spcAft>
                <a:spcPts val="0"/>
              </a:spcAft>
              <a:buClr>
                <a:schemeClr val="dk1"/>
              </a:buClr>
              <a:buSzPts val="1800"/>
              <a:buFont typeface="Overpass"/>
              <a:buChar char="■"/>
              <a:defRPr sz="1800">
                <a:solidFill>
                  <a:schemeClr val="dk1"/>
                </a:solidFill>
                <a:latin typeface="Overpass"/>
                <a:ea typeface="Overpass"/>
                <a:cs typeface="Overpass"/>
                <a:sym typeface="Overpass"/>
              </a:defRPr>
            </a:lvl6pPr>
            <a:lvl7pPr indent="-342900" lvl="6" marL="3200400" rtl="0">
              <a:lnSpc>
                <a:spcPct val="115000"/>
              </a:lnSpc>
              <a:spcBef>
                <a:spcPts val="0"/>
              </a:spcBef>
              <a:spcAft>
                <a:spcPts val="0"/>
              </a:spcAft>
              <a:buClr>
                <a:schemeClr val="dk1"/>
              </a:buClr>
              <a:buSzPts val="1800"/>
              <a:buFont typeface="Overpass"/>
              <a:buChar char="●"/>
              <a:defRPr sz="1800">
                <a:solidFill>
                  <a:schemeClr val="dk1"/>
                </a:solidFill>
                <a:latin typeface="Overpass"/>
                <a:ea typeface="Overpass"/>
                <a:cs typeface="Overpass"/>
                <a:sym typeface="Overpass"/>
              </a:defRPr>
            </a:lvl7pPr>
            <a:lvl8pPr indent="-342900" lvl="7" marL="3657600" rtl="0">
              <a:lnSpc>
                <a:spcPct val="115000"/>
              </a:lnSpc>
              <a:spcBef>
                <a:spcPts val="0"/>
              </a:spcBef>
              <a:spcAft>
                <a:spcPts val="0"/>
              </a:spcAft>
              <a:buClr>
                <a:schemeClr val="dk1"/>
              </a:buClr>
              <a:buSzPts val="1800"/>
              <a:buFont typeface="Overpass"/>
              <a:buChar char="○"/>
              <a:defRPr sz="1800">
                <a:solidFill>
                  <a:schemeClr val="dk1"/>
                </a:solidFill>
                <a:latin typeface="Overpass"/>
                <a:ea typeface="Overpass"/>
                <a:cs typeface="Overpass"/>
                <a:sym typeface="Overpass"/>
              </a:defRPr>
            </a:lvl8pPr>
            <a:lvl9pPr indent="-342900" lvl="8" marL="4114800" rtl="0">
              <a:lnSpc>
                <a:spcPct val="115000"/>
              </a:lnSpc>
              <a:spcBef>
                <a:spcPts val="0"/>
              </a:spcBef>
              <a:spcAft>
                <a:spcPts val="0"/>
              </a:spcAft>
              <a:buClr>
                <a:schemeClr val="dk1"/>
              </a:buClr>
              <a:buSzPts val="1800"/>
              <a:buFont typeface="Overpass"/>
              <a:buChar char="■"/>
              <a:defRPr sz="1800">
                <a:solidFill>
                  <a:schemeClr val="dk1"/>
                </a:solidFill>
                <a:latin typeface="Overpass"/>
                <a:ea typeface="Overpass"/>
                <a:cs typeface="Overpass"/>
                <a:sym typeface="Overpass"/>
              </a:defRPr>
            </a:lvl9pPr>
          </a:lstStyle>
          <a:p/>
        </p:txBody>
      </p:sp>
      <p:sp>
        <p:nvSpPr>
          <p:cNvPr id="7" name="Google Shape;7;p1"/>
          <p:cNvSpPr txBox="1"/>
          <p:nvPr>
            <p:ph type="title"/>
          </p:nvPr>
        </p:nvSpPr>
        <p:spPr>
          <a:xfrm>
            <a:off x="1101924" y="0"/>
            <a:ext cx="9984900" cy="1417200"/>
          </a:xfrm>
          <a:prstGeom prst="rect">
            <a:avLst/>
          </a:prstGeom>
          <a:noFill/>
          <a:ln>
            <a:noFill/>
          </a:ln>
        </p:spPr>
        <p:txBody>
          <a:bodyPr anchorCtr="0" anchor="b" bIns="122175" lIns="122175" spcFirstLastPara="1" rIns="122175" wrap="square" tIns="122175">
            <a:noAutofit/>
          </a:bodyPr>
          <a:lstStyle>
            <a:lvl1pPr lvl="0" rtl="0">
              <a:spcBef>
                <a:spcPts val="0"/>
              </a:spcBef>
              <a:spcAft>
                <a:spcPts val="0"/>
              </a:spcAft>
              <a:buClr>
                <a:schemeClr val="dk1"/>
              </a:buClr>
              <a:buSzPts val="3700"/>
              <a:buFont typeface="Overpass"/>
              <a:buNone/>
              <a:defRPr sz="3700">
                <a:solidFill>
                  <a:schemeClr val="dk1"/>
                </a:solidFill>
                <a:latin typeface="Overpass"/>
                <a:ea typeface="Overpass"/>
                <a:cs typeface="Overpass"/>
                <a:sym typeface="Overpass"/>
              </a:defRPr>
            </a:lvl1pPr>
            <a:lvl2pPr lvl="1" rtl="0">
              <a:spcBef>
                <a:spcPts val="0"/>
              </a:spcBef>
              <a:spcAft>
                <a:spcPts val="0"/>
              </a:spcAft>
              <a:buClr>
                <a:schemeClr val="dk1"/>
              </a:buClr>
              <a:buSzPts val="3700"/>
              <a:buFont typeface="Overpass"/>
              <a:buNone/>
              <a:defRPr sz="3700">
                <a:solidFill>
                  <a:schemeClr val="dk1"/>
                </a:solidFill>
                <a:latin typeface="Overpass"/>
                <a:ea typeface="Overpass"/>
                <a:cs typeface="Overpass"/>
                <a:sym typeface="Overpass"/>
              </a:defRPr>
            </a:lvl2pPr>
            <a:lvl3pPr lvl="2" rtl="0">
              <a:spcBef>
                <a:spcPts val="0"/>
              </a:spcBef>
              <a:spcAft>
                <a:spcPts val="0"/>
              </a:spcAft>
              <a:buClr>
                <a:schemeClr val="dk1"/>
              </a:buClr>
              <a:buSzPts val="3700"/>
              <a:buFont typeface="Overpass"/>
              <a:buNone/>
              <a:defRPr sz="3700">
                <a:solidFill>
                  <a:schemeClr val="dk1"/>
                </a:solidFill>
                <a:latin typeface="Overpass"/>
                <a:ea typeface="Overpass"/>
                <a:cs typeface="Overpass"/>
                <a:sym typeface="Overpass"/>
              </a:defRPr>
            </a:lvl3pPr>
            <a:lvl4pPr lvl="3" rtl="0">
              <a:spcBef>
                <a:spcPts val="0"/>
              </a:spcBef>
              <a:spcAft>
                <a:spcPts val="0"/>
              </a:spcAft>
              <a:buClr>
                <a:schemeClr val="dk1"/>
              </a:buClr>
              <a:buSzPts val="3700"/>
              <a:buFont typeface="Overpass"/>
              <a:buNone/>
              <a:defRPr sz="3700">
                <a:solidFill>
                  <a:schemeClr val="dk1"/>
                </a:solidFill>
                <a:latin typeface="Overpass"/>
                <a:ea typeface="Overpass"/>
                <a:cs typeface="Overpass"/>
                <a:sym typeface="Overpass"/>
              </a:defRPr>
            </a:lvl4pPr>
            <a:lvl5pPr lvl="4" rtl="0">
              <a:spcBef>
                <a:spcPts val="0"/>
              </a:spcBef>
              <a:spcAft>
                <a:spcPts val="0"/>
              </a:spcAft>
              <a:buClr>
                <a:schemeClr val="dk1"/>
              </a:buClr>
              <a:buSzPts val="3700"/>
              <a:buFont typeface="Overpass"/>
              <a:buNone/>
              <a:defRPr sz="3700">
                <a:solidFill>
                  <a:schemeClr val="dk1"/>
                </a:solidFill>
                <a:latin typeface="Overpass"/>
                <a:ea typeface="Overpass"/>
                <a:cs typeface="Overpass"/>
                <a:sym typeface="Overpass"/>
              </a:defRPr>
            </a:lvl5pPr>
            <a:lvl6pPr lvl="5" rtl="0">
              <a:spcBef>
                <a:spcPts val="0"/>
              </a:spcBef>
              <a:spcAft>
                <a:spcPts val="0"/>
              </a:spcAft>
              <a:buClr>
                <a:schemeClr val="dk1"/>
              </a:buClr>
              <a:buSzPts val="3700"/>
              <a:buFont typeface="Overpass"/>
              <a:buNone/>
              <a:defRPr sz="3700">
                <a:solidFill>
                  <a:schemeClr val="dk1"/>
                </a:solidFill>
                <a:latin typeface="Overpass"/>
                <a:ea typeface="Overpass"/>
                <a:cs typeface="Overpass"/>
                <a:sym typeface="Overpass"/>
              </a:defRPr>
            </a:lvl6pPr>
            <a:lvl7pPr lvl="6" rtl="0">
              <a:spcBef>
                <a:spcPts val="0"/>
              </a:spcBef>
              <a:spcAft>
                <a:spcPts val="0"/>
              </a:spcAft>
              <a:buClr>
                <a:schemeClr val="dk1"/>
              </a:buClr>
              <a:buSzPts val="3700"/>
              <a:buFont typeface="Overpass"/>
              <a:buNone/>
              <a:defRPr sz="3700">
                <a:solidFill>
                  <a:schemeClr val="dk1"/>
                </a:solidFill>
                <a:latin typeface="Overpass"/>
                <a:ea typeface="Overpass"/>
                <a:cs typeface="Overpass"/>
                <a:sym typeface="Overpass"/>
              </a:defRPr>
            </a:lvl7pPr>
            <a:lvl8pPr lvl="7" rtl="0">
              <a:spcBef>
                <a:spcPts val="0"/>
              </a:spcBef>
              <a:spcAft>
                <a:spcPts val="0"/>
              </a:spcAft>
              <a:buClr>
                <a:schemeClr val="dk1"/>
              </a:buClr>
              <a:buSzPts val="3700"/>
              <a:buFont typeface="Overpass"/>
              <a:buNone/>
              <a:defRPr sz="3700">
                <a:solidFill>
                  <a:schemeClr val="dk1"/>
                </a:solidFill>
                <a:latin typeface="Overpass"/>
                <a:ea typeface="Overpass"/>
                <a:cs typeface="Overpass"/>
                <a:sym typeface="Overpass"/>
              </a:defRPr>
            </a:lvl8pPr>
            <a:lvl9pPr lvl="8" rtl="0">
              <a:spcBef>
                <a:spcPts val="0"/>
              </a:spcBef>
              <a:spcAft>
                <a:spcPts val="0"/>
              </a:spcAft>
              <a:buClr>
                <a:schemeClr val="dk1"/>
              </a:buClr>
              <a:buSzPts val="3700"/>
              <a:buFont typeface="Overpass"/>
              <a:buNone/>
              <a:defRPr sz="3700">
                <a:solidFill>
                  <a:schemeClr val="dk1"/>
                </a:solidFill>
                <a:latin typeface="Overpass"/>
                <a:ea typeface="Overpass"/>
                <a:cs typeface="Overpass"/>
                <a:sym typeface="Overpass"/>
              </a:defRPr>
            </a:lvl9pPr>
          </a:lstStyle>
          <a:p/>
        </p:txBody>
      </p:sp>
      <p:pic>
        <p:nvPicPr>
          <p:cNvPr id="8" name="Google Shape;8;p1"/>
          <p:cNvPicPr preferRelativeResize="0"/>
          <p:nvPr/>
        </p:nvPicPr>
        <p:blipFill>
          <a:blip r:embed="rId2">
            <a:alphaModFix/>
          </a:blip>
          <a:stretch>
            <a:fillRect/>
          </a:stretch>
        </p:blipFill>
        <p:spPr>
          <a:xfrm>
            <a:off x="11087026" y="6400267"/>
            <a:ext cx="859322" cy="33138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3"/>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 id="2147483661" r:id="rId16"/>
    <p:sldLayoutId id="2147483662" r:id="rId17"/>
    <p:sldLayoutId id="2147483663" r:id="rId18"/>
    <p:sldLayoutId id="2147483664" r:id="rId19"/>
    <p:sldLayoutId id="2147483665" r:id="rId20"/>
    <p:sldLayoutId id="2147483666" r:id="rId21"/>
    <p:sldLayoutId id="2147483667" r:id="rId22"/>
    <p:sldLayoutId id="2147483668" r:id="rId23"/>
    <p:sldLayoutId id="2147483669" r:id="rId2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146" name="Shape 146"/>
        <p:cNvGrpSpPr/>
        <p:nvPr/>
      </p:nvGrpSpPr>
      <p:grpSpPr>
        <a:xfrm>
          <a:off x="0" y="0"/>
          <a:ext cx="0" cy="0"/>
          <a:chOff x="0" y="0"/>
          <a:chExt cx="0" cy="0"/>
        </a:xfrm>
      </p:grpSpPr>
      <p:sp>
        <p:nvSpPr>
          <p:cNvPr id="147" name="Google Shape;147;p24"/>
          <p:cNvSpPr txBox="1"/>
          <p:nvPr>
            <p:ph type="title"/>
          </p:nvPr>
        </p:nvSpPr>
        <p:spPr>
          <a:xfrm>
            <a:off x="415496" y="593367"/>
            <a:ext cx="11358000" cy="764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dk1"/>
              </a:buClr>
              <a:buSzPts val="3500"/>
              <a:buFont typeface="Overpass Light"/>
              <a:buNone/>
              <a:defRPr sz="3500">
                <a:solidFill>
                  <a:schemeClr val="dk1"/>
                </a:solidFill>
                <a:latin typeface="Overpass Light"/>
                <a:ea typeface="Overpass Light"/>
                <a:cs typeface="Overpass Light"/>
                <a:sym typeface="Overpass Light"/>
              </a:defRPr>
            </a:lvl1pPr>
            <a:lvl2pPr lvl="1" rtl="0">
              <a:spcBef>
                <a:spcPts val="0"/>
              </a:spcBef>
              <a:spcAft>
                <a:spcPts val="0"/>
              </a:spcAft>
              <a:buClr>
                <a:schemeClr val="dk1"/>
              </a:buClr>
              <a:buSzPts val="3500"/>
              <a:buFont typeface="Overpass Light"/>
              <a:buNone/>
              <a:defRPr sz="3500">
                <a:solidFill>
                  <a:schemeClr val="dk1"/>
                </a:solidFill>
                <a:latin typeface="Overpass Light"/>
                <a:ea typeface="Overpass Light"/>
                <a:cs typeface="Overpass Light"/>
                <a:sym typeface="Overpass Light"/>
              </a:defRPr>
            </a:lvl2pPr>
            <a:lvl3pPr lvl="2" rtl="0">
              <a:spcBef>
                <a:spcPts val="0"/>
              </a:spcBef>
              <a:spcAft>
                <a:spcPts val="0"/>
              </a:spcAft>
              <a:buClr>
                <a:schemeClr val="dk1"/>
              </a:buClr>
              <a:buSzPts val="3500"/>
              <a:buFont typeface="Overpass Light"/>
              <a:buNone/>
              <a:defRPr sz="3500">
                <a:solidFill>
                  <a:schemeClr val="dk1"/>
                </a:solidFill>
                <a:latin typeface="Overpass Light"/>
                <a:ea typeface="Overpass Light"/>
                <a:cs typeface="Overpass Light"/>
                <a:sym typeface="Overpass Light"/>
              </a:defRPr>
            </a:lvl3pPr>
            <a:lvl4pPr lvl="3" rtl="0">
              <a:spcBef>
                <a:spcPts val="0"/>
              </a:spcBef>
              <a:spcAft>
                <a:spcPts val="0"/>
              </a:spcAft>
              <a:buClr>
                <a:schemeClr val="dk1"/>
              </a:buClr>
              <a:buSzPts val="3500"/>
              <a:buFont typeface="Overpass Light"/>
              <a:buNone/>
              <a:defRPr sz="3500">
                <a:solidFill>
                  <a:schemeClr val="dk1"/>
                </a:solidFill>
                <a:latin typeface="Overpass Light"/>
                <a:ea typeface="Overpass Light"/>
                <a:cs typeface="Overpass Light"/>
                <a:sym typeface="Overpass Light"/>
              </a:defRPr>
            </a:lvl4pPr>
            <a:lvl5pPr lvl="4" rtl="0">
              <a:spcBef>
                <a:spcPts val="0"/>
              </a:spcBef>
              <a:spcAft>
                <a:spcPts val="0"/>
              </a:spcAft>
              <a:buClr>
                <a:schemeClr val="dk1"/>
              </a:buClr>
              <a:buSzPts val="3500"/>
              <a:buFont typeface="Overpass Light"/>
              <a:buNone/>
              <a:defRPr sz="3500">
                <a:solidFill>
                  <a:schemeClr val="dk1"/>
                </a:solidFill>
                <a:latin typeface="Overpass Light"/>
                <a:ea typeface="Overpass Light"/>
                <a:cs typeface="Overpass Light"/>
                <a:sym typeface="Overpass Light"/>
              </a:defRPr>
            </a:lvl5pPr>
            <a:lvl6pPr lvl="5" rtl="0">
              <a:spcBef>
                <a:spcPts val="0"/>
              </a:spcBef>
              <a:spcAft>
                <a:spcPts val="0"/>
              </a:spcAft>
              <a:buClr>
                <a:schemeClr val="dk1"/>
              </a:buClr>
              <a:buSzPts val="3500"/>
              <a:buFont typeface="Overpass Light"/>
              <a:buNone/>
              <a:defRPr sz="3500">
                <a:solidFill>
                  <a:schemeClr val="dk1"/>
                </a:solidFill>
                <a:latin typeface="Overpass Light"/>
                <a:ea typeface="Overpass Light"/>
                <a:cs typeface="Overpass Light"/>
                <a:sym typeface="Overpass Light"/>
              </a:defRPr>
            </a:lvl6pPr>
            <a:lvl7pPr lvl="6" rtl="0">
              <a:spcBef>
                <a:spcPts val="0"/>
              </a:spcBef>
              <a:spcAft>
                <a:spcPts val="0"/>
              </a:spcAft>
              <a:buClr>
                <a:schemeClr val="dk1"/>
              </a:buClr>
              <a:buSzPts val="3500"/>
              <a:buFont typeface="Overpass Light"/>
              <a:buNone/>
              <a:defRPr sz="3500">
                <a:solidFill>
                  <a:schemeClr val="dk1"/>
                </a:solidFill>
                <a:latin typeface="Overpass Light"/>
                <a:ea typeface="Overpass Light"/>
                <a:cs typeface="Overpass Light"/>
                <a:sym typeface="Overpass Light"/>
              </a:defRPr>
            </a:lvl7pPr>
            <a:lvl8pPr lvl="7" rtl="0">
              <a:spcBef>
                <a:spcPts val="0"/>
              </a:spcBef>
              <a:spcAft>
                <a:spcPts val="0"/>
              </a:spcAft>
              <a:buClr>
                <a:schemeClr val="dk1"/>
              </a:buClr>
              <a:buSzPts val="3500"/>
              <a:buFont typeface="Overpass Light"/>
              <a:buNone/>
              <a:defRPr sz="3500">
                <a:solidFill>
                  <a:schemeClr val="dk1"/>
                </a:solidFill>
                <a:latin typeface="Overpass Light"/>
                <a:ea typeface="Overpass Light"/>
                <a:cs typeface="Overpass Light"/>
                <a:sym typeface="Overpass Light"/>
              </a:defRPr>
            </a:lvl8pPr>
            <a:lvl9pPr lvl="8" rtl="0">
              <a:spcBef>
                <a:spcPts val="0"/>
              </a:spcBef>
              <a:spcAft>
                <a:spcPts val="0"/>
              </a:spcAft>
              <a:buClr>
                <a:schemeClr val="dk1"/>
              </a:buClr>
              <a:buSzPts val="3500"/>
              <a:buFont typeface="Overpass Light"/>
              <a:buNone/>
              <a:defRPr sz="3500">
                <a:solidFill>
                  <a:schemeClr val="dk1"/>
                </a:solidFill>
                <a:latin typeface="Overpass Light"/>
                <a:ea typeface="Overpass Light"/>
                <a:cs typeface="Overpass Light"/>
                <a:sym typeface="Overpass Light"/>
              </a:defRPr>
            </a:lvl9pPr>
          </a:lstStyle>
          <a:p/>
        </p:txBody>
      </p:sp>
      <p:sp>
        <p:nvSpPr>
          <p:cNvPr id="148" name="Google Shape;148;p24"/>
          <p:cNvSpPr txBox="1"/>
          <p:nvPr>
            <p:ph idx="1" type="body"/>
          </p:nvPr>
        </p:nvSpPr>
        <p:spPr>
          <a:xfrm>
            <a:off x="415496" y="1536633"/>
            <a:ext cx="11358000" cy="4554900"/>
          </a:xfrm>
          <a:prstGeom prst="rect">
            <a:avLst/>
          </a:prstGeom>
          <a:noFill/>
          <a:ln>
            <a:noFill/>
          </a:ln>
        </p:spPr>
        <p:txBody>
          <a:bodyPr anchorCtr="0" anchor="t" bIns="0" lIns="0" spcFirstLastPara="1" rIns="0" wrap="square" tIns="0">
            <a:noAutofit/>
          </a:bodyPr>
          <a:lstStyle>
            <a:lvl1pPr indent="-368300" lvl="0" marL="457200" rtl="0">
              <a:lnSpc>
                <a:spcPct val="115000"/>
              </a:lnSpc>
              <a:spcBef>
                <a:spcPts val="0"/>
              </a:spcBef>
              <a:spcAft>
                <a:spcPts val="0"/>
              </a:spcAft>
              <a:buSzPts val="2200"/>
              <a:buFont typeface="Overpass Light"/>
              <a:buChar char="●"/>
              <a:defRPr sz="2200">
                <a:latin typeface="Overpass Light"/>
                <a:ea typeface="Overpass Light"/>
                <a:cs typeface="Overpass Light"/>
                <a:sym typeface="Overpass Light"/>
              </a:defRPr>
            </a:lvl1pPr>
            <a:lvl2pPr indent="-330200" lvl="1" marL="914400" rtl="0">
              <a:lnSpc>
                <a:spcPct val="115000"/>
              </a:lnSpc>
              <a:spcBef>
                <a:spcPts val="2200"/>
              </a:spcBef>
              <a:spcAft>
                <a:spcPts val="0"/>
              </a:spcAft>
              <a:buSzPts val="1600"/>
              <a:buFont typeface="Overpass Light"/>
              <a:buChar char="○"/>
              <a:defRPr sz="1600">
                <a:latin typeface="Overpass Light"/>
                <a:ea typeface="Overpass Light"/>
                <a:cs typeface="Overpass Light"/>
                <a:sym typeface="Overpass Light"/>
              </a:defRPr>
            </a:lvl2pPr>
            <a:lvl3pPr indent="-330200" lvl="2" marL="1371600" rtl="0">
              <a:lnSpc>
                <a:spcPct val="115000"/>
              </a:lnSpc>
              <a:spcBef>
                <a:spcPts val="2200"/>
              </a:spcBef>
              <a:spcAft>
                <a:spcPts val="0"/>
              </a:spcAft>
              <a:buSzPts val="1600"/>
              <a:buFont typeface="Overpass Light"/>
              <a:buChar char="■"/>
              <a:defRPr sz="1600">
                <a:latin typeface="Overpass Light"/>
                <a:ea typeface="Overpass Light"/>
                <a:cs typeface="Overpass Light"/>
                <a:sym typeface="Overpass Light"/>
              </a:defRPr>
            </a:lvl3pPr>
            <a:lvl4pPr indent="-330200" lvl="3" marL="1828800" rtl="0">
              <a:lnSpc>
                <a:spcPct val="115000"/>
              </a:lnSpc>
              <a:spcBef>
                <a:spcPts val="2200"/>
              </a:spcBef>
              <a:spcAft>
                <a:spcPts val="0"/>
              </a:spcAft>
              <a:buSzPts val="1600"/>
              <a:buFont typeface="Overpass Light"/>
              <a:buChar char="●"/>
              <a:defRPr sz="1600">
                <a:latin typeface="Overpass Light"/>
                <a:ea typeface="Overpass Light"/>
                <a:cs typeface="Overpass Light"/>
                <a:sym typeface="Overpass Light"/>
              </a:defRPr>
            </a:lvl4pPr>
            <a:lvl5pPr indent="-330200" lvl="4" marL="2286000" rtl="0">
              <a:lnSpc>
                <a:spcPct val="115000"/>
              </a:lnSpc>
              <a:spcBef>
                <a:spcPts val="2200"/>
              </a:spcBef>
              <a:spcAft>
                <a:spcPts val="0"/>
              </a:spcAft>
              <a:buSzPts val="1600"/>
              <a:buFont typeface="Overpass Light"/>
              <a:buChar char="○"/>
              <a:defRPr sz="1600">
                <a:latin typeface="Overpass Light"/>
                <a:ea typeface="Overpass Light"/>
                <a:cs typeface="Overpass Light"/>
                <a:sym typeface="Overpass Light"/>
              </a:defRPr>
            </a:lvl5pPr>
            <a:lvl6pPr indent="-330200" lvl="5" marL="2743200" rtl="0">
              <a:lnSpc>
                <a:spcPct val="115000"/>
              </a:lnSpc>
              <a:spcBef>
                <a:spcPts val="2200"/>
              </a:spcBef>
              <a:spcAft>
                <a:spcPts val="0"/>
              </a:spcAft>
              <a:buSzPts val="1600"/>
              <a:buFont typeface="Overpass Light"/>
              <a:buChar char="■"/>
              <a:defRPr sz="1600">
                <a:latin typeface="Overpass Light"/>
                <a:ea typeface="Overpass Light"/>
                <a:cs typeface="Overpass Light"/>
                <a:sym typeface="Overpass Light"/>
              </a:defRPr>
            </a:lvl6pPr>
            <a:lvl7pPr indent="-330200" lvl="6" marL="3200400" rtl="0">
              <a:lnSpc>
                <a:spcPct val="115000"/>
              </a:lnSpc>
              <a:spcBef>
                <a:spcPts val="2200"/>
              </a:spcBef>
              <a:spcAft>
                <a:spcPts val="0"/>
              </a:spcAft>
              <a:buSzPts val="1600"/>
              <a:buFont typeface="Overpass Light"/>
              <a:buChar char="●"/>
              <a:defRPr sz="1600">
                <a:latin typeface="Overpass Light"/>
                <a:ea typeface="Overpass Light"/>
                <a:cs typeface="Overpass Light"/>
                <a:sym typeface="Overpass Light"/>
              </a:defRPr>
            </a:lvl7pPr>
            <a:lvl8pPr indent="-330200" lvl="7" marL="3657600" rtl="0">
              <a:lnSpc>
                <a:spcPct val="115000"/>
              </a:lnSpc>
              <a:spcBef>
                <a:spcPts val="2200"/>
              </a:spcBef>
              <a:spcAft>
                <a:spcPts val="0"/>
              </a:spcAft>
              <a:buSzPts val="1600"/>
              <a:buFont typeface="Overpass Light"/>
              <a:buChar char="○"/>
              <a:defRPr sz="1600">
                <a:latin typeface="Overpass Light"/>
                <a:ea typeface="Overpass Light"/>
                <a:cs typeface="Overpass Light"/>
                <a:sym typeface="Overpass Light"/>
              </a:defRPr>
            </a:lvl8pPr>
            <a:lvl9pPr indent="-330200" lvl="8" marL="4114800" rtl="0">
              <a:lnSpc>
                <a:spcPct val="115000"/>
              </a:lnSpc>
              <a:spcBef>
                <a:spcPts val="2200"/>
              </a:spcBef>
              <a:spcAft>
                <a:spcPts val="2200"/>
              </a:spcAft>
              <a:buSzPts val="1600"/>
              <a:buFont typeface="Overpass Light"/>
              <a:buChar char="■"/>
              <a:defRPr sz="1600">
                <a:latin typeface="Overpass Light"/>
                <a:ea typeface="Overpass Light"/>
                <a:cs typeface="Overpass Light"/>
                <a:sym typeface="Overpass Light"/>
              </a:defRPr>
            </a:lvl9pPr>
          </a:lstStyle>
          <a:p/>
        </p:txBody>
      </p:sp>
    </p:spTree>
  </p:cSld>
  <p:clrMap accent1="accent1" accent2="accent2" accent3="accent3" accent4="accent4" accent5="accent5" accent6="accent6" bg1="lt1" bg2="dk2" tx1="dk1" tx2="lt2" folHlink="folHlink" hlink="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683"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281" name="Shape 281"/>
        <p:cNvGrpSpPr/>
        <p:nvPr/>
      </p:nvGrpSpPr>
      <p:grpSpPr>
        <a:xfrm>
          <a:off x="0" y="0"/>
          <a:ext cx="0" cy="0"/>
          <a:chOff x="0" y="0"/>
          <a:chExt cx="0" cy="0"/>
        </a:xfrm>
      </p:grpSpPr>
      <p:sp>
        <p:nvSpPr>
          <p:cNvPr id="282" name="Google Shape;282;p39"/>
          <p:cNvSpPr txBox="1"/>
          <p:nvPr>
            <p:ph type="title"/>
          </p:nvPr>
        </p:nvSpPr>
        <p:spPr>
          <a:xfrm>
            <a:off x="415496" y="593367"/>
            <a:ext cx="11358000" cy="764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dk1"/>
              </a:buClr>
              <a:buSzPts val="3500"/>
              <a:buFont typeface="Overpass Light"/>
              <a:buNone/>
              <a:defRPr sz="3500">
                <a:solidFill>
                  <a:schemeClr val="dk1"/>
                </a:solidFill>
                <a:latin typeface="Overpass Light"/>
                <a:ea typeface="Overpass Light"/>
                <a:cs typeface="Overpass Light"/>
                <a:sym typeface="Overpass Light"/>
              </a:defRPr>
            </a:lvl1pPr>
            <a:lvl2pPr lvl="1" rtl="0">
              <a:spcBef>
                <a:spcPts val="0"/>
              </a:spcBef>
              <a:spcAft>
                <a:spcPts val="0"/>
              </a:spcAft>
              <a:buClr>
                <a:schemeClr val="dk1"/>
              </a:buClr>
              <a:buSzPts val="3500"/>
              <a:buFont typeface="Overpass Light"/>
              <a:buNone/>
              <a:defRPr sz="3500">
                <a:solidFill>
                  <a:schemeClr val="dk1"/>
                </a:solidFill>
                <a:latin typeface="Overpass Light"/>
                <a:ea typeface="Overpass Light"/>
                <a:cs typeface="Overpass Light"/>
                <a:sym typeface="Overpass Light"/>
              </a:defRPr>
            </a:lvl2pPr>
            <a:lvl3pPr lvl="2" rtl="0">
              <a:spcBef>
                <a:spcPts val="0"/>
              </a:spcBef>
              <a:spcAft>
                <a:spcPts val="0"/>
              </a:spcAft>
              <a:buClr>
                <a:schemeClr val="dk1"/>
              </a:buClr>
              <a:buSzPts val="3500"/>
              <a:buFont typeface="Overpass Light"/>
              <a:buNone/>
              <a:defRPr sz="3500">
                <a:solidFill>
                  <a:schemeClr val="dk1"/>
                </a:solidFill>
                <a:latin typeface="Overpass Light"/>
                <a:ea typeface="Overpass Light"/>
                <a:cs typeface="Overpass Light"/>
                <a:sym typeface="Overpass Light"/>
              </a:defRPr>
            </a:lvl3pPr>
            <a:lvl4pPr lvl="3" rtl="0">
              <a:spcBef>
                <a:spcPts val="0"/>
              </a:spcBef>
              <a:spcAft>
                <a:spcPts val="0"/>
              </a:spcAft>
              <a:buClr>
                <a:schemeClr val="dk1"/>
              </a:buClr>
              <a:buSzPts val="3500"/>
              <a:buFont typeface="Overpass Light"/>
              <a:buNone/>
              <a:defRPr sz="3500">
                <a:solidFill>
                  <a:schemeClr val="dk1"/>
                </a:solidFill>
                <a:latin typeface="Overpass Light"/>
                <a:ea typeface="Overpass Light"/>
                <a:cs typeface="Overpass Light"/>
                <a:sym typeface="Overpass Light"/>
              </a:defRPr>
            </a:lvl4pPr>
            <a:lvl5pPr lvl="4" rtl="0">
              <a:spcBef>
                <a:spcPts val="0"/>
              </a:spcBef>
              <a:spcAft>
                <a:spcPts val="0"/>
              </a:spcAft>
              <a:buClr>
                <a:schemeClr val="dk1"/>
              </a:buClr>
              <a:buSzPts val="3500"/>
              <a:buFont typeface="Overpass Light"/>
              <a:buNone/>
              <a:defRPr sz="3500">
                <a:solidFill>
                  <a:schemeClr val="dk1"/>
                </a:solidFill>
                <a:latin typeface="Overpass Light"/>
                <a:ea typeface="Overpass Light"/>
                <a:cs typeface="Overpass Light"/>
                <a:sym typeface="Overpass Light"/>
              </a:defRPr>
            </a:lvl5pPr>
            <a:lvl6pPr lvl="5" rtl="0">
              <a:spcBef>
                <a:spcPts val="0"/>
              </a:spcBef>
              <a:spcAft>
                <a:spcPts val="0"/>
              </a:spcAft>
              <a:buClr>
                <a:schemeClr val="dk1"/>
              </a:buClr>
              <a:buSzPts val="3500"/>
              <a:buFont typeface="Overpass Light"/>
              <a:buNone/>
              <a:defRPr sz="3500">
                <a:solidFill>
                  <a:schemeClr val="dk1"/>
                </a:solidFill>
                <a:latin typeface="Overpass Light"/>
                <a:ea typeface="Overpass Light"/>
                <a:cs typeface="Overpass Light"/>
                <a:sym typeface="Overpass Light"/>
              </a:defRPr>
            </a:lvl6pPr>
            <a:lvl7pPr lvl="6" rtl="0">
              <a:spcBef>
                <a:spcPts val="0"/>
              </a:spcBef>
              <a:spcAft>
                <a:spcPts val="0"/>
              </a:spcAft>
              <a:buClr>
                <a:schemeClr val="dk1"/>
              </a:buClr>
              <a:buSzPts val="3500"/>
              <a:buFont typeface="Overpass Light"/>
              <a:buNone/>
              <a:defRPr sz="3500">
                <a:solidFill>
                  <a:schemeClr val="dk1"/>
                </a:solidFill>
                <a:latin typeface="Overpass Light"/>
                <a:ea typeface="Overpass Light"/>
                <a:cs typeface="Overpass Light"/>
                <a:sym typeface="Overpass Light"/>
              </a:defRPr>
            </a:lvl7pPr>
            <a:lvl8pPr lvl="7" rtl="0">
              <a:spcBef>
                <a:spcPts val="0"/>
              </a:spcBef>
              <a:spcAft>
                <a:spcPts val="0"/>
              </a:spcAft>
              <a:buClr>
                <a:schemeClr val="dk1"/>
              </a:buClr>
              <a:buSzPts val="3500"/>
              <a:buFont typeface="Overpass Light"/>
              <a:buNone/>
              <a:defRPr sz="3500">
                <a:solidFill>
                  <a:schemeClr val="dk1"/>
                </a:solidFill>
                <a:latin typeface="Overpass Light"/>
                <a:ea typeface="Overpass Light"/>
                <a:cs typeface="Overpass Light"/>
                <a:sym typeface="Overpass Light"/>
              </a:defRPr>
            </a:lvl8pPr>
            <a:lvl9pPr lvl="8" rtl="0">
              <a:spcBef>
                <a:spcPts val="0"/>
              </a:spcBef>
              <a:spcAft>
                <a:spcPts val="0"/>
              </a:spcAft>
              <a:buClr>
                <a:schemeClr val="dk1"/>
              </a:buClr>
              <a:buSzPts val="3500"/>
              <a:buFont typeface="Overpass Light"/>
              <a:buNone/>
              <a:defRPr sz="3500">
                <a:solidFill>
                  <a:schemeClr val="dk1"/>
                </a:solidFill>
                <a:latin typeface="Overpass Light"/>
                <a:ea typeface="Overpass Light"/>
                <a:cs typeface="Overpass Light"/>
                <a:sym typeface="Overpass Light"/>
              </a:defRPr>
            </a:lvl9pPr>
          </a:lstStyle>
          <a:p/>
        </p:txBody>
      </p:sp>
      <p:sp>
        <p:nvSpPr>
          <p:cNvPr id="283" name="Google Shape;283;p39"/>
          <p:cNvSpPr txBox="1"/>
          <p:nvPr>
            <p:ph idx="1" type="body"/>
          </p:nvPr>
        </p:nvSpPr>
        <p:spPr>
          <a:xfrm>
            <a:off x="415496" y="1536633"/>
            <a:ext cx="11358000" cy="4554900"/>
          </a:xfrm>
          <a:prstGeom prst="rect">
            <a:avLst/>
          </a:prstGeom>
          <a:noFill/>
          <a:ln>
            <a:noFill/>
          </a:ln>
        </p:spPr>
        <p:txBody>
          <a:bodyPr anchorCtr="0" anchor="t" bIns="0" lIns="0" spcFirstLastPara="1" rIns="0" wrap="square" tIns="0">
            <a:noAutofit/>
          </a:bodyPr>
          <a:lstStyle>
            <a:lvl1pPr indent="-368300" lvl="0" marL="457200" rtl="0">
              <a:lnSpc>
                <a:spcPct val="115000"/>
              </a:lnSpc>
              <a:spcBef>
                <a:spcPts val="0"/>
              </a:spcBef>
              <a:spcAft>
                <a:spcPts val="0"/>
              </a:spcAft>
              <a:buSzPts val="2200"/>
              <a:buFont typeface="Overpass Light"/>
              <a:buChar char="●"/>
              <a:defRPr sz="2200">
                <a:latin typeface="Overpass Light"/>
                <a:ea typeface="Overpass Light"/>
                <a:cs typeface="Overpass Light"/>
                <a:sym typeface="Overpass Light"/>
              </a:defRPr>
            </a:lvl1pPr>
            <a:lvl2pPr indent="-330200" lvl="1" marL="914400" rtl="0">
              <a:lnSpc>
                <a:spcPct val="115000"/>
              </a:lnSpc>
              <a:spcBef>
                <a:spcPts val="2200"/>
              </a:spcBef>
              <a:spcAft>
                <a:spcPts val="0"/>
              </a:spcAft>
              <a:buSzPts val="1600"/>
              <a:buFont typeface="Overpass Light"/>
              <a:buChar char="○"/>
              <a:defRPr sz="1600">
                <a:latin typeface="Overpass Light"/>
                <a:ea typeface="Overpass Light"/>
                <a:cs typeface="Overpass Light"/>
                <a:sym typeface="Overpass Light"/>
              </a:defRPr>
            </a:lvl2pPr>
            <a:lvl3pPr indent="-330200" lvl="2" marL="1371600" rtl="0">
              <a:lnSpc>
                <a:spcPct val="115000"/>
              </a:lnSpc>
              <a:spcBef>
                <a:spcPts val="2200"/>
              </a:spcBef>
              <a:spcAft>
                <a:spcPts val="0"/>
              </a:spcAft>
              <a:buSzPts val="1600"/>
              <a:buFont typeface="Overpass Light"/>
              <a:buChar char="■"/>
              <a:defRPr sz="1600">
                <a:latin typeface="Overpass Light"/>
                <a:ea typeface="Overpass Light"/>
                <a:cs typeface="Overpass Light"/>
                <a:sym typeface="Overpass Light"/>
              </a:defRPr>
            </a:lvl3pPr>
            <a:lvl4pPr indent="-330200" lvl="3" marL="1828800" rtl="0">
              <a:lnSpc>
                <a:spcPct val="115000"/>
              </a:lnSpc>
              <a:spcBef>
                <a:spcPts val="2200"/>
              </a:spcBef>
              <a:spcAft>
                <a:spcPts val="0"/>
              </a:spcAft>
              <a:buSzPts val="1600"/>
              <a:buFont typeface="Overpass Light"/>
              <a:buChar char="●"/>
              <a:defRPr sz="1600">
                <a:latin typeface="Overpass Light"/>
                <a:ea typeface="Overpass Light"/>
                <a:cs typeface="Overpass Light"/>
                <a:sym typeface="Overpass Light"/>
              </a:defRPr>
            </a:lvl4pPr>
            <a:lvl5pPr indent="-330200" lvl="4" marL="2286000" rtl="0">
              <a:lnSpc>
                <a:spcPct val="115000"/>
              </a:lnSpc>
              <a:spcBef>
                <a:spcPts val="2200"/>
              </a:spcBef>
              <a:spcAft>
                <a:spcPts val="0"/>
              </a:spcAft>
              <a:buSzPts val="1600"/>
              <a:buFont typeface="Overpass Light"/>
              <a:buChar char="○"/>
              <a:defRPr sz="1600">
                <a:latin typeface="Overpass Light"/>
                <a:ea typeface="Overpass Light"/>
                <a:cs typeface="Overpass Light"/>
                <a:sym typeface="Overpass Light"/>
              </a:defRPr>
            </a:lvl5pPr>
            <a:lvl6pPr indent="-330200" lvl="5" marL="2743200" rtl="0">
              <a:lnSpc>
                <a:spcPct val="115000"/>
              </a:lnSpc>
              <a:spcBef>
                <a:spcPts val="2200"/>
              </a:spcBef>
              <a:spcAft>
                <a:spcPts val="0"/>
              </a:spcAft>
              <a:buSzPts val="1600"/>
              <a:buFont typeface="Overpass Light"/>
              <a:buChar char="■"/>
              <a:defRPr sz="1600">
                <a:latin typeface="Overpass Light"/>
                <a:ea typeface="Overpass Light"/>
                <a:cs typeface="Overpass Light"/>
                <a:sym typeface="Overpass Light"/>
              </a:defRPr>
            </a:lvl6pPr>
            <a:lvl7pPr indent="-330200" lvl="6" marL="3200400" rtl="0">
              <a:lnSpc>
                <a:spcPct val="115000"/>
              </a:lnSpc>
              <a:spcBef>
                <a:spcPts val="2200"/>
              </a:spcBef>
              <a:spcAft>
                <a:spcPts val="0"/>
              </a:spcAft>
              <a:buSzPts val="1600"/>
              <a:buFont typeface="Overpass Light"/>
              <a:buChar char="●"/>
              <a:defRPr sz="1600">
                <a:latin typeface="Overpass Light"/>
                <a:ea typeface="Overpass Light"/>
                <a:cs typeface="Overpass Light"/>
                <a:sym typeface="Overpass Light"/>
              </a:defRPr>
            </a:lvl7pPr>
            <a:lvl8pPr indent="-330200" lvl="7" marL="3657600" rtl="0">
              <a:lnSpc>
                <a:spcPct val="115000"/>
              </a:lnSpc>
              <a:spcBef>
                <a:spcPts val="2200"/>
              </a:spcBef>
              <a:spcAft>
                <a:spcPts val="0"/>
              </a:spcAft>
              <a:buSzPts val="1600"/>
              <a:buFont typeface="Overpass Light"/>
              <a:buChar char="○"/>
              <a:defRPr sz="1600">
                <a:latin typeface="Overpass Light"/>
                <a:ea typeface="Overpass Light"/>
                <a:cs typeface="Overpass Light"/>
                <a:sym typeface="Overpass Light"/>
              </a:defRPr>
            </a:lvl8pPr>
            <a:lvl9pPr indent="-330200" lvl="8" marL="4114800" rtl="0">
              <a:lnSpc>
                <a:spcPct val="115000"/>
              </a:lnSpc>
              <a:spcBef>
                <a:spcPts val="2200"/>
              </a:spcBef>
              <a:spcAft>
                <a:spcPts val="2200"/>
              </a:spcAft>
              <a:buSzPts val="1600"/>
              <a:buFont typeface="Overpass Light"/>
              <a:buChar char="■"/>
              <a:defRPr sz="1600">
                <a:latin typeface="Overpass Light"/>
                <a:ea typeface="Overpass Light"/>
                <a:cs typeface="Overpass Light"/>
                <a:sym typeface="Overpass Light"/>
              </a:defRPr>
            </a:lvl9pPr>
          </a:lstStyle>
          <a:p/>
        </p:txBody>
      </p:sp>
    </p:spTree>
  </p:cSld>
  <p:clrMap accent1="accent1" accent2="accent2" accent3="accent3" accent4="accent4" accent5="accent5" accent6="accent6" bg1="lt1" bg2="dk2" tx1="dk1" tx2="lt2" folHlink="folHlink" hlink="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 id="2147483695" r:id="rId12"/>
    <p:sldLayoutId id="2147483696" r:id="rId13"/>
    <p:sldLayoutId id="2147483697" r:id="rId14"/>
    <p:sldLayoutId id="2147483698" r:id="rId15"/>
    <p:sldLayoutId id="2147483699" r:id="rId16"/>
    <p:sldLayoutId id="2147483700" r:id="rId17"/>
    <p:sldLayoutId id="2147483701" r:id="rId18"/>
    <p:sldLayoutId id="2147483702" r:id="rId19"/>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440" name="Shape 440"/>
        <p:cNvGrpSpPr/>
        <p:nvPr/>
      </p:nvGrpSpPr>
      <p:grpSpPr>
        <a:xfrm>
          <a:off x="0" y="0"/>
          <a:ext cx="0" cy="0"/>
          <a:chOff x="0" y="0"/>
          <a:chExt cx="0" cy="0"/>
        </a:xfrm>
      </p:grpSpPr>
      <p:sp>
        <p:nvSpPr>
          <p:cNvPr id="441" name="Google Shape;441;p59"/>
          <p:cNvSpPr txBox="1"/>
          <p:nvPr>
            <p:ph type="title"/>
          </p:nvPr>
        </p:nvSpPr>
        <p:spPr>
          <a:xfrm>
            <a:off x="415496" y="593367"/>
            <a:ext cx="11358000" cy="764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dk1"/>
              </a:buClr>
              <a:buSzPts val="3500"/>
              <a:buFont typeface="Overpass Light"/>
              <a:buNone/>
              <a:defRPr sz="3500">
                <a:solidFill>
                  <a:schemeClr val="dk1"/>
                </a:solidFill>
                <a:latin typeface="Overpass Light"/>
                <a:ea typeface="Overpass Light"/>
                <a:cs typeface="Overpass Light"/>
                <a:sym typeface="Overpass Light"/>
              </a:defRPr>
            </a:lvl1pPr>
            <a:lvl2pPr lvl="1" rtl="0">
              <a:spcBef>
                <a:spcPts val="0"/>
              </a:spcBef>
              <a:spcAft>
                <a:spcPts val="0"/>
              </a:spcAft>
              <a:buClr>
                <a:schemeClr val="dk1"/>
              </a:buClr>
              <a:buSzPts val="3500"/>
              <a:buFont typeface="Overpass Light"/>
              <a:buNone/>
              <a:defRPr sz="3500">
                <a:solidFill>
                  <a:schemeClr val="dk1"/>
                </a:solidFill>
                <a:latin typeface="Overpass Light"/>
                <a:ea typeface="Overpass Light"/>
                <a:cs typeface="Overpass Light"/>
                <a:sym typeface="Overpass Light"/>
              </a:defRPr>
            </a:lvl2pPr>
            <a:lvl3pPr lvl="2" rtl="0">
              <a:spcBef>
                <a:spcPts val="0"/>
              </a:spcBef>
              <a:spcAft>
                <a:spcPts val="0"/>
              </a:spcAft>
              <a:buClr>
                <a:schemeClr val="dk1"/>
              </a:buClr>
              <a:buSzPts val="3500"/>
              <a:buFont typeface="Overpass Light"/>
              <a:buNone/>
              <a:defRPr sz="3500">
                <a:solidFill>
                  <a:schemeClr val="dk1"/>
                </a:solidFill>
                <a:latin typeface="Overpass Light"/>
                <a:ea typeface="Overpass Light"/>
                <a:cs typeface="Overpass Light"/>
                <a:sym typeface="Overpass Light"/>
              </a:defRPr>
            </a:lvl3pPr>
            <a:lvl4pPr lvl="3" rtl="0">
              <a:spcBef>
                <a:spcPts val="0"/>
              </a:spcBef>
              <a:spcAft>
                <a:spcPts val="0"/>
              </a:spcAft>
              <a:buClr>
                <a:schemeClr val="dk1"/>
              </a:buClr>
              <a:buSzPts val="3500"/>
              <a:buFont typeface="Overpass Light"/>
              <a:buNone/>
              <a:defRPr sz="3500">
                <a:solidFill>
                  <a:schemeClr val="dk1"/>
                </a:solidFill>
                <a:latin typeface="Overpass Light"/>
                <a:ea typeface="Overpass Light"/>
                <a:cs typeface="Overpass Light"/>
                <a:sym typeface="Overpass Light"/>
              </a:defRPr>
            </a:lvl4pPr>
            <a:lvl5pPr lvl="4" rtl="0">
              <a:spcBef>
                <a:spcPts val="0"/>
              </a:spcBef>
              <a:spcAft>
                <a:spcPts val="0"/>
              </a:spcAft>
              <a:buClr>
                <a:schemeClr val="dk1"/>
              </a:buClr>
              <a:buSzPts val="3500"/>
              <a:buFont typeface="Overpass Light"/>
              <a:buNone/>
              <a:defRPr sz="3500">
                <a:solidFill>
                  <a:schemeClr val="dk1"/>
                </a:solidFill>
                <a:latin typeface="Overpass Light"/>
                <a:ea typeface="Overpass Light"/>
                <a:cs typeface="Overpass Light"/>
                <a:sym typeface="Overpass Light"/>
              </a:defRPr>
            </a:lvl5pPr>
            <a:lvl6pPr lvl="5" rtl="0">
              <a:spcBef>
                <a:spcPts val="0"/>
              </a:spcBef>
              <a:spcAft>
                <a:spcPts val="0"/>
              </a:spcAft>
              <a:buClr>
                <a:schemeClr val="dk1"/>
              </a:buClr>
              <a:buSzPts val="3500"/>
              <a:buFont typeface="Overpass Light"/>
              <a:buNone/>
              <a:defRPr sz="3500">
                <a:solidFill>
                  <a:schemeClr val="dk1"/>
                </a:solidFill>
                <a:latin typeface="Overpass Light"/>
                <a:ea typeface="Overpass Light"/>
                <a:cs typeface="Overpass Light"/>
                <a:sym typeface="Overpass Light"/>
              </a:defRPr>
            </a:lvl6pPr>
            <a:lvl7pPr lvl="6" rtl="0">
              <a:spcBef>
                <a:spcPts val="0"/>
              </a:spcBef>
              <a:spcAft>
                <a:spcPts val="0"/>
              </a:spcAft>
              <a:buClr>
                <a:schemeClr val="dk1"/>
              </a:buClr>
              <a:buSzPts val="3500"/>
              <a:buFont typeface="Overpass Light"/>
              <a:buNone/>
              <a:defRPr sz="3500">
                <a:solidFill>
                  <a:schemeClr val="dk1"/>
                </a:solidFill>
                <a:latin typeface="Overpass Light"/>
                <a:ea typeface="Overpass Light"/>
                <a:cs typeface="Overpass Light"/>
                <a:sym typeface="Overpass Light"/>
              </a:defRPr>
            </a:lvl7pPr>
            <a:lvl8pPr lvl="7" rtl="0">
              <a:spcBef>
                <a:spcPts val="0"/>
              </a:spcBef>
              <a:spcAft>
                <a:spcPts val="0"/>
              </a:spcAft>
              <a:buClr>
                <a:schemeClr val="dk1"/>
              </a:buClr>
              <a:buSzPts val="3500"/>
              <a:buFont typeface="Overpass Light"/>
              <a:buNone/>
              <a:defRPr sz="3500">
                <a:solidFill>
                  <a:schemeClr val="dk1"/>
                </a:solidFill>
                <a:latin typeface="Overpass Light"/>
                <a:ea typeface="Overpass Light"/>
                <a:cs typeface="Overpass Light"/>
                <a:sym typeface="Overpass Light"/>
              </a:defRPr>
            </a:lvl8pPr>
            <a:lvl9pPr lvl="8" rtl="0">
              <a:spcBef>
                <a:spcPts val="0"/>
              </a:spcBef>
              <a:spcAft>
                <a:spcPts val="0"/>
              </a:spcAft>
              <a:buClr>
                <a:schemeClr val="dk1"/>
              </a:buClr>
              <a:buSzPts val="3500"/>
              <a:buFont typeface="Overpass Light"/>
              <a:buNone/>
              <a:defRPr sz="3500">
                <a:solidFill>
                  <a:schemeClr val="dk1"/>
                </a:solidFill>
                <a:latin typeface="Overpass Light"/>
                <a:ea typeface="Overpass Light"/>
                <a:cs typeface="Overpass Light"/>
                <a:sym typeface="Overpass Light"/>
              </a:defRPr>
            </a:lvl9pPr>
          </a:lstStyle>
          <a:p/>
        </p:txBody>
      </p:sp>
      <p:sp>
        <p:nvSpPr>
          <p:cNvPr id="442" name="Google Shape;442;p59"/>
          <p:cNvSpPr txBox="1"/>
          <p:nvPr>
            <p:ph idx="1" type="body"/>
          </p:nvPr>
        </p:nvSpPr>
        <p:spPr>
          <a:xfrm>
            <a:off x="415496" y="1536633"/>
            <a:ext cx="11358000" cy="4554900"/>
          </a:xfrm>
          <a:prstGeom prst="rect">
            <a:avLst/>
          </a:prstGeom>
          <a:noFill/>
          <a:ln>
            <a:noFill/>
          </a:ln>
        </p:spPr>
        <p:txBody>
          <a:bodyPr anchorCtr="0" anchor="t" bIns="0" lIns="0" spcFirstLastPara="1" rIns="0" wrap="square" tIns="0">
            <a:noAutofit/>
          </a:bodyPr>
          <a:lstStyle>
            <a:lvl1pPr indent="-368300" lvl="0" marL="457200" rtl="0">
              <a:lnSpc>
                <a:spcPct val="115000"/>
              </a:lnSpc>
              <a:spcBef>
                <a:spcPts val="0"/>
              </a:spcBef>
              <a:spcAft>
                <a:spcPts val="0"/>
              </a:spcAft>
              <a:buSzPts val="2200"/>
              <a:buFont typeface="Overpass Light"/>
              <a:buChar char="●"/>
              <a:defRPr sz="2200">
                <a:latin typeface="Overpass Light"/>
                <a:ea typeface="Overpass Light"/>
                <a:cs typeface="Overpass Light"/>
                <a:sym typeface="Overpass Light"/>
              </a:defRPr>
            </a:lvl1pPr>
            <a:lvl2pPr indent="-330200" lvl="1" marL="914400" rtl="0">
              <a:lnSpc>
                <a:spcPct val="115000"/>
              </a:lnSpc>
              <a:spcBef>
                <a:spcPts val="2200"/>
              </a:spcBef>
              <a:spcAft>
                <a:spcPts val="0"/>
              </a:spcAft>
              <a:buSzPts val="1600"/>
              <a:buFont typeface="Overpass Light"/>
              <a:buChar char="○"/>
              <a:defRPr sz="1600">
                <a:latin typeface="Overpass Light"/>
                <a:ea typeface="Overpass Light"/>
                <a:cs typeface="Overpass Light"/>
                <a:sym typeface="Overpass Light"/>
              </a:defRPr>
            </a:lvl2pPr>
            <a:lvl3pPr indent="-330200" lvl="2" marL="1371600" rtl="0">
              <a:lnSpc>
                <a:spcPct val="115000"/>
              </a:lnSpc>
              <a:spcBef>
                <a:spcPts val="2200"/>
              </a:spcBef>
              <a:spcAft>
                <a:spcPts val="0"/>
              </a:spcAft>
              <a:buSzPts val="1600"/>
              <a:buFont typeface="Overpass Light"/>
              <a:buChar char="■"/>
              <a:defRPr sz="1600">
                <a:latin typeface="Overpass Light"/>
                <a:ea typeface="Overpass Light"/>
                <a:cs typeface="Overpass Light"/>
                <a:sym typeface="Overpass Light"/>
              </a:defRPr>
            </a:lvl3pPr>
            <a:lvl4pPr indent="-330200" lvl="3" marL="1828800" rtl="0">
              <a:lnSpc>
                <a:spcPct val="115000"/>
              </a:lnSpc>
              <a:spcBef>
                <a:spcPts val="2200"/>
              </a:spcBef>
              <a:spcAft>
                <a:spcPts val="0"/>
              </a:spcAft>
              <a:buSzPts val="1600"/>
              <a:buFont typeface="Overpass Light"/>
              <a:buChar char="●"/>
              <a:defRPr sz="1600">
                <a:latin typeface="Overpass Light"/>
                <a:ea typeface="Overpass Light"/>
                <a:cs typeface="Overpass Light"/>
                <a:sym typeface="Overpass Light"/>
              </a:defRPr>
            </a:lvl4pPr>
            <a:lvl5pPr indent="-330200" lvl="4" marL="2286000" rtl="0">
              <a:lnSpc>
                <a:spcPct val="115000"/>
              </a:lnSpc>
              <a:spcBef>
                <a:spcPts val="2200"/>
              </a:spcBef>
              <a:spcAft>
                <a:spcPts val="0"/>
              </a:spcAft>
              <a:buSzPts val="1600"/>
              <a:buFont typeface="Overpass Light"/>
              <a:buChar char="○"/>
              <a:defRPr sz="1600">
                <a:latin typeface="Overpass Light"/>
                <a:ea typeface="Overpass Light"/>
                <a:cs typeface="Overpass Light"/>
                <a:sym typeface="Overpass Light"/>
              </a:defRPr>
            </a:lvl5pPr>
            <a:lvl6pPr indent="-330200" lvl="5" marL="2743200" rtl="0">
              <a:lnSpc>
                <a:spcPct val="115000"/>
              </a:lnSpc>
              <a:spcBef>
                <a:spcPts val="2200"/>
              </a:spcBef>
              <a:spcAft>
                <a:spcPts val="0"/>
              </a:spcAft>
              <a:buSzPts val="1600"/>
              <a:buFont typeface="Overpass Light"/>
              <a:buChar char="■"/>
              <a:defRPr sz="1600">
                <a:latin typeface="Overpass Light"/>
                <a:ea typeface="Overpass Light"/>
                <a:cs typeface="Overpass Light"/>
                <a:sym typeface="Overpass Light"/>
              </a:defRPr>
            </a:lvl6pPr>
            <a:lvl7pPr indent="-330200" lvl="6" marL="3200400" rtl="0">
              <a:lnSpc>
                <a:spcPct val="115000"/>
              </a:lnSpc>
              <a:spcBef>
                <a:spcPts val="2200"/>
              </a:spcBef>
              <a:spcAft>
                <a:spcPts val="0"/>
              </a:spcAft>
              <a:buSzPts val="1600"/>
              <a:buFont typeface="Overpass Light"/>
              <a:buChar char="●"/>
              <a:defRPr sz="1600">
                <a:latin typeface="Overpass Light"/>
                <a:ea typeface="Overpass Light"/>
                <a:cs typeface="Overpass Light"/>
                <a:sym typeface="Overpass Light"/>
              </a:defRPr>
            </a:lvl7pPr>
            <a:lvl8pPr indent="-330200" lvl="7" marL="3657600" rtl="0">
              <a:lnSpc>
                <a:spcPct val="115000"/>
              </a:lnSpc>
              <a:spcBef>
                <a:spcPts val="2200"/>
              </a:spcBef>
              <a:spcAft>
                <a:spcPts val="0"/>
              </a:spcAft>
              <a:buSzPts val="1600"/>
              <a:buFont typeface="Overpass Light"/>
              <a:buChar char="○"/>
              <a:defRPr sz="1600">
                <a:latin typeface="Overpass Light"/>
                <a:ea typeface="Overpass Light"/>
                <a:cs typeface="Overpass Light"/>
                <a:sym typeface="Overpass Light"/>
              </a:defRPr>
            </a:lvl8pPr>
            <a:lvl9pPr indent="-330200" lvl="8" marL="4114800" rtl="0">
              <a:lnSpc>
                <a:spcPct val="115000"/>
              </a:lnSpc>
              <a:spcBef>
                <a:spcPts val="2200"/>
              </a:spcBef>
              <a:spcAft>
                <a:spcPts val="2200"/>
              </a:spcAft>
              <a:buSzPts val="1600"/>
              <a:buFont typeface="Overpass Light"/>
              <a:buChar char="■"/>
              <a:defRPr sz="1600">
                <a:latin typeface="Overpass Light"/>
                <a:ea typeface="Overpass Light"/>
                <a:cs typeface="Overpass Light"/>
                <a:sym typeface="Overpass Light"/>
              </a:defRPr>
            </a:lvl9pPr>
          </a:lstStyle>
          <a:p/>
        </p:txBody>
      </p:sp>
    </p:spTree>
  </p:cSld>
  <p:clrMap accent1="accent1" accent2="accent2" accent3="accent3" accent4="accent4" accent5="accent5" accent6="accent6" bg1="lt1" bg2="dk2" tx1="dk1" tx2="lt2" folHlink="folHlink" hlink="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 id="2147483714" r:id="rId12"/>
    <p:sldLayoutId id="2147483715" r:id="rId13"/>
    <p:sldLayoutId id="2147483716"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81" name="Shape 581"/>
        <p:cNvGrpSpPr/>
        <p:nvPr/>
      </p:nvGrpSpPr>
      <p:grpSpPr>
        <a:xfrm>
          <a:off x="0" y="0"/>
          <a:ext cx="0" cy="0"/>
          <a:chOff x="0" y="0"/>
          <a:chExt cx="0" cy="0"/>
        </a:xfrm>
      </p:grpSpPr>
      <p:sp>
        <p:nvSpPr>
          <p:cNvPr id="582" name="Google Shape;582;p74"/>
          <p:cNvSpPr txBox="1"/>
          <p:nvPr>
            <p:ph type="title"/>
          </p:nvPr>
        </p:nvSpPr>
        <p:spPr>
          <a:xfrm>
            <a:off x="415496" y="593367"/>
            <a:ext cx="11358000" cy="764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dk1"/>
              </a:buClr>
              <a:buSzPts val="3500"/>
              <a:buFont typeface="Overpass Light"/>
              <a:buNone/>
              <a:defRPr sz="3500">
                <a:solidFill>
                  <a:schemeClr val="dk1"/>
                </a:solidFill>
                <a:latin typeface="Overpass Light"/>
                <a:ea typeface="Overpass Light"/>
                <a:cs typeface="Overpass Light"/>
                <a:sym typeface="Overpass Light"/>
              </a:defRPr>
            </a:lvl1pPr>
            <a:lvl2pPr lvl="1" rtl="0">
              <a:spcBef>
                <a:spcPts val="0"/>
              </a:spcBef>
              <a:spcAft>
                <a:spcPts val="0"/>
              </a:spcAft>
              <a:buClr>
                <a:schemeClr val="dk1"/>
              </a:buClr>
              <a:buSzPts val="3500"/>
              <a:buFont typeface="Overpass Light"/>
              <a:buNone/>
              <a:defRPr sz="3500">
                <a:solidFill>
                  <a:schemeClr val="dk1"/>
                </a:solidFill>
                <a:latin typeface="Overpass Light"/>
                <a:ea typeface="Overpass Light"/>
                <a:cs typeface="Overpass Light"/>
                <a:sym typeface="Overpass Light"/>
              </a:defRPr>
            </a:lvl2pPr>
            <a:lvl3pPr lvl="2" rtl="0">
              <a:spcBef>
                <a:spcPts val="0"/>
              </a:spcBef>
              <a:spcAft>
                <a:spcPts val="0"/>
              </a:spcAft>
              <a:buClr>
                <a:schemeClr val="dk1"/>
              </a:buClr>
              <a:buSzPts val="3500"/>
              <a:buFont typeface="Overpass Light"/>
              <a:buNone/>
              <a:defRPr sz="3500">
                <a:solidFill>
                  <a:schemeClr val="dk1"/>
                </a:solidFill>
                <a:latin typeface="Overpass Light"/>
                <a:ea typeface="Overpass Light"/>
                <a:cs typeface="Overpass Light"/>
                <a:sym typeface="Overpass Light"/>
              </a:defRPr>
            </a:lvl3pPr>
            <a:lvl4pPr lvl="3" rtl="0">
              <a:spcBef>
                <a:spcPts val="0"/>
              </a:spcBef>
              <a:spcAft>
                <a:spcPts val="0"/>
              </a:spcAft>
              <a:buClr>
                <a:schemeClr val="dk1"/>
              </a:buClr>
              <a:buSzPts val="3500"/>
              <a:buFont typeface="Overpass Light"/>
              <a:buNone/>
              <a:defRPr sz="3500">
                <a:solidFill>
                  <a:schemeClr val="dk1"/>
                </a:solidFill>
                <a:latin typeface="Overpass Light"/>
                <a:ea typeface="Overpass Light"/>
                <a:cs typeface="Overpass Light"/>
                <a:sym typeface="Overpass Light"/>
              </a:defRPr>
            </a:lvl4pPr>
            <a:lvl5pPr lvl="4" rtl="0">
              <a:spcBef>
                <a:spcPts val="0"/>
              </a:spcBef>
              <a:spcAft>
                <a:spcPts val="0"/>
              </a:spcAft>
              <a:buClr>
                <a:schemeClr val="dk1"/>
              </a:buClr>
              <a:buSzPts val="3500"/>
              <a:buFont typeface="Overpass Light"/>
              <a:buNone/>
              <a:defRPr sz="3500">
                <a:solidFill>
                  <a:schemeClr val="dk1"/>
                </a:solidFill>
                <a:latin typeface="Overpass Light"/>
                <a:ea typeface="Overpass Light"/>
                <a:cs typeface="Overpass Light"/>
                <a:sym typeface="Overpass Light"/>
              </a:defRPr>
            </a:lvl5pPr>
            <a:lvl6pPr lvl="5" rtl="0">
              <a:spcBef>
                <a:spcPts val="0"/>
              </a:spcBef>
              <a:spcAft>
                <a:spcPts val="0"/>
              </a:spcAft>
              <a:buClr>
                <a:schemeClr val="dk1"/>
              </a:buClr>
              <a:buSzPts val="3500"/>
              <a:buFont typeface="Overpass Light"/>
              <a:buNone/>
              <a:defRPr sz="3500">
                <a:solidFill>
                  <a:schemeClr val="dk1"/>
                </a:solidFill>
                <a:latin typeface="Overpass Light"/>
                <a:ea typeface="Overpass Light"/>
                <a:cs typeface="Overpass Light"/>
                <a:sym typeface="Overpass Light"/>
              </a:defRPr>
            </a:lvl6pPr>
            <a:lvl7pPr lvl="6" rtl="0">
              <a:spcBef>
                <a:spcPts val="0"/>
              </a:spcBef>
              <a:spcAft>
                <a:spcPts val="0"/>
              </a:spcAft>
              <a:buClr>
                <a:schemeClr val="dk1"/>
              </a:buClr>
              <a:buSzPts val="3500"/>
              <a:buFont typeface="Overpass Light"/>
              <a:buNone/>
              <a:defRPr sz="3500">
                <a:solidFill>
                  <a:schemeClr val="dk1"/>
                </a:solidFill>
                <a:latin typeface="Overpass Light"/>
                <a:ea typeface="Overpass Light"/>
                <a:cs typeface="Overpass Light"/>
                <a:sym typeface="Overpass Light"/>
              </a:defRPr>
            </a:lvl7pPr>
            <a:lvl8pPr lvl="7" rtl="0">
              <a:spcBef>
                <a:spcPts val="0"/>
              </a:spcBef>
              <a:spcAft>
                <a:spcPts val="0"/>
              </a:spcAft>
              <a:buClr>
                <a:schemeClr val="dk1"/>
              </a:buClr>
              <a:buSzPts val="3500"/>
              <a:buFont typeface="Overpass Light"/>
              <a:buNone/>
              <a:defRPr sz="3500">
                <a:solidFill>
                  <a:schemeClr val="dk1"/>
                </a:solidFill>
                <a:latin typeface="Overpass Light"/>
                <a:ea typeface="Overpass Light"/>
                <a:cs typeface="Overpass Light"/>
                <a:sym typeface="Overpass Light"/>
              </a:defRPr>
            </a:lvl8pPr>
            <a:lvl9pPr lvl="8" rtl="0">
              <a:spcBef>
                <a:spcPts val="0"/>
              </a:spcBef>
              <a:spcAft>
                <a:spcPts val="0"/>
              </a:spcAft>
              <a:buClr>
                <a:schemeClr val="dk1"/>
              </a:buClr>
              <a:buSzPts val="3500"/>
              <a:buFont typeface="Overpass Light"/>
              <a:buNone/>
              <a:defRPr sz="3500">
                <a:solidFill>
                  <a:schemeClr val="dk1"/>
                </a:solidFill>
                <a:latin typeface="Overpass Light"/>
                <a:ea typeface="Overpass Light"/>
                <a:cs typeface="Overpass Light"/>
                <a:sym typeface="Overpass Light"/>
              </a:defRPr>
            </a:lvl9pPr>
          </a:lstStyle>
          <a:p/>
        </p:txBody>
      </p:sp>
      <p:sp>
        <p:nvSpPr>
          <p:cNvPr id="583" name="Google Shape;583;p74"/>
          <p:cNvSpPr txBox="1"/>
          <p:nvPr>
            <p:ph idx="1" type="body"/>
          </p:nvPr>
        </p:nvSpPr>
        <p:spPr>
          <a:xfrm>
            <a:off x="415496" y="1536633"/>
            <a:ext cx="11358000" cy="4555200"/>
          </a:xfrm>
          <a:prstGeom prst="rect">
            <a:avLst/>
          </a:prstGeom>
          <a:noFill/>
          <a:ln>
            <a:noFill/>
          </a:ln>
        </p:spPr>
        <p:txBody>
          <a:bodyPr anchorCtr="0" anchor="t" bIns="0" lIns="0" spcFirstLastPara="1" rIns="0" wrap="square" tIns="0">
            <a:noAutofit/>
          </a:bodyPr>
          <a:lstStyle>
            <a:lvl1pPr indent="-361950" lvl="0" marL="457200" rtl="0">
              <a:lnSpc>
                <a:spcPct val="115000"/>
              </a:lnSpc>
              <a:spcBef>
                <a:spcPts val="0"/>
              </a:spcBef>
              <a:spcAft>
                <a:spcPts val="0"/>
              </a:spcAft>
              <a:buSzPts val="2100"/>
              <a:buFont typeface="Overpass Light"/>
              <a:buChar char="●"/>
              <a:defRPr sz="2100">
                <a:latin typeface="Overpass Light"/>
                <a:ea typeface="Overpass Light"/>
                <a:cs typeface="Overpass Light"/>
                <a:sym typeface="Overpass Light"/>
              </a:defRPr>
            </a:lvl1pPr>
            <a:lvl2pPr indent="-330200" lvl="1" marL="914400" rtl="0">
              <a:lnSpc>
                <a:spcPct val="115000"/>
              </a:lnSpc>
              <a:spcBef>
                <a:spcPts val="2100"/>
              </a:spcBef>
              <a:spcAft>
                <a:spcPts val="0"/>
              </a:spcAft>
              <a:buSzPts val="1600"/>
              <a:buFont typeface="Overpass Light"/>
              <a:buChar char="○"/>
              <a:defRPr sz="1600">
                <a:latin typeface="Overpass Light"/>
                <a:ea typeface="Overpass Light"/>
                <a:cs typeface="Overpass Light"/>
                <a:sym typeface="Overpass Light"/>
              </a:defRPr>
            </a:lvl2pPr>
            <a:lvl3pPr indent="-330200" lvl="2" marL="1371600" rtl="0">
              <a:lnSpc>
                <a:spcPct val="115000"/>
              </a:lnSpc>
              <a:spcBef>
                <a:spcPts val="2100"/>
              </a:spcBef>
              <a:spcAft>
                <a:spcPts val="0"/>
              </a:spcAft>
              <a:buSzPts val="1600"/>
              <a:buFont typeface="Overpass Light"/>
              <a:buChar char="■"/>
              <a:defRPr sz="1600">
                <a:latin typeface="Overpass Light"/>
                <a:ea typeface="Overpass Light"/>
                <a:cs typeface="Overpass Light"/>
                <a:sym typeface="Overpass Light"/>
              </a:defRPr>
            </a:lvl3pPr>
            <a:lvl4pPr indent="-330200" lvl="3" marL="1828800" rtl="0">
              <a:lnSpc>
                <a:spcPct val="115000"/>
              </a:lnSpc>
              <a:spcBef>
                <a:spcPts val="2100"/>
              </a:spcBef>
              <a:spcAft>
                <a:spcPts val="0"/>
              </a:spcAft>
              <a:buSzPts val="1600"/>
              <a:buFont typeface="Overpass Light"/>
              <a:buChar char="●"/>
              <a:defRPr sz="1600">
                <a:latin typeface="Overpass Light"/>
                <a:ea typeface="Overpass Light"/>
                <a:cs typeface="Overpass Light"/>
                <a:sym typeface="Overpass Light"/>
              </a:defRPr>
            </a:lvl4pPr>
            <a:lvl5pPr indent="-330200" lvl="4" marL="2286000" rtl="0">
              <a:lnSpc>
                <a:spcPct val="115000"/>
              </a:lnSpc>
              <a:spcBef>
                <a:spcPts val="2100"/>
              </a:spcBef>
              <a:spcAft>
                <a:spcPts val="0"/>
              </a:spcAft>
              <a:buSzPts val="1600"/>
              <a:buFont typeface="Overpass Light"/>
              <a:buChar char="○"/>
              <a:defRPr sz="1600">
                <a:latin typeface="Overpass Light"/>
                <a:ea typeface="Overpass Light"/>
                <a:cs typeface="Overpass Light"/>
                <a:sym typeface="Overpass Light"/>
              </a:defRPr>
            </a:lvl5pPr>
            <a:lvl6pPr indent="-330200" lvl="5" marL="2743200" rtl="0">
              <a:lnSpc>
                <a:spcPct val="115000"/>
              </a:lnSpc>
              <a:spcBef>
                <a:spcPts val="2100"/>
              </a:spcBef>
              <a:spcAft>
                <a:spcPts val="0"/>
              </a:spcAft>
              <a:buSzPts val="1600"/>
              <a:buFont typeface="Overpass Light"/>
              <a:buChar char="■"/>
              <a:defRPr sz="1600">
                <a:latin typeface="Overpass Light"/>
                <a:ea typeface="Overpass Light"/>
                <a:cs typeface="Overpass Light"/>
                <a:sym typeface="Overpass Light"/>
              </a:defRPr>
            </a:lvl6pPr>
            <a:lvl7pPr indent="-330200" lvl="6" marL="3200400" rtl="0">
              <a:lnSpc>
                <a:spcPct val="115000"/>
              </a:lnSpc>
              <a:spcBef>
                <a:spcPts val="2100"/>
              </a:spcBef>
              <a:spcAft>
                <a:spcPts val="0"/>
              </a:spcAft>
              <a:buSzPts val="1600"/>
              <a:buFont typeface="Overpass Light"/>
              <a:buChar char="●"/>
              <a:defRPr sz="1600">
                <a:latin typeface="Overpass Light"/>
                <a:ea typeface="Overpass Light"/>
                <a:cs typeface="Overpass Light"/>
                <a:sym typeface="Overpass Light"/>
              </a:defRPr>
            </a:lvl7pPr>
            <a:lvl8pPr indent="-330200" lvl="7" marL="3657600" rtl="0">
              <a:lnSpc>
                <a:spcPct val="115000"/>
              </a:lnSpc>
              <a:spcBef>
                <a:spcPts val="2100"/>
              </a:spcBef>
              <a:spcAft>
                <a:spcPts val="0"/>
              </a:spcAft>
              <a:buSzPts val="1600"/>
              <a:buFont typeface="Overpass Light"/>
              <a:buChar char="○"/>
              <a:defRPr sz="1600">
                <a:latin typeface="Overpass Light"/>
                <a:ea typeface="Overpass Light"/>
                <a:cs typeface="Overpass Light"/>
                <a:sym typeface="Overpass Light"/>
              </a:defRPr>
            </a:lvl8pPr>
            <a:lvl9pPr indent="-330200" lvl="8" marL="4114800" rtl="0">
              <a:lnSpc>
                <a:spcPct val="115000"/>
              </a:lnSpc>
              <a:spcBef>
                <a:spcPts val="2100"/>
              </a:spcBef>
              <a:spcAft>
                <a:spcPts val="2100"/>
              </a:spcAft>
              <a:buSzPts val="1600"/>
              <a:buFont typeface="Overpass Light"/>
              <a:buChar char="■"/>
              <a:defRPr sz="1600">
                <a:latin typeface="Overpass Light"/>
                <a:ea typeface="Overpass Light"/>
                <a:cs typeface="Overpass Light"/>
                <a:sym typeface="Overpass Light"/>
              </a:defRPr>
            </a:lvl9pPr>
          </a:lstStyle>
          <a:p/>
        </p:txBody>
      </p:sp>
    </p:spTree>
  </p:cSld>
  <p:clrMap accent1="accent1" accent2="accent2" accent3="accent3" accent4="accent4" accent5="accent5" accent6="accent6" bg1="lt1" bg2="dk2" tx1="dk1" tx2="lt2" folHlink="folHlink" hlink="hlink"/>
  <p:sldLayoutIdLst>
    <p:sldLayoutId id="2147483717" r:id="rId1"/>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 id="2147483730" r:id="rId14"/>
    <p:sldLayoutId id="2147483731" r:id="rId15"/>
    <p:sldLayoutId id="2147483732" r:id="rId16"/>
    <p:sldLayoutId id="2147483733" r:id="rId17"/>
    <p:sldLayoutId id="2147483734" r:id="rId18"/>
    <p:sldLayoutId id="2147483735" r:id="rId19"/>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740" name="Shape 740"/>
        <p:cNvGrpSpPr/>
        <p:nvPr/>
      </p:nvGrpSpPr>
      <p:grpSpPr>
        <a:xfrm>
          <a:off x="0" y="0"/>
          <a:ext cx="0" cy="0"/>
          <a:chOff x="0" y="0"/>
          <a:chExt cx="0" cy="0"/>
        </a:xfrm>
      </p:grpSpPr>
      <p:sp>
        <p:nvSpPr>
          <p:cNvPr id="741" name="Google Shape;741;p94"/>
          <p:cNvSpPr txBox="1"/>
          <p:nvPr>
            <p:ph type="title"/>
          </p:nvPr>
        </p:nvSpPr>
        <p:spPr>
          <a:xfrm>
            <a:off x="415496" y="593367"/>
            <a:ext cx="11358000" cy="764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dk1"/>
              </a:buClr>
              <a:buSzPts val="3500"/>
              <a:buFont typeface="Overpass Light"/>
              <a:buNone/>
              <a:defRPr sz="3500">
                <a:solidFill>
                  <a:schemeClr val="dk1"/>
                </a:solidFill>
                <a:latin typeface="Overpass Light"/>
                <a:ea typeface="Overpass Light"/>
                <a:cs typeface="Overpass Light"/>
                <a:sym typeface="Overpass Light"/>
              </a:defRPr>
            </a:lvl1pPr>
            <a:lvl2pPr lvl="1" rtl="0">
              <a:spcBef>
                <a:spcPts val="0"/>
              </a:spcBef>
              <a:spcAft>
                <a:spcPts val="0"/>
              </a:spcAft>
              <a:buClr>
                <a:schemeClr val="dk1"/>
              </a:buClr>
              <a:buSzPts val="3500"/>
              <a:buFont typeface="Overpass Light"/>
              <a:buNone/>
              <a:defRPr sz="3500">
                <a:solidFill>
                  <a:schemeClr val="dk1"/>
                </a:solidFill>
                <a:latin typeface="Overpass Light"/>
                <a:ea typeface="Overpass Light"/>
                <a:cs typeface="Overpass Light"/>
                <a:sym typeface="Overpass Light"/>
              </a:defRPr>
            </a:lvl2pPr>
            <a:lvl3pPr lvl="2" rtl="0">
              <a:spcBef>
                <a:spcPts val="0"/>
              </a:spcBef>
              <a:spcAft>
                <a:spcPts val="0"/>
              </a:spcAft>
              <a:buClr>
                <a:schemeClr val="dk1"/>
              </a:buClr>
              <a:buSzPts val="3500"/>
              <a:buFont typeface="Overpass Light"/>
              <a:buNone/>
              <a:defRPr sz="3500">
                <a:solidFill>
                  <a:schemeClr val="dk1"/>
                </a:solidFill>
                <a:latin typeface="Overpass Light"/>
                <a:ea typeface="Overpass Light"/>
                <a:cs typeface="Overpass Light"/>
                <a:sym typeface="Overpass Light"/>
              </a:defRPr>
            </a:lvl3pPr>
            <a:lvl4pPr lvl="3" rtl="0">
              <a:spcBef>
                <a:spcPts val="0"/>
              </a:spcBef>
              <a:spcAft>
                <a:spcPts val="0"/>
              </a:spcAft>
              <a:buClr>
                <a:schemeClr val="dk1"/>
              </a:buClr>
              <a:buSzPts val="3500"/>
              <a:buFont typeface="Overpass Light"/>
              <a:buNone/>
              <a:defRPr sz="3500">
                <a:solidFill>
                  <a:schemeClr val="dk1"/>
                </a:solidFill>
                <a:latin typeface="Overpass Light"/>
                <a:ea typeface="Overpass Light"/>
                <a:cs typeface="Overpass Light"/>
                <a:sym typeface="Overpass Light"/>
              </a:defRPr>
            </a:lvl4pPr>
            <a:lvl5pPr lvl="4" rtl="0">
              <a:spcBef>
                <a:spcPts val="0"/>
              </a:spcBef>
              <a:spcAft>
                <a:spcPts val="0"/>
              </a:spcAft>
              <a:buClr>
                <a:schemeClr val="dk1"/>
              </a:buClr>
              <a:buSzPts val="3500"/>
              <a:buFont typeface="Overpass Light"/>
              <a:buNone/>
              <a:defRPr sz="3500">
                <a:solidFill>
                  <a:schemeClr val="dk1"/>
                </a:solidFill>
                <a:latin typeface="Overpass Light"/>
                <a:ea typeface="Overpass Light"/>
                <a:cs typeface="Overpass Light"/>
                <a:sym typeface="Overpass Light"/>
              </a:defRPr>
            </a:lvl5pPr>
            <a:lvl6pPr lvl="5" rtl="0">
              <a:spcBef>
                <a:spcPts val="0"/>
              </a:spcBef>
              <a:spcAft>
                <a:spcPts val="0"/>
              </a:spcAft>
              <a:buClr>
                <a:schemeClr val="dk1"/>
              </a:buClr>
              <a:buSzPts val="3500"/>
              <a:buFont typeface="Overpass Light"/>
              <a:buNone/>
              <a:defRPr sz="3500">
                <a:solidFill>
                  <a:schemeClr val="dk1"/>
                </a:solidFill>
                <a:latin typeface="Overpass Light"/>
                <a:ea typeface="Overpass Light"/>
                <a:cs typeface="Overpass Light"/>
                <a:sym typeface="Overpass Light"/>
              </a:defRPr>
            </a:lvl6pPr>
            <a:lvl7pPr lvl="6" rtl="0">
              <a:spcBef>
                <a:spcPts val="0"/>
              </a:spcBef>
              <a:spcAft>
                <a:spcPts val="0"/>
              </a:spcAft>
              <a:buClr>
                <a:schemeClr val="dk1"/>
              </a:buClr>
              <a:buSzPts val="3500"/>
              <a:buFont typeface="Overpass Light"/>
              <a:buNone/>
              <a:defRPr sz="3500">
                <a:solidFill>
                  <a:schemeClr val="dk1"/>
                </a:solidFill>
                <a:latin typeface="Overpass Light"/>
                <a:ea typeface="Overpass Light"/>
                <a:cs typeface="Overpass Light"/>
                <a:sym typeface="Overpass Light"/>
              </a:defRPr>
            </a:lvl7pPr>
            <a:lvl8pPr lvl="7" rtl="0">
              <a:spcBef>
                <a:spcPts val="0"/>
              </a:spcBef>
              <a:spcAft>
                <a:spcPts val="0"/>
              </a:spcAft>
              <a:buClr>
                <a:schemeClr val="dk1"/>
              </a:buClr>
              <a:buSzPts val="3500"/>
              <a:buFont typeface="Overpass Light"/>
              <a:buNone/>
              <a:defRPr sz="3500">
                <a:solidFill>
                  <a:schemeClr val="dk1"/>
                </a:solidFill>
                <a:latin typeface="Overpass Light"/>
                <a:ea typeface="Overpass Light"/>
                <a:cs typeface="Overpass Light"/>
                <a:sym typeface="Overpass Light"/>
              </a:defRPr>
            </a:lvl8pPr>
            <a:lvl9pPr lvl="8" rtl="0">
              <a:spcBef>
                <a:spcPts val="0"/>
              </a:spcBef>
              <a:spcAft>
                <a:spcPts val="0"/>
              </a:spcAft>
              <a:buClr>
                <a:schemeClr val="dk1"/>
              </a:buClr>
              <a:buSzPts val="3500"/>
              <a:buFont typeface="Overpass Light"/>
              <a:buNone/>
              <a:defRPr sz="3500">
                <a:solidFill>
                  <a:schemeClr val="dk1"/>
                </a:solidFill>
                <a:latin typeface="Overpass Light"/>
                <a:ea typeface="Overpass Light"/>
                <a:cs typeface="Overpass Light"/>
                <a:sym typeface="Overpass Light"/>
              </a:defRPr>
            </a:lvl9pPr>
          </a:lstStyle>
          <a:p/>
        </p:txBody>
      </p:sp>
      <p:sp>
        <p:nvSpPr>
          <p:cNvPr id="742" name="Google Shape;742;p94"/>
          <p:cNvSpPr txBox="1"/>
          <p:nvPr>
            <p:ph idx="1" type="body"/>
          </p:nvPr>
        </p:nvSpPr>
        <p:spPr>
          <a:xfrm>
            <a:off x="415496" y="1536633"/>
            <a:ext cx="11358000" cy="4555200"/>
          </a:xfrm>
          <a:prstGeom prst="rect">
            <a:avLst/>
          </a:prstGeom>
          <a:noFill/>
          <a:ln>
            <a:noFill/>
          </a:ln>
        </p:spPr>
        <p:txBody>
          <a:bodyPr anchorCtr="0" anchor="t" bIns="0" lIns="0" spcFirstLastPara="1" rIns="0" wrap="square" tIns="0">
            <a:noAutofit/>
          </a:bodyPr>
          <a:lstStyle>
            <a:lvl1pPr indent="-361950" lvl="0" marL="457200" rtl="0">
              <a:lnSpc>
                <a:spcPct val="115000"/>
              </a:lnSpc>
              <a:spcBef>
                <a:spcPts val="0"/>
              </a:spcBef>
              <a:spcAft>
                <a:spcPts val="0"/>
              </a:spcAft>
              <a:buSzPts val="2100"/>
              <a:buFont typeface="Overpass Light"/>
              <a:buChar char="●"/>
              <a:defRPr sz="2100">
                <a:latin typeface="Overpass Light"/>
                <a:ea typeface="Overpass Light"/>
                <a:cs typeface="Overpass Light"/>
                <a:sym typeface="Overpass Light"/>
              </a:defRPr>
            </a:lvl1pPr>
            <a:lvl2pPr indent="-330200" lvl="1" marL="914400" rtl="0">
              <a:lnSpc>
                <a:spcPct val="115000"/>
              </a:lnSpc>
              <a:spcBef>
                <a:spcPts val="2100"/>
              </a:spcBef>
              <a:spcAft>
                <a:spcPts val="0"/>
              </a:spcAft>
              <a:buSzPts val="1600"/>
              <a:buFont typeface="Overpass Light"/>
              <a:buChar char="○"/>
              <a:defRPr sz="1600">
                <a:latin typeface="Overpass Light"/>
                <a:ea typeface="Overpass Light"/>
                <a:cs typeface="Overpass Light"/>
                <a:sym typeface="Overpass Light"/>
              </a:defRPr>
            </a:lvl2pPr>
            <a:lvl3pPr indent="-330200" lvl="2" marL="1371600" rtl="0">
              <a:lnSpc>
                <a:spcPct val="115000"/>
              </a:lnSpc>
              <a:spcBef>
                <a:spcPts val="2100"/>
              </a:spcBef>
              <a:spcAft>
                <a:spcPts val="0"/>
              </a:spcAft>
              <a:buSzPts val="1600"/>
              <a:buFont typeface="Overpass Light"/>
              <a:buChar char="■"/>
              <a:defRPr sz="1600">
                <a:latin typeface="Overpass Light"/>
                <a:ea typeface="Overpass Light"/>
                <a:cs typeface="Overpass Light"/>
                <a:sym typeface="Overpass Light"/>
              </a:defRPr>
            </a:lvl3pPr>
            <a:lvl4pPr indent="-330200" lvl="3" marL="1828800" rtl="0">
              <a:lnSpc>
                <a:spcPct val="115000"/>
              </a:lnSpc>
              <a:spcBef>
                <a:spcPts val="2100"/>
              </a:spcBef>
              <a:spcAft>
                <a:spcPts val="0"/>
              </a:spcAft>
              <a:buSzPts val="1600"/>
              <a:buFont typeface="Overpass Light"/>
              <a:buChar char="●"/>
              <a:defRPr sz="1600">
                <a:latin typeface="Overpass Light"/>
                <a:ea typeface="Overpass Light"/>
                <a:cs typeface="Overpass Light"/>
                <a:sym typeface="Overpass Light"/>
              </a:defRPr>
            </a:lvl4pPr>
            <a:lvl5pPr indent="-330200" lvl="4" marL="2286000" rtl="0">
              <a:lnSpc>
                <a:spcPct val="115000"/>
              </a:lnSpc>
              <a:spcBef>
                <a:spcPts val="2100"/>
              </a:spcBef>
              <a:spcAft>
                <a:spcPts val="0"/>
              </a:spcAft>
              <a:buSzPts val="1600"/>
              <a:buFont typeface="Overpass Light"/>
              <a:buChar char="○"/>
              <a:defRPr sz="1600">
                <a:latin typeface="Overpass Light"/>
                <a:ea typeface="Overpass Light"/>
                <a:cs typeface="Overpass Light"/>
                <a:sym typeface="Overpass Light"/>
              </a:defRPr>
            </a:lvl5pPr>
            <a:lvl6pPr indent="-330200" lvl="5" marL="2743200" rtl="0">
              <a:lnSpc>
                <a:spcPct val="115000"/>
              </a:lnSpc>
              <a:spcBef>
                <a:spcPts val="2100"/>
              </a:spcBef>
              <a:spcAft>
                <a:spcPts val="0"/>
              </a:spcAft>
              <a:buSzPts val="1600"/>
              <a:buFont typeface="Overpass Light"/>
              <a:buChar char="■"/>
              <a:defRPr sz="1600">
                <a:latin typeface="Overpass Light"/>
                <a:ea typeface="Overpass Light"/>
                <a:cs typeface="Overpass Light"/>
                <a:sym typeface="Overpass Light"/>
              </a:defRPr>
            </a:lvl6pPr>
            <a:lvl7pPr indent="-330200" lvl="6" marL="3200400" rtl="0">
              <a:lnSpc>
                <a:spcPct val="115000"/>
              </a:lnSpc>
              <a:spcBef>
                <a:spcPts val="2100"/>
              </a:spcBef>
              <a:spcAft>
                <a:spcPts val="0"/>
              </a:spcAft>
              <a:buSzPts val="1600"/>
              <a:buFont typeface="Overpass Light"/>
              <a:buChar char="●"/>
              <a:defRPr sz="1600">
                <a:latin typeface="Overpass Light"/>
                <a:ea typeface="Overpass Light"/>
                <a:cs typeface="Overpass Light"/>
                <a:sym typeface="Overpass Light"/>
              </a:defRPr>
            </a:lvl7pPr>
            <a:lvl8pPr indent="-330200" lvl="7" marL="3657600" rtl="0">
              <a:lnSpc>
                <a:spcPct val="115000"/>
              </a:lnSpc>
              <a:spcBef>
                <a:spcPts val="2100"/>
              </a:spcBef>
              <a:spcAft>
                <a:spcPts val="0"/>
              </a:spcAft>
              <a:buSzPts val="1600"/>
              <a:buFont typeface="Overpass Light"/>
              <a:buChar char="○"/>
              <a:defRPr sz="1600">
                <a:latin typeface="Overpass Light"/>
                <a:ea typeface="Overpass Light"/>
                <a:cs typeface="Overpass Light"/>
                <a:sym typeface="Overpass Light"/>
              </a:defRPr>
            </a:lvl8pPr>
            <a:lvl9pPr indent="-330200" lvl="8" marL="4114800" rtl="0">
              <a:lnSpc>
                <a:spcPct val="115000"/>
              </a:lnSpc>
              <a:spcBef>
                <a:spcPts val="2100"/>
              </a:spcBef>
              <a:spcAft>
                <a:spcPts val="2100"/>
              </a:spcAft>
              <a:buSzPts val="1600"/>
              <a:buFont typeface="Overpass Light"/>
              <a:buChar char="■"/>
              <a:defRPr sz="1600">
                <a:latin typeface="Overpass Light"/>
                <a:ea typeface="Overpass Light"/>
                <a:cs typeface="Overpass Light"/>
                <a:sym typeface="Overpass Light"/>
              </a:defRPr>
            </a:lvl9pPr>
          </a:lstStyle>
          <a:p/>
        </p:txBody>
      </p:sp>
    </p:spTree>
  </p:cSld>
  <p:clrMap accent1="accent1" accent2="accent2" accent3="accent3" accent4="accent4" accent5="accent5" accent6="accent6" bg1="lt1" bg2="dk2" tx1="dk1" tx2="lt2" folHlink="folHlink" hlink="hlink"/>
  <p:sldLayoutIdLst>
    <p:sldLayoutId id="2147483736" r:id="rId1"/>
    <p:sldLayoutId id="2147483737" r:id="rId2"/>
    <p:sldLayoutId id="2147483738" r:id="rId3"/>
    <p:sldLayoutId id="2147483739" r:id="rId4"/>
    <p:sldLayoutId id="2147483740" r:id="rId5"/>
    <p:sldLayoutId id="2147483741" r:id="rId6"/>
    <p:sldLayoutId id="2147483742" r:id="rId7"/>
    <p:sldLayoutId id="2147483743" r:id="rId8"/>
    <p:sldLayoutId id="2147483744" r:id="rId9"/>
    <p:sldLayoutId id="2147483745" r:id="rId10"/>
    <p:sldLayoutId id="2147483746" r:id="rId11"/>
    <p:sldLayoutId id="2147483747" r:id="rId12"/>
    <p:sldLayoutId id="2147483748" r:id="rId13"/>
    <p:sldLayoutId id="2147483749"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875" name="Shape 875"/>
        <p:cNvGrpSpPr/>
        <p:nvPr/>
      </p:nvGrpSpPr>
      <p:grpSpPr>
        <a:xfrm>
          <a:off x="0" y="0"/>
          <a:ext cx="0" cy="0"/>
          <a:chOff x="0" y="0"/>
          <a:chExt cx="0" cy="0"/>
        </a:xfrm>
      </p:grpSpPr>
      <p:sp>
        <p:nvSpPr>
          <p:cNvPr id="876" name="Google Shape;876;p109"/>
          <p:cNvSpPr txBox="1"/>
          <p:nvPr>
            <p:ph type="title"/>
          </p:nvPr>
        </p:nvSpPr>
        <p:spPr>
          <a:xfrm>
            <a:off x="415496" y="593367"/>
            <a:ext cx="11358000" cy="7638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dk1"/>
              </a:buClr>
              <a:buSzPts val="3400"/>
              <a:buFont typeface="Overpass Light"/>
              <a:buNone/>
              <a:defRPr sz="3400">
                <a:solidFill>
                  <a:schemeClr val="dk1"/>
                </a:solidFill>
                <a:latin typeface="Overpass Light"/>
                <a:ea typeface="Overpass Light"/>
                <a:cs typeface="Overpass Light"/>
                <a:sym typeface="Overpass Light"/>
              </a:defRPr>
            </a:lvl1pPr>
            <a:lvl2pPr lvl="1" rtl="0">
              <a:spcBef>
                <a:spcPts val="0"/>
              </a:spcBef>
              <a:spcAft>
                <a:spcPts val="0"/>
              </a:spcAft>
              <a:buClr>
                <a:schemeClr val="dk1"/>
              </a:buClr>
              <a:buSzPts val="3400"/>
              <a:buFont typeface="Overpass Light"/>
              <a:buNone/>
              <a:defRPr sz="3400">
                <a:solidFill>
                  <a:schemeClr val="dk1"/>
                </a:solidFill>
                <a:latin typeface="Overpass Light"/>
                <a:ea typeface="Overpass Light"/>
                <a:cs typeface="Overpass Light"/>
                <a:sym typeface="Overpass Light"/>
              </a:defRPr>
            </a:lvl2pPr>
            <a:lvl3pPr lvl="2" rtl="0">
              <a:spcBef>
                <a:spcPts val="0"/>
              </a:spcBef>
              <a:spcAft>
                <a:spcPts val="0"/>
              </a:spcAft>
              <a:buClr>
                <a:schemeClr val="dk1"/>
              </a:buClr>
              <a:buSzPts val="3400"/>
              <a:buFont typeface="Overpass Light"/>
              <a:buNone/>
              <a:defRPr sz="3400">
                <a:solidFill>
                  <a:schemeClr val="dk1"/>
                </a:solidFill>
                <a:latin typeface="Overpass Light"/>
                <a:ea typeface="Overpass Light"/>
                <a:cs typeface="Overpass Light"/>
                <a:sym typeface="Overpass Light"/>
              </a:defRPr>
            </a:lvl3pPr>
            <a:lvl4pPr lvl="3" rtl="0">
              <a:spcBef>
                <a:spcPts val="0"/>
              </a:spcBef>
              <a:spcAft>
                <a:spcPts val="0"/>
              </a:spcAft>
              <a:buClr>
                <a:schemeClr val="dk1"/>
              </a:buClr>
              <a:buSzPts val="3400"/>
              <a:buFont typeface="Overpass Light"/>
              <a:buNone/>
              <a:defRPr sz="3400">
                <a:solidFill>
                  <a:schemeClr val="dk1"/>
                </a:solidFill>
                <a:latin typeface="Overpass Light"/>
                <a:ea typeface="Overpass Light"/>
                <a:cs typeface="Overpass Light"/>
                <a:sym typeface="Overpass Light"/>
              </a:defRPr>
            </a:lvl4pPr>
            <a:lvl5pPr lvl="4" rtl="0">
              <a:spcBef>
                <a:spcPts val="0"/>
              </a:spcBef>
              <a:spcAft>
                <a:spcPts val="0"/>
              </a:spcAft>
              <a:buClr>
                <a:schemeClr val="dk1"/>
              </a:buClr>
              <a:buSzPts val="3400"/>
              <a:buFont typeface="Overpass Light"/>
              <a:buNone/>
              <a:defRPr sz="3400">
                <a:solidFill>
                  <a:schemeClr val="dk1"/>
                </a:solidFill>
                <a:latin typeface="Overpass Light"/>
                <a:ea typeface="Overpass Light"/>
                <a:cs typeface="Overpass Light"/>
                <a:sym typeface="Overpass Light"/>
              </a:defRPr>
            </a:lvl5pPr>
            <a:lvl6pPr lvl="5" rtl="0">
              <a:spcBef>
                <a:spcPts val="0"/>
              </a:spcBef>
              <a:spcAft>
                <a:spcPts val="0"/>
              </a:spcAft>
              <a:buClr>
                <a:schemeClr val="dk1"/>
              </a:buClr>
              <a:buSzPts val="3400"/>
              <a:buFont typeface="Overpass Light"/>
              <a:buNone/>
              <a:defRPr sz="3400">
                <a:solidFill>
                  <a:schemeClr val="dk1"/>
                </a:solidFill>
                <a:latin typeface="Overpass Light"/>
                <a:ea typeface="Overpass Light"/>
                <a:cs typeface="Overpass Light"/>
                <a:sym typeface="Overpass Light"/>
              </a:defRPr>
            </a:lvl6pPr>
            <a:lvl7pPr lvl="6" rtl="0">
              <a:spcBef>
                <a:spcPts val="0"/>
              </a:spcBef>
              <a:spcAft>
                <a:spcPts val="0"/>
              </a:spcAft>
              <a:buClr>
                <a:schemeClr val="dk1"/>
              </a:buClr>
              <a:buSzPts val="3400"/>
              <a:buFont typeface="Overpass Light"/>
              <a:buNone/>
              <a:defRPr sz="3400">
                <a:solidFill>
                  <a:schemeClr val="dk1"/>
                </a:solidFill>
                <a:latin typeface="Overpass Light"/>
                <a:ea typeface="Overpass Light"/>
                <a:cs typeface="Overpass Light"/>
                <a:sym typeface="Overpass Light"/>
              </a:defRPr>
            </a:lvl7pPr>
            <a:lvl8pPr lvl="7" rtl="0">
              <a:spcBef>
                <a:spcPts val="0"/>
              </a:spcBef>
              <a:spcAft>
                <a:spcPts val="0"/>
              </a:spcAft>
              <a:buClr>
                <a:schemeClr val="dk1"/>
              </a:buClr>
              <a:buSzPts val="3400"/>
              <a:buFont typeface="Overpass Light"/>
              <a:buNone/>
              <a:defRPr sz="3400">
                <a:solidFill>
                  <a:schemeClr val="dk1"/>
                </a:solidFill>
                <a:latin typeface="Overpass Light"/>
                <a:ea typeface="Overpass Light"/>
                <a:cs typeface="Overpass Light"/>
                <a:sym typeface="Overpass Light"/>
              </a:defRPr>
            </a:lvl8pPr>
            <a:lvl9pPr lvl="8" rtl="0">
              <a:spcBef>
                <a:spcPts val="0"/>
              </a:spcBef>
              <a:spcAft>
                <a:spcPts val="0"/>
              </a:spcAft>
              <a:buClr>
                <a:schemeClr val="dk1"/>
              </a:buClr>
              <a:buSzPts val="3400"/>
              <a:buFont typeface="Overpass Light"/>
              <a:buNone/>
              <a:defRPr sz="3400">
                <a:solidFill>
                  <a:schemeClr val="dk1"/>
                </a:solidFill>
                <a:latin typeface="Overpass Light"/>
                <a:ea typeface="Overpass Light"/>
                <a:cs typeface="Overpass Light"/>
                <a:sym typeface="Overpass Light"/>
              </a:defRPr>
            </a:lvl9pPr>
          </a:lstStyle>
          <a:p/>
        </p:txBody>
      </p:sp>
      <p:sp>
        <p:nvSpPr>
          <p:cNvPr id="877" name="Google Shape;877;p109"/>
          <p:cNvSpPr txBox="1"/>
          <p:nvPr>
            <p:ph idx="1" type="body"/>
          </p:nvPr>
        </p:nvSpPr>
        <p:spPr>
          <a:xfrm>
            <a:off x="415496" y="1536633"/>
            <a:ext cx="11358000" cy="4555200"/>
          </a:xfrm>
          <a:prstGeom prst="rect">
            <a:avLst/>
          </a:prstGeom>
          <a:noFill/>
          <a:ln>
            <a:noFill/>
          </a:ln>
        </p:spPr>
        <p:txBody>
          <a:bodyPr anchorCtr="0" anchor="t" bIns="0" lIns="0" spcFirstLastPara="1" rIns="0" wrap="square" tIns="0">
            <a:noAutofit/>
          </a:bodyPr>
          <a:lstStyle>
            <a:lvl1pPr indent="-361950" lvl="0" marL="457200" rtl="0">
              <a:lnSpc>
                <a:spcPct val="115000"/>
              </a:lnSpc>
              <a:spcBef>
                <a:spcPts val="0"/>
              </a:spcBef>
              <a:spcAft>
                <a:spcPts val="0"/>
              </a:spcAft>
              <a:buSzPts val="2100"/>
              <a:buFont typeface="Overpass Light"/>
              <a:buChar char="●"/>
              <a:defRPr sz="2100">
                <a:latin typeface="Overpass Light"/>
                <a:ea typeface="Overpass Light"/>
                <a:cs typeface="Overpass Light"/>
                <a:sym typeface="Overpass Light"/>
              </a:defRPr>
            </a:lvl1pPr>
            <a:lvl2pPr indent="-330200" lvl="1" marL="914400" rtl="0">
              <a:lnSpc>
                <a:spcPct val="115000"/>
              </a:lnSpc>
              <a:spcBef>
                <a:spcPts val="2100"/>
              </a:spcBef>
              <a:spcAft>
                <a:spcPts val="0"/>
              </a:spcAft>
              <a:buSzPts val="1600"/>
              <a:buFont typeface="Overpass Light"/>
              <a:buChar char="○"/>
              <a:defRPr sz="1600">
                <a:latin typeface="Overpass Light"/>
                <a:ea typeface="Overpass Light"/>
                <a:cs typeface="Overpass Light"/>
                <a:sym typeface="Overpass Light"/>
              </a:defRPr>
            </a:lvl2pPr>
            <a:lvl3pPr indent="-330200" lvl="2" marL="1371600" rtl="0">
              <a:lnSpc>
                <a:spcPct val="115000"/>
              </a:lnSpc>
              <a:spcBef>
                <a:spcPts val="2100"/>
              </a:spcBef>
              <a:spcAft>
                <a:spcPts val="0"/>
              </a:spcAft>
              <a:buSzPts val="1600"/>
              <a:buFont typeface="Overpass Light"/>
              <a:buChar char="■"/>
              <a:defRPr sz="1600">
                <a:latin typeface="Overpass Light"/>
                <a:ea typeface="Overpass Light"/>
                <a:cs typeface="Overpass Light"/>
                <a:sym typeface="Overpass Light"/>
              </a:defRPr>
            </a:lvl3pPr>
            <a:lvl4pPr indent="-330200" lvl="3" marL="1828800" rtl="0">
              <a:lnSpc>
                <a:spcPct val="115000"/>
              </a:lnSpc>
              <a:spcBef>
                <a:spcPts val="2100"/>
              </a:spcBef>
              <a:spcAft>
                <a:spcPts val="0"/>
              </a:spcAft>
              <a:buSzPts val="1600"/>
              <a:buFont typeface="Overpass Light"/>
              <a:buChar char="●"/>
              <a:defRPr sz="1600">
                <a:latin typeface="Overpass Light"/>
                <a:ea typeface="Overpass Light"/>
                <a:cs typeface="Overpass Light"/>
                <a:sym typeface="Overpass Light"/>
              </a:defRPr>
            </a:lvl4pPr>
            <a:lvl5pPr indent="-330200" lvl="4" marL="2286000" rtl="0">
              <a:lnSpc>
                <a:spcPct val="115000"/>
              </a:lnSpc>
              <a:spcBef>
                <a:spcPts val="2100"/>
              </a:spcBef>
              <a:spcAft>
                <a:spcPts val="0"/>
              </a:spcAft>
              <a:buSzPts val="1600"/>
              <a:buFont typeface="Overpass Light"/>
              <a:buChar char="○"/>
              <a:defRPr sz="1600">
                <a:latin typeface="Overpass Light"/>
                <a:ea typeface="Overpass Light"/>
                <a:cs typeface="Overpass Light"/>
                <a:sym typeface="Overpass Light"/>
              </a:defRPr>
            </a:lvl5pPr>
            <a:lvl6pPr indent="-330200" lvl="5" marL="2743200" rtl="0">
              <a:lnSpc>
                <a:spcPct val="115000"/>
              </a:lnSpc>
              <a:spcBef>
                <a:spcPts val="2100"/>
              </a:spcBef>
              <a:spcAft>
                <a:spcPts val="0"/>
              </a:spcAft>
              <a:buSzPts val="1600"/>
              <a:buFont typeface="Overpass Light"/>
              <a:buChar char="■"/>
              <a:defRPr sz="1600">
                <a:latin typeface="Overpass Light"/>
                <a:ea typeface="Overpass Light"/>
                <a:cs typeface="Overpass Light"/>
                <a:sym typeface="Overpass Light"/>
              </a:defRPr>
            </a:lvl6pPr>
            <a:lvl7pPr indent="-330200" lvl="6" marL="3200400" rtl="0">
              <a:lnSpc>
                <a:spcPct val="115000"/>
              </a:lnSpc>
              <a:spcBef>
                <a:spcPts val="2100"/>
              </a:spcBef>
              <a:spcAft>
                <a:spcPts val="0"/>
              </a:spcAft>
              <a:buSzPts val="1600"/>
              <a:buFont typeface="Overpass Light"/>
              <a:buChar char="●"/>
              <a:defRPr sz="1600">
                <a:latin typeface="Overpass Light"/>
                <a:ea typeface="Overpass Light"/>
                <a:cs typeface="Overpass Light"/>
                <a:sym typeface="Overpass Light"/>
              </a:defRPr>
            </a:lvl7pPr>
            <a:lvl8pPr indent="-330200" lvl="7" marL="3657600" rtl="0">
              <a:lnSpc>
                <a:spcPct val="115000"/>
              </a:lnSpc>
              <a:spcBef>
                <a:spcPts val="2100"/>
              </a:spcBef>
              <a:spcAft>
                <a:spcPts val="0"/>
              </a:spcAft>
              <a:buSzPts val="1600"/>
              <a:buFont typeface="Overpass Light"/>
              <a:buChar char="○"/>
              <a:defRPr sz="1600">
                <a:latin typeface="Overpass Light"/>
                <a:ea typeface="Overpass Light"/>
                <a:cs typeface="Overpass Light"/>
                <a:sym typeface="Overpass Light"/>
              </a:defRPr>
            </a:lvl8pPr>
            <a:lvl9pPr indent="-330200" lvl="8" marL="4114800" rtl="0">
              <a:lnSpc>
                <a:spcPct val="115000"/>
              </a:lnSpc>
              <a:spcBef>
                <a:spcPts val="2100"/>
              </a:spcBef>
              <a:spcAft>
                <a:spcPts val="2100"/>
              </a:spcAft>
              <a:buSzPts val="1600"/>
              <a:buFont typeface="Overpass Light"/>
              <a:buChar char="■"/>
              <a:defRPr sz="1600">
                <a:latin typeface="Overpass Light"/>
                <a:ea typeface="Overpass Light"/>
                <a:cs typeface="Overpass Light"/>
                <a:sym typeface="Overpass Light"/>
              </a:defRPr>
            </a:lvl9pPr>
          </a:lstStyle>
          <a:p/>
        </p:txBody>
      </p:sp>
    </p:spTree>
  </p:cSld>
  <p:clrMap accent1="accent1" accent2="accent2" accent3="accent3" accent4="accent4" accent5="accent5" accent6="accent6" bg1="lt1" bg2="dk2" tx1="dk1" tx2="lt2" folHlink="folHlink" hlink="hlink"/>
  <p:sldLayoutIdLst>
    <p:sldLayoutId id="2147483750" r:id="rId1"/>
    <p:sldLayoutId id="2147483751" r:id="rId2"/>
    <p:sldLayoutId id="2147483752" r:id="rId3"/>
    <p:sldLayoutId id="2147483753" r:id="rId4"/>
    <p:sldLayoutId id="2147483754" r:id="rId5"/>
    <p:sldLayoutId id="2147483755" r:id="rId6"/>
    <p:sldLayoutId id="2147483756" r:id="rId7"/>
    <p:sldLayoutId id="2147483757" r:id="rId8"/>
    <p:sldLayoutId id="2147483758" r:id="rId9"/>
    <p:sldLayoutId id="2147483759" r:id="rId10"/>
    <p:sldLayoutId id="2147483760" r:id="rId11"/>
    <p:sldLayoutId id="2147483761" r:id="rId12"/>
    <p:sldLayoutId id="2147483762" r:id="rId13"/>
    <p:sldLayoutId id="2147483763"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xml"/><Relationship Id="rId3" Type="http://schemas.openxmlformats.org/officeDocument/2006/relationships/image" Target="../media/image17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10.xml"/><Relationship Id="rId3" Type="http://schemas.openxmlformats.org/officeDocument/2006/relationships/image" Target="../media/image183.png"/><Relationship Id="rId4" Type="http://schemas.openxmlformats.org/officeDocument/2006/relationships/image" Target="../media/image188.png"/><Relationship Id="rId5" Type="http://schemas.openxmlformats.org/officeDocument/2006/relationships/image" Target="../media/image187.png"/><Relationship Id="rId6" Type="http://schemas.openxmlformats.org/officeDocument/2006/relationships/image" Target="../media/image186.png"/><Relationship Id="rId7" Type="http://schemas.openxmlformats.org/officeDocument/2006/relationships/image" Target="../media/image190.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100.xml"/><Relationship Id="rId3" Type="http://schemas.openxmlformats.org/officeDocument/2006/relationships/image" Target="../media/image305.gif"/><Relationship Id="rId4" Type="http://schemas.openxmlformats.org/officeDocument/2006/relationships/image" Target="../media/image301.png"/><Relationship Id="rId9" Type="http://schemas.openxmlformats.org/officeDocument/2006/relationships/image" Target="../media/image304.png"/><Relationship Id="rId5" Type="http://schemas.openxmlformats.org/officeDocument/2006/relationships/image" Target="../media/image310.png"/><Relationship Id="rId6" Type="http://schemas.openxmlformats.org/officeDocument/2006/relationships/image" Target="../media/image302.png"/><Relationship Id="rId7" Type="http://schemas.openxmlformats.org/officeDocument/2006/relationships/image" Target="../media/image303.png"/><Relationship Id="rId8" Type="http://schemas.openxmlformats.org/officeDocument/2006/relationships/image" Target="../media/image307.png"/><Relationship Id="rId11" Type="http://schemas.openxmlformats.org/officeDocument/2006/relationships/image" Target="../media/image300.png"/><Relationship Id="rId10" Type="http://schemas.openxmlformats.org/officeDocument/2006/relationships/image" Target="../media/image317.png"/><Relationship Id="rId12" Type="http://schemas.openxmlformats.org/officeDocument/2006/relationships/image" Target="../media/image306.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101.xml"/><Relationship Id="rId3" Type="http://schemas.openxmlformats.org/officeDocument/2006/relationships/image" Target="../media/image303.png"/><Relationship Id="rId4" Type="http://schemas.openxmlformats.org/officeDocument/2006/relationships/image" Target="../media/image301.png"/><Relationship Id="rId9" Type="http://schemas.openxmlformats.org/officeDocument/2006/relationships/image" Target="../media/image309.png"/><Relationship Id="rId5" Type="http://schemas.openxmlformats.org/officeDocument/2006/relationships/image" Target="../media/image310.png"/><Relationship Id="rId6" Type="http://schemas.openxmlformats.org/officeDocument/2006/relationships/image" Target="../media/image302.png"/><Relationship Id="rId7" Type="http://schemas.openxmlformats.org/officeDocument/2006/relationships/image" Target="../media/image311.png"/><Relationship Id="rId8" Type="http://schemas.openxmlformats.org/officeDocument/2006/relationships/image" Target="../media/image308.png"/><Relationship Id="rId11" Type="http://schemas.openxmlformats.org/officeDocument/2006/relationships/image" Target="../media/image317.png"/><Relationship Id="rId10" Type="http://schemas.openxmlformats.org/officeDocument/2006/relationships/image" Target="../media/image304.png"/><Relationship Id="rId13" Type="http://schemas.openxmlformats.org/officeDocument/2006/relationships/image" Target="../media/image306.png"/><Relationship Id="rId12" Type="http://schemas.openxmlformats.org/officeDocument/2006/relationships/image" Target="../media/image300.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102.xml"/><Relationship Id="rId3" Type="http://schemas.openxmlformats.org/officeDocument/2006/relationships/image" Target="../media/image301.png"/><Relationship Id="rId4" Type="http://schemas.openxmlformats.org/officeDocument/2006/relationships/image" Target="../media/image310.png"/><Relationship Id="rId9" Type="http://schemas.openxmlformats.org/officeDocument/2006/relationships/image" Target="../media/image312.png"/><Relationship Id="rId5" Type="http://schemas.openxmlformats.org/officeDocument/2006/relationships/image" Target="../media/image302.png"/><Relationship Id="rId6" Type="http://schemas.openxmlformats.org/officeDocument/2006/relationships/image" Target="../media/image311.png"/><Relationship Id="rId7" Type="http://schemas.openxmlformats.org/officeDocument/2006/relationships/image" Target="../media/image309.png"/><Relationship Id="rId8" Type="http://schemas.openxmlformats.org/officeDocument/2006/relationships/image" Target="../media/image303.png"/><Relationship Id="rId11" Type="http://schemas.openxmlformats.org/officeDocument/2006/relationships/image" Target="../media/image317.png"/><Relationship Id="rId10" Type="http://schemas.openxmlformats.org/officeDocument/2006/relationships/image" Target="../media/image304.png"/><Relationship Id="rId13" Type="http://schemas.openxmlformats.org/officeDocument/2006/relationships/image" Target="../media/image306.png"/><Relationship Id="rId12" Type="http://schemas.openxmlformats.org/officeDocument/2006/relationships/image" Target="../media/image300.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103.xml"/><Relationship Id="rId3" Type="http://schemas.openxmlformats.org/officeDocument/2006/relationships/image" Target="../media/image305.gif"/><Relationship Id="rId4" Type="http://schemas.openxmlformats.org/officeDocument/2006/relationships/image" Target="../media/image301.png"/><Relationship Id="rId9" Type="http://schemas.openxmlformats.org/officeDocument/2006/relationships/image" Target="../media/image303.png"/><Relationship Id="rId5" Type="http://schemas.openxmlformats.org/officeDocument/2006/relationships/image" Target="../media/image310.png"/><Relationship Id="rId6" Type="http://schemas.openxmlformats.org/officeDocument/2006/relationships/image" Target="../media/image302.png"/><Relationship Id="rId7" Type="http://schemas.openxmlformats.org/officeDocument/2006/relationships/image" Target="../media/image311.png"/><Relationship Id="rId8" Type="http://schemas.openxmlformats.org/officeDocument/2006/relationships/image" Target="../media/image309.png"/><Relationship Id="rId11" Type="http://schemas.openxmlformats.org/officeDocument/2006/relationships/image" Target="../media/image304.png"/><Relationship Id="rId10" Type="http://schemas.openxmlformats.org/officeDocument/2006/relationships/image" Target="../media/image312.png"/><Relationship Id="rId13" Type="http://schemas.openxmlformats.org/officeDocument/2006/relationships/image" Target="../media/image300.png"/><Relationship Id="rId12" Type="http://schemas.openxmlformats.org/officeDocument/2006/relationships/image" Target="../media/image317.png"/><Relationship Id="rId14" Type="http://schemas.openxmlformats.org/officeDocument/2006/relationships/image" Target="../media/image306.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104.xml"/><Relationship Id="rId3" Type="http://schemas.openxmlformats.org/officeDocument/2006/relationships/image" Target="../media/image305.gif"/><Relationship Id="rId4" Type="http://schemas.openxmlformats.org/officeDocument/2006/relationships/image" Target="../media/image301.png"/><Relationship Id="rId9" Type="http://schemas.openxmlformats.org/officeDocument/2006/relationships/image" Target="../media/image303.png"/><Relationship Id="rId5" Type="http://schemas.openxmlformats.org/officeDocument/2006/relationships/image" Target="../media/image310.png"/><Relationship Id="rId6" Type="http://schemas.openxmlformats.org/officeDocument/2006/relationships/image" Target="../media/image302.png"/><Relationship Id="rId7" Type="http://schemas.openxmlformats.org/officeDocument/2006/relationships/image" Target="../media/image311.png"/><Relationship Id="rId8" Type="http://schemas.openxmlformats.org/officeDocument/2006/relationships/image" Target="../media/image309.png"/><Relationship Id="rId11" Type="http://schemas.openxmlformats.org/officeDocument/2006/relationships/image" Target="../media/image304.png"/><Relationship Id="rId10" Type="http://schemas.openxmlformats.org/officeDocument/2006/relationships/image" Target="../media/image312.png"/><Relationship Id="rId13" Type="http://schemas.openxmlformats.org/officeDocument/2006/relationships/image" Target="../media/image300.png"/><Relationship Id="rId12" Type="http://schemas.openxmlformats.org/officeDocument/2006/relationships/image" Target="../media/image317.png"/><Relationship Id="rId14" Type="http://schemas.openxmlformats.org/officeDocument/2006/relationships/image" Target="../media/image306.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105.xml"/><Relationship Id="rId3" Type="http://schemas.openxmlformats.org/officeDocument/2006/relationships/image" Target="../media/image305.gif"/><Relationship Id="rId4" Type="http://schemas.openxmlformats.org/officeDocument/2006/relationships/image" Target="../media/image303.png"/><Relationship Id="rId9" Type="http://schemas.openxmlformats.org/officeDocument/2006/relationships/image" Target="../media/image312.png"/><Relationship Id="rId5" Type="http://schemas.openxmlformats.org/officeDocument/2006/relationships/image" Target="../media/image301.png"/><Relationship Id="rId6" Type="http://schemas.openxmlformats.org/officeDocument/2006/relationships/image" Target="../media/image310.png"/><Relationship Id="rId7" Type="http://schemas.openxmlformats.org/officeDocument/2006/relationships/image" Target="../media/image302.png"/><Relationship Id="rId8" Type="http://schemas.openxmlformats.org/officeDocument/2006/relationships/image" Target="../media/image309.png"/><Relationship Id="rId11" Type="http://schemas.openxmlformats.org/officeDocument/2006/relationships/image" Target="../media/image317.png"/><Relationship Id="rId10" Type="http://schemas.openxmlformats.org/officeDocument/2006/relationships/image" Target="../media/image304.png"/><Relationship Id="rId13" Type="http://schemas.openxmlformats.org/officeDocument/2006/relationships/image" Target="../media/image306.png"/><Relationship Id="rId12" Type="http://schemas.openxmlformats.org/officeDocument/2006/relationships/image" Target="../media/image300.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106.xml"/><Relationship Id="rId3" Type="http://schemas.openxmlformats.org/officeDocument/2006/relationships/image" Target="../media/image301.png"/><Relationship Id="rId4" Type="http://schemas.openxmlformats.org/officeDocument/2006/relationships/image" Target="../media/image310.png"/><Relationship Id="rId9" Type="http://schemas.openxmlformats.org/officeDocument/2006/relationships/image" Target="../media/image304.png"/><Relationship Id="rId5" Type="http://schemas.openxmlformats.org/officeDocument/2006/relationships/image" Target="../media/image302.png"/><Relationship Id="rId6" Type="http://schemas.openxmlformats.org/officeDocument/2006/relationships/image" Target="../media/image314.png"/><Relationship Id="rId7" Type="http://schemas.openxmlformats.org/officeDocument/2006/relationships/image" Target="../media/image303.png"/><Relationship Id="rId8" Type="http://schemas.openxmlformats.org/officeDocument/2006/relationships/image" Target="../media/image307.png"/><Relationship Id="rId11" Type="http://schemas.openxmlformats.org/officeDocument/2006/relationships/image" Target="../media/image300.png"/><Relationship Id="rId10" Type="http://schemas.openxmlformats.org/officeDocument/2006/relationships/image" Target="../media/image317.png"/><Relationship Id="rId12" Type="http://schemas.openxmlformats.org/officeDocument/2006/relationships/image" Target="../media/image306.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10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08.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109.xml"/><Relationship Id="rId3" Type="http://schemas.openxmlformats.org/officeDocument/2006/relationships/hyperlink" Target="https://access.redhat.com/blogs/1169563/posts/3409021" TargetMode="External"/><Relationship Id="rId4" Type="http://schemas.openxmlformats.org/officeDocument/2006/relationships/hyperlink" Target="https://access.redhat.com/articles/1187643" TargetMode="External"/><Relationship Id="rId5" Type="http://schemas.openxmlformats.org/officeDocument/2006/relationships/hyperlink" Target="https://www.redhat.com/en/resources/consulting-offering-transition-to-satellite-6-datasheet" TargetMode="External"/><Relationship Id="rId6" Type="http://schemas.openxmlformats.org/officeDocument/2006/relationships/image" Target="../media/image33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11.xml"/><Relationship Id="rId3" Type="http://schemas.openxmlformats.org/officeDocument/2006/relationships/image" Target="../media/image183.png"/><Relationship Id="rId4" Type="http://schemas.openxmlformats.org/officeDocument/2006/relationships/image" Target="../media/image189.png"/><Relationship Id="rId5" Type="http://schemas.openxmlformats.org/officeDocument/2006/relationships/image" Target="../media/image193.png"/><Relationship Id="rId6" Type="http://schemas.openxmlformats.org/officeDocument/2006/relationships/image" Target="../media/image192.png"/><Relationship Id="rId7" Type="http://schemas.openxmlformats.org/officeDocument/2006/relationships/image" Target="../media/image191.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110.xml"/><Relationship Id="rId3" Type="http://schemas.openxmlformats.org/officeDocument/2006/relationships/image" Target="../media/image316.png"/><Relationship Id="rId4" Type="http://schemas.openxmlformats.org/officeDocument/2006/relationships/image" Target="../media/image328.png"/><Relationship Id="rId5" Type="http://schemas.openxmlformats.org/officeDocument/2006/relationships/image" Target="../media/image326.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111.xml"/><Relationship Id="rId3" Type="http://schemas.openxmlformats.org/officeDocument/2006/relationships/image" Target="../media/image316.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1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13.xml"/><Relationship Id="rId3" Type="http://schemas.openxmlformats.org/officeDocument/2006/relationships/hyperlink" Target="mailto:satellite@redhat.com" TargetMode="Externa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11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15.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1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11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118.xml"/><Relationship Id="rId3" Type="http://schemas.openxmlformats.org/officeDocument/2006/relationships/image" Target="../media/image301.png"/><Relationship Id="rId4" Type="http://schemas.openxmlformats.org/officeDocument/2006/relationships/image" Target="../media/image310.png"/><Relationship Id="rId5" Type="http://schemas.openxmlformats.org/officeDocument/2006/relationships/image" Target="../media/image302.png"/><Relationship Id="rId6" Type="http://schemas.openxmlformats.org/officeDocument/2006/relationships/image" Target="../media/image304.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119.xml"/><Relationship Id="rId3" Type="http://schemas.openxmlformats.org/officeDocument/2006/relationships/image" Target="../media/image301.png"/><Relationship Id="rId4" Type="http://schemas.openxmlformats.org/officeDocument/2006/relationships/image" Target="../media/image310.png"/><Relationship Id="rId5" Type="http://schemas.openxmlformats.org/officeDocument/2006/relationships/image" Target="../media/image302.png"/><Relationship Id="rId6" Type="http://schemas.openxmlformats.org/officeDocument/2006/relationships/image" Target="../media/image304.png"/><Relationship Id="rId7" Type="http://schemas.openxmlformats.org/officeDocument/2006/relationships/image" Target="../media/image32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12.xml"/><Relationship Id="rId3" Type="http://schemas.openxmlformats.org/officeDocument/2006/relationships/image" Target="../media/image183.png"/><Relationship Id="rId4" Type="http://schemas.openxmlformats.org/officeDocument/2006/relationships/image" Target="../media/image196.png"/><Relationship Id="rId5" Type="http://schemas.openxmlformats.org/officeDocument/2006/relationships/image" Target="../media/image194.png"/><Relationship Id="rId6" Type="http://schemas.openxmlformats.org/officeDocument/2006/relationships/image" Target="../media/image195.png"/><Relationship Id="rId7" Type="http://schemas.openxmlformats.org/officeDocument/2006/relationships/image" Target="../media/image189.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120.xml"/><Relationship Id="rId3" Type="http://schemas.openxmlformats.org/officeDocument/2006/relationships/image" Target="../media/image319.png"/><Relationship Id="rId4" Type="http://schemas.openxmlformats.org/officeDocument/2006/relationships/image" Target="../media/image323.png"/><Relationship Id="rId9" Type="http://schemas.openxmlformats.org/officeDocument/2006/relationships/image" Target="../media/image327.png"/><Relationship Id="rId5" Type="http://schemas.openxmlformats.org/officeDocument/2006/relationships/image" Target="../media/image320.png"/><Relationship Id="rId6" Type="http://schemas.openxmlformats.org/officeDocument/2006/relationships/image" Target="../media/image324.png"/><Relationship Id="rId7" Type="http://schemas.openxmlformats.org/officeDocument/2006/relationships/image" Target="../media/image322.png"/><Relationship Id="rId8" Type="http://schemas.openxmlformats.org/officeDocument/2006/relationships/image" Target="../media/image318.png"/><Relationship Id="rId10" Type="http://schemas.openxmlformats.org/officeDocument/2006/relationships/image" Target="../media/image32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13.xml"/><Relationship Id="rId3" Type="http://schemas.openxmlformats.org/officeDocument/2006/relationships/image" Target="../media/image183.png"/><Relationship Id="rId4" Type="http://schemas.openxmlformats.org/officeDocument/2006/relationships/image" Target="../media/image202.png"/><Relationship Id="rId5" Type="http://schemas.openxmlformats.org/officeDocument/2006/relationships/image" Target="../media/image200.png"/><Relationship Id="rId6" Type="http://schemas.openxmlformats.org/officeDocument/2006/relationships/image" Target="../media/image197.png"/><Relationship Id="rId7" Type="http://schemas.openxmlformats.org/officeDocument/2006/relationships/image" Target="../media/image19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14.xml"/><Relationship Id="rId3" Type="http://schemas.openxmlformats.org/officeDocument/2006/relationships/image" Target="../media/image183.png"/><Relationship Id="rId4" Type="http://schemas.openxmlformats.org/officeDocument/2006/relationships/image" Target="../media/image185.png"/><Relationship Id="rId5" Type="http://schemas.openxmlformats.org/officeDocument/2006/relationships/image" Target="../media/image194.png"/><Relationship Id="rId6" Type="http://schemas.openxmlformats.org/officeDocument/2006/relationships/image" Target="../media/image199.png"/><Relationship Id="rId7" Type="http://schemas.openxmlformats.org/officeDocument/2006/relationships/image" Target="../media/image19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15.xml"/><Relationship Id="rId3" Type="http://schemas.openxmlformats.org/officeDocument/2006/relationships/image" Target="../media/image183.png"/><Relationship Id="rId4" Type="http://schemas.openxmlformats.org/officeDocument/2006/relationships/image" Target="../media/image185.png"/><Relationship Id="rId9" Type="http://schemas.openxmlformats.org/officeDocument/2006/relationships/image" Target="../media/image182.png"/><Relationship Id="rId5" Type="http://schemas.openxmlformats.org/officeDocument/2006/relationships/image" Target="../media/image194.png"/><Relationship Id="rId6" Type="http://schemas.openxmlformats.org/officeDocument/2006/relationships/image" Target="../media/image199.png"/><Relationship Id="rId7" Type="http://schemas.openxmlformats.org/officeDocument/2006/relationships/image" Target="../media/image191.png"/><Relationship Id="rId8" Type="http://schemas.openxmlformats.org/officeDocument/2006/relationships/image" Target="../media/image19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7.xml"/><Relationship Id="rId3" Type="http://schemas.openxmlformats.org/officeDocument/2006/relationships/image" Target="../media/image213.png"/><Relationship Id="rId4" Type="http://schemas.openxmlformats.org/officeDocument/2006/relationships/image" Target="../media/image203.png"/><Relationship Id="rId5" Type="http://schemas.openxmlformats.org/officeDocument/2006/relationships/image" Target="../media/image20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8.xml"/><Relationship Id="rId2" Type="http://schemas.openxmlformats.org/officeDocument/2006/relationships/notesSlide" Target="../notesSlides/notesSlide18.xml"/><Relationship Id="rId3" Type="http://schemas.openxmlformats.org/officeDocument/2006/relationships/image" Target="../media/image204.png"/><Relationship Id="rId4" Type="http://schemas.openxmlformats.org/officeDocument/2006/relationships/image" Target="../media/image223.png"/><Relationship Id="rId5" Type="http://schemas.openxmlformats.org/officeDocument/2006/relationships/image" Target="../media/image222.png"/><Relationship Id="rId6" Type="http://schemas.openxmlformats.org/officeDocument/2006/relationships/image" Target="../media/image221.png"/><Relationship Id="rId7" Type="http://schemas.openxmlformats.org/officeDocument/2006/relationships/image" Target="../media/image23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2.xml"/><Relationship Id="rId3" Type="http://schemas.openxmlformats.org/officeDocument/2006/relationships/hyperlink" Target="mailto:satellite@redhat.com"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8.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8.xml"/><Relationship Id="rId2" Type="http://schemas.openxmlformats.org/officeDocument/2006/relationships/notesSlide" Target="../notesSlides/notesSlide21.xml"/><Relationship Id="rId3" Type="http://schemas.openxmlformats.org/officeDocument/2006/relationships/hyperlink" Target="https://docs.google.com/presentation/d/1k9IJqCNMJCCbM33v0k5sxQU_1CyKopSEIpw-2Zgjo7U/edit?usp=sharing" TargetMode="External"/><Relationship Id="rId4" Type="http://schemas.openxmlformats.org/officeDocument/2006/relationships/hyperlink" Target="https://docs.google.com/presentation/d/1fassacJLiBXC0RsLXFa671XsApT-MPmDNs-RPvMulPs/edit?usp=sharing" TargetMode="External"/><Relationship Id="rId5" Type="http://schemas.openxmlformats.org/officeDocument/2006/relationships/hyperlink" Target="https://mojo.redhat.com/docs/DOC-1197201"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23.xml"/><Relationship Id="rId3" Type="http://schemas.openxmlformats.org/officeDocument/2006/relationships/image" Target="../media/image206.png"/><Relationship Id="rId4" Type="http://schemas.openxmlformats.org/officeDocument/2006/relationships/image" Target="../media/image20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24.xml"/><Relationship Id="rId3" Type="http://schemas.openxmlformats.org/officeDocument/2006/relationships/image" Target="../media/image208.png"/><Relationship Id="rId4" Type="http://schemas.openxmlformats.org/officeDocument/2006/relationships/image" Target="../media/image20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2.xml"/><Relationship Id="rId2" Type="http://schemas.openxmlformats.org/officeDocument/2006/relationships/notesSlide" Target="../notesSlides/notesSlide25.xml"/><Relationship Id="rId3" Type="http://schemas.openxmlformats.org/officeDocument/2006/relationships/image" Target="../media/image211.png"/><Relationship Id="rId4" Type="http://schemas.openxmlformats.org/officeDocument/2006/relationships/image" Target="../media/image212.png"/><Relationship Id="rId5" Type="http://schemas.openxmlformats.org/officeDocument/2006/relationships/image" Target="../media/image21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2.xml"/><Relationship Id="rId2" Type="http://schemas.openxmlformats.org/officeDocument/2006/relationships/notesSlide" Target="../notesSlides/notesSlide26.xml"/><Relationship Id="rId3" Type="http://schemas.openxmlformats.org/officeDocument/2006/relationships/image" Target="../media/image211.png"/><Relationship Id="rId4" Type="http://schemas.openxmlformats.org/officeDocument/2006/relationships/image" Target="../media/image214.png"/><Relationship Id="rId5" Type="http://schemas.openxmlformats.org/officeDocument/2006/relationships/image" Target="../media/image21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2.xml"/><Relationship Id="rId2" Type="http://schemas.openxmlformats.org/officeDocument/2006/relationships/notesSlide" Target="../notesSlides/notesSlide27.xml"/><Relationship Id="rId3" Type="http://schemas.openxmlformats.org/officeDocument/2006/relationships/image" Target="../media/image211.png"/><Relationship Id="rId4" Type="http://schemas.openxmlformats.org/officeDocument/2006/relationships/image" Target="../media/image215.png"/><Relationship Id="rId5" Type="http://schemas.openxmlformats.org/officeDocument/2006/relationships/image" Target="../media/image21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2.xml"/><Relationship Id="rId2" Type="http://schemas.openxmlformats.org/officeDocument/2006/relationships/notesSlide" Target="../notesSlides/notesSlide28.xml"/><Relationship Id="rId3" Type="http://schemas.openxmlformats.org/officeDocument/2006/relationships/image" Target="../media/image211.png"/><Relationship Id="rId4" Type="http://schemas.openxmlformats.org/officeDocument/2006/relationships/image" Target="../media/image216.png"/><Relationship Id="rId5" Type="http://schemas.openxmlformats.org/officeDocument/2006/relationships/image" Target="../media/image21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2.xml"/><Relationship Id="rId2" Type="http://schemas.openxmlformats.org/officeDocument/2006/relationships/notesSlide" Target="../notesSlides/notesSlide29.xml"/><Relationship Id="rId3" Type="http://schemas.openxmlformats.org/officeDocument/2006/relationships/image" Target="../media/image217.png"/><Relationship Id="rId4" Type="http://schemas.openxmlformats.org/officeDocument/2006/relationships/image" Target="../media/image219.png"/><Relationship Id="rId5" Type="http://schemas.openxmlformats.org/officeDocument/2006/relationships/image" Target="../media/image21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9.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2.xml"/><Relationship Id="rId2" Type="http://schemas.openxmlformats.org/officeDocument/2006/relationships/notesSlide" Target="../notesSlides/notesSlide30.xml"/><Relationship Id="rId3" Type="http://schemas.openxmlformats.org/officeDocument/2006/relationships/image" Target="../media/image218.png"/><Relationship Id="rId4" Type="http://schemas.openxmlformats.org/officeDocument/2006/relationships/image" Target="../media/image220.png"/><Relationship Id="rId5" Type="http://schemas.openxmlformats.org/officeDocument/2006/relationships/image" Target="../media/image21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32.xml"/><Relationship Id="rId3" Type="http://schemas.openxmlformats.org/officeDocument/2006/relationships/hyperlink" Target="https://access.redhat.com/documentation/en-us/red_hat_satellite/"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33.xml"/><Relationship Id="rId3" Type="http://schemas.openxmlformats.org/officeDocument/2006/relationships/hyperlink" Target="https://access.redhat.com/labsinfo/satelliteupgradehelper" TargetMode="External"/><Relationship Id="rId4" Type="http://schemas.openxmlformats.org/officeDocument/2006/relationships/image" Target="../media/image22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35.xml"/><Relationship Id="rId3" Type="http://schemas.openxmlformats.org/officeDocument/2006/relationships/image" Target="../media/image181.png"/><Relationship Id="rId4" Type="http://schemas.openxmlformats.org/officeDocument/2006/relationships/image" Target="../media/image226.png"/><Relationship Id="rId5" Type="http://schemas.openxmlformats.org/officeDocument/2006/relationships/image" Target="../media/image22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36.xml"/><Relationship Id="rId3" Type="http://schemas.openxmlformats.org/officeDocument/2006/relationships/comments" Target="../comments/comment1.xml"/><Relationship Id="rId4" Type="http://schemas.openxmlformats.org/officeDocument/2006/relationships/image" Target="../media/image225.png"/><Relationship Id="rId9" Type="http://schemas.openxmlformats.org/officeDocument/2006/relationships/image" Target="../media/image229.png"/><Relationship Id="rId5" Type="http://schemas.openxmlformats.org/officeDocument/2006/relationships/image" Target="../media/image201.png"/><Relationship Id="rId6" Type="http://schemas.openxmlformats.org/officeDocument/2006/relationships/image" Target="../media/image228.png"/><Relationship Id="rId7" Type="http://schemas.openxmlformats.org/officeDocument/2006/relationships/image" Target="../media/image226.png"/><Relationship Id="rId8" Type="http://schemas.openxmlformats.org/officeDocument/2006/relationships/image" Target="../media/image22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38.xml"/><Relationship Id="rId3" Type="http://schemas.openxmlformats.org/officeDocument/2006/relationships/comments" Target="../comments/comment2.xml"/><Relationship Id="rId4" Type="http://schemas.openxmlformats.org/officeDocument/2006/relationships/image" Target="../media/image23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40.xml"/><Relationship Id="rId3" Type="http://schemas.openxmlformats.org/officeDocument/2006/relationships/image" Target="../media/image231.png"/><Relationship Id="rId4" Type="http://schemas.openxmlformats.org/officeDocument/2006/relationships/image" Target="../media/image22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42.xml"/><Relationship Id="rId3" Type="http://schemas.openxmlformats.org/officeDocument/2006/relationships/image" Target="../media/image231.png"/><Relationship Id="rId4" Type="http://schemas.openxmlformats.org/officeDocument/2006/relationships/image" Target="../media/image23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43.xml"/><Relationship Id="rId3" Type="http://schemas.openxmlformats.org/officeDocument/2006/relationships/image" Target="../media/image231.png"/><Relationship Id="rId4" Type="http://schemas.openxmlformats.org/officeDocument/2006/relationships/image" Target="../media/image23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45.xml"/><Relationship Id="rId3" Type="http://schemas.openxmlformats.org/officeDocument/2006/relationships/hyperlink" Target="https://access.redhat.com/labs/satelliteupgradehelper/"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46.xml"/><Relationship Id="rId3" Type="http://schemas.openxmlformats.org/officeDocument/2006/relationships/image" Target="../media/image233.png"/><Relationship Id="rId4" Type="http://schemas.openxmlformats.org/officeDocument/2006/relationships/hyperlink" Target="https://www.redhat.com/en/blog/channel/red-hat-satellite" TargetMode="External"/><Relationship Id="rId9" Type="http://schemas.openxmlformats.org/officeDocument/2006/relationships/hyperlink" Target="https://www.redhat.com/en/services/training/rh053-red-hat-satellite-technical-overview" TargetMode="External"/><Relationship Id="rId5" Type="http://schemas.openxmlformats.org/officeDocument/2006/relationships/hyperlink" Target="https://www.redhat.com/en/technologies/management/satellite?sc_cid=70160000000dwZqAAI" TargetMode="External"/><Relationship Id="rId6" Type="http://schemas.openxmlformats.org/officeDocument/2006/relationships/hyperlink" Target="https://access.redhat.com/products/red-hat-satellite" TargetMode="External"/><Relationship Id="rId7" Type="http://schemas.openxmlformats.org/officeDocument/2006/relationships/hyperlink" Target="https://access.redhat.com/documentation/en-us/red_hat_satellite/" TargetMode="External"/><Relationship Id="rId8" Type="http://schemas.openxmlformats.org/officeDocument/2006/relationships/hyperlink" Target="https://www.redhat.com/en/resources/consulting-offering-transition-to-satellite-6-datasheet" TargetMode="External"/><Relationship Id="rId11" Type="http://schemas.openxmlformats.org/officeDocument/2006/relationships/hyperlink" Target="https://www.redhat.com/en/services/training/rh403-red-hat-satellite-6-administration" TargetMode="External"/><Relationship Id="rId10" Type="http://schemas.openxmlformats.org/officeDocument/2006/relationships/hyperlink" Target="https://www.udemy.com/red-hat-satellite-technical-overview-rh053/" TargetMode="External"/><Relationship Id="rId12" Type="http://schemas.openxmlformats.org/officeDocument/2006/relationships/hyperlink" Target="https://www.youtube.com/watch?v=sBciejh1G80"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5.xml"/><Relationship Id="rId3" Type="http://schemas.openxmlformats.org/officeDocument/2006/relationships/image" Target="../media/image177.png"/><Relationship Id="rId4" Type="http://schemas.openxmlformats.org/officeDocument/2006/relationships/image" Target="../media/image179.png"/><Relationship Id="rId5" Type="http://schemas.openxmlformats.org/officeDocument/2006/relationships/image" Target="../media/image178.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8.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15.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8.xml"/><Relationship Id="rId2" Type="http://schemas.openxmlformats.org/officeDocument/2006/relationships/notesSlide" Target="../notesSlides/notesSlide53.xml"/><Relationship Id="rId3" Type="http://schemas.openxmlformats.org/officeDocument/2006/relationships/image" Target="../media/image235.png"/><Relationship Id="rId4" Type="http://schemas.openxmlformats.org/officeDocument/2006/relationships/image" Target="../media/image237.png"/><Relationship Id="rId9" Type="http://schemas.openxmlformats.org/officeDocument/2006/relationships/image" Target="../media/image239.png"/><Relationship Id="rId5" Type="http://schemas.openxmlformats.org/officeDocument/2006/relationships/image" Target="../media/image244.png"/><Relationship Id="rId6" Type="http://schemas.openxmlformats.org/officeDocument/2006/relationships/image" Target="../media/image238.png"/><Relationship Id="rId7" Type="http://schemas.openxmlformats.org/officeDocument/2006/relationships/image" Target="../media/image236.png"/><Relationship Id="rId8" Type="http://schemas.openxmlformats.org/officeDocument/2006/relationships/image" Target="../media/image246.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55.xml"/><Relationship Id="rId3" Type="http://schemas.openxmlformats.org/officeDocument/2006/relationships/image" Target="../media/image242.png"/><Relationship Id="rId4" Type="http://schemas.openxmlformats.org/officeDocument/2006/relationships/image" Target="../media/image240.png"/><Relationship Id="rId5" Type="http://schemas.openxmlformats.org/officeDocument/2006/relationships/image" Target="../media/image241.png"/><Relationship Id="rId6" Type="http://schemas.openxmlformats.org/officeDocument/2006/relationships/image" Target="../media/image247.png"/><Relationship Id="rId7" Type="http://schemas.openxmlformats.org/officeDocument/2006/relationships/image" Target="../media/image243.png"/><Relationship Id="rId8" Type="http://schemas.openxmlformats.org/officeDocument/2006/relationships/image" Target="../media/image245.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56.xml"/><Relationship Id="rId3" Type="http://schemas.openxmlformats.org/officeDocument/2006/relationships/image" Target="../media/image242.png"/><Relationship Id="rId4" Type="http://schemas.openxmlformats.org/officeDocument/2006/relationships/image" Target="../media/image240.png"/><Relationship Id="rId5" Type="http://schemas.openxmlformats.org/officeDocument/2006/relationships/image" Target="../media/image248.png"/><Relationship Id="rId6" Type="http://schemas.openxmlformats.org/officeDocument/2006/relationships/image" Target="../media/image241.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58.xml"/><Relationship Id="rId3" Type="http://schemas.openxmlformats.org/officeDocument/2006/relationships/image" Target="../media/image249.png"/><Relationship Id="rId4" Type="http://schemas.openxmlformats.org/officeDocument/2006/relationships/image" Target="../media/image251.png"/><Relationship Id="rId5" Type="http://schemas.openxmlformats.org/officeDocument/2006/relationships/image" Target="../media/image250.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59.xml"/><Relationship Id="rId3" Type="http://schemas.openxmlformats.org/officeDocument/2006/relationships/image" Target="../media/image252.png"/><Relationship Id="rId4" Type="http://schemas.openxmlformats.org/officeDocument/2006/relationships/image" Target="../media/image25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6.xml"/><Relationship Id="rId3" Type="http://schemas.openxmlformats.org/officeDocument/2006/relationships/image" Target="../media/image177.png"/><Relationship Id="rId4" Type="http://schemas.openxmlformats.org/officeDocument/2006/relationships/image" Target="../media/image179.png"/><Relationship Id="rId5" Type="http://schemas.openxmlformats.org/officeDocument/2006/relationships/image" Target="../media/image178.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60.xml"/><Relationship Id="rId3" Type="http://schemas.openxmlformats.org/officeDocument/2006/relationships/image" Target="../media/image253.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61.xml"/><Relationship Id="rId3" Type="http://schemas.openxmlformats.org/officeDocument/2006/relationships/image" Target="../media/image254.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63.xml"/><Relationship Id="rId3" Type="http://schemas.openxmlformats.org/officeDocument/2006/relationships/image" Target="../media/image255.png"/><Relationship Id="rId4" Type="http://schemas.openxmlformats.org/officeDocument/2006/relationships/image" Target="../media/image256.png"/><Relationship Id="rId9" Type="http://schemas.openxmlformats.org/officeDocument/2006/relationships/image" Target="../media/image260.png"/><Relationship Id="rId5" Type="http://schemas.openxmlformats.org/officeDocument/2006/relationships/image" Target="../media/image258.png"/><Relationship Id="rId6" Type="http://schemas.openxmlformats.org/officeDocument/2006/relationships/image" Target="../media/image257.png"/><Relationship Id="rId7" Type="http://schemas.openxmlformats.org/officeDocument/2006/relationships/image" Target="../media/image261.png"/><Relationship Id="rId8" Type="http://schemas.openxmlformats.org/officeDocument/2006/relationships/image" Target="../media/image259.png"/><Relationship Id="rId10" Type="http://schemas.openxmlformats.org/officeDocument/2006/relationships/image" Target="../media/image262.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82.xml"/><Relationship Id="rId2" Type="http://schemas.openxmlformats.org/officeDocument/2006/relationships/notesSlide" Target="../notesSlides/notesSlide65.xml"/><Relationship Id="rId3" Type="http://schemas.openxmlformats.org/officeDocument/2006/relationships/image" Target="../media/image266.png"/><Relationship Id="rId4" Type="http://schemas.openxmlformats.org/officeDocument/2006/relationships/image" Target="../media/image267.png"/><Relationship Id="rId9" Type="http://schemas.openxmlformats.org/officeDocument/2006/relationships/image" Target="../media/image277.png"/><Relationship Id="rId5" Type="http://schemas.openxmlformats.org/officeDocument/2006/relationships/image" Target="../media/image272.png"/><Relationship Id="rId6" Type="http://schemas.openxmlformats.org/officeDocument/2006/relationships/image" Target="../media/image273.png"/><Relationship Id="rId7" Type="http://schemas.openxmlformats.org/officeDocument/2006/relationships/image" Target="../media/image275.png"/><Relationship Id="rId8" Type="http://schemas.openxmlformats.org/officeDocument/2006/relationships/image" Target="../media/image268.png"/><Relationship Id="rId11" Type="http://schemas.openxmlformats.org/officeDocument/2006/relationships/image" Target="../media/image269.png"/><Relationship Id="rId10" Type="http://schemas.openxmlformats.org/officeDocument/2006/relationships/image" Target="../media/image263.png"/><Relationship Id="rId12" Type="http://schemas.openxmlformats.org/officeDocument/2006/relationships/image" Target="../media/image271.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82.xml"/><Relationship Id="rId2" Type="http://schemas.openxmlformats.org/officeDocument/2006/relationships/notesSlide" Target="../notesSlides/notesSlide66.xml"/><Relationship Id="rId3" Type="http://schemas.openxmlformats.org/officeDocument/2006/relationships/image" Target="../media/image264.png"/><Relationship Id="rId4" Type="http://schemas.openxmlformats.org/officeDocument/2006/relationships/image" Target="../media/image267.png"/><Relationship Id="rId9" Type="http://schemas.openxmlformats.org/officeDocument/2006/relationships/image" Target="../media/image277.png"/><Relationship Id="rId5" Type="http://schemas.openxmlformats.org/officeDocument/2006/relationships/image" Target="../media/image272.png"/><Relationship Id="rId6" Type="http://schemas.openxmlformats.org/officeDocument/2006/relationships/image" Target="../media/image273.png"/><Relationship Id="rId7" Type="http://schemas.openxmlformats.org/officeDocument/2006/relationships/image" Target="../media/image275.png"/><Relationship Id="rId8" Type="http://schemas.openxmlformats.org/officeDocument/2006/relationships/image" Target="../media/image268.png"/><Relationship Id="rId11" Type="http://schemas.openxmlformats.org/officeDocument/2006/relationships/image" Target="../media/image269.png"/><Relationship Id="rId10" Type="http://schemas.openxmlformats.org/officeDocument/2006/relationships/image" Target="../media/image263.png"/><Relationship Id="rId12" Type="http://schemas.openxmlformats.org/officeDocument/2006/relationships/image" Target="../media/image271.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82.xml"/><Relationship Id="rId2" Type="http://schemas.openxmlformats.org/officeDocument/2006/relationships/notesSlide" Target="../notesSlides/notesSlide67.xml"/><Relationship Id="rId3" Type="http://schemas.openxmlformats.org/officeDocument/2006/relationships/image" Target="../media/image265.png"/><Relationship Id="rId4" Type="http://schemas.openxmlformats.org/officeDocument/2006/relationships/image" Target="../media/image272.png"/><Relationship Id="rId9" Type="http://schemas.openxmlformats.org/officeDocument/2006/relationships/image" Target="../media/image264.png"/><Relationship Id="rId5" Type="http://schemas.openxmlformats.org/officeDocument/2006/relationships/image" Target="../media/image273.png"/><Relationship Id="rId6" Type="http://schemas.openxmlformats.org/officeDocument/2006/relationships/image" Target="../media/image275.png"/><Relationship Id="rId7" Type="http://schemas.openxmlformats.org/officeDocument/2006/relationships/image" Target="../media/image268.png"/><Relationship Id="rId8" Type="http://schemas.openxmlformats.org/officeDocument/2006/relationships/image" Target="../media/image277.png"/><Relationship Id="rId11" Type="http://schemas.openxmlformats.org/officeDocument/2006/relationships/image" Target="../media/image269.png"/><Relationship Id="rId10" Type="http://schemas.openxmlformats.org/officeDocument/2006/relationships/image" Target="../media/image263.png"/><Relationship Id="rId12" Type="http://schemas.openxmlformats.org/officeDocument/2006/relationships/image" Target="../media/image271.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82.xml"/><Relationship Id="rId2" Type="http://schemas.openxmlformats.org/officeDocument/2006/relationships/notesSlide" Target="../notesSlides/notesSlide68.xml"/><Relationship Id="rId3" Type="http://schemas.openxmlformats.org/officeDocument/2006/relationships/image" Target="../media/image270.png"/><Relationship Id="rId4" Type="http://schemas.openxmlformats.org/officeDocument/2006/relationships/image" Target="../media/image273.png"/><Relationship Id="rId9" Type="http://schemas.openxmlformats.org/officeDocument/2006/relationships/image" Target="../media/image264.png"/><Relationship Id="rId5" Type="http://schemas.openxmlformats.org/officeDocument/2006/relationships/image" Target="../media/image275.png"/><Relationship Id="rId6" Type="http://schemas.openxmlformats.org/officeDocument/2006/relationships/image" Target="../media/image268.png"/><Relationship Id="rId7" Type="http://schemas.openxmlformats.org/officeDocument/2006/relationships/image" Target="../media/image277.png"/><Relationship Id="rId8" Type="http://schemas.openxmlformats.org/officeDocument/2006/relationships/image" Target="../media/image265.png"/><Relationship Id="rId11" Type="http://schemas.openxmlformats.org/officeDocument/2006/relationships/image" Target="../media/image269.png"/><Relationship Id="rId10" Type="http://schemas.openxmlformats.org/officeDocument/2006/relationships/image" Target="../media/image263.png"/><Relationship Id="rId12" Type="http://schemas.openxmlformats.org/officeDocument/2006/relationships/image" Target="../media/image271.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82.xml"/><Relationship Id="rId2" Type="http://schemas.openxmlformats.org/officeDocument/2006/relationships/notesSlide" Target="../notesSlides/notesSlide69.xml"/><Relationship Id="rId3" Type="http://schemas.openxmlformats.org/officeDocument/2006/relationships/image" Target="../media/image274.png"/><Relationship Id="rId4" Type="http://schemas.openxmlformats.org/officeDocument/2006/relationships/image" Target="../media/image275.png"/><Relationship Id="rId9" Type="http://schemas.openxmlformats.org/officeDocument/2006/relationships/image" Target="../media/image264.png"/><Relationship Id="rId5" Type="http://schemas.openxmlformats.org/officeDocument/2006/relationships/image" Target="../media/image268.png"/><Relationship Id="rId6" Type="http://schemas.openxmlformats.org/officeDocument/2006/relationships/image" Target="../media/image277.png"/><Relationship Id="rId7" Type="http://schemas.openxmlformats.org/officeDocument/2006/relationships/image" Target="../media/image270.png"/><Relationship Id="rId8" Type="http://schemas.openxmlformats.org/officeDocument/2006/relationships/image" Target="../media/image265.png"/><Relationship Id="rId11" Type="http://schemas.openxmlformats.org/officeDocument/2006/relationships/image" Target="../media/image269.png"/><Relationship Id="rId10" Type="http://schemas.openxmlformats.org/officeDocument/2006/relationships/image" Target="../media/image263.png"/><Relationship Id="rId12" Type="http://schemas.openxmlformats.org/officeDocument/2006/relationships/image" Target="../media/image27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82.xml"/><Relationship Id="rId2" Type="http://schemas.openxmlformats.org/officeDocument/2006/relationships/notesSlide" Target="../notesSlides/notesSlide70.xml"/><Relationship Id="rId3" Type="http://schemas.openxmlformats.org/officeDocument/2006/relationships/image" Target="../media/image268.png"/><Relationship Id="rId4" Type="http://schemas.openxmlformats.org/officeDocument/2006/relationships/image" Target="../media/image277.png"/><Relationship Id="rId9" Type="http://schemas.openxmlformats.org/officeDocument/2006/relationships/image" Target="../media/image263.png"/><Relationship Id="rId5" Type="http://schemas.openxmlformats.org/officeDocument/2006/relationships/image" Target="../media/image274.png"/><Relationship Id="rId6" Type="http://schemas.openxmlformats.org/officeDocument/2006/relationships/image" Target="../media/image270.png"/><Relationship Id="rId7" Type="http://schemas.openxmlformats.org/officeDocument/2006/relationships/image" Target="../media/image265.png"/><Relationship Id="rId8" Type="http://schemas.openxmlformats.org/officeDocument/2006/relationships/image" Target="../media/image264.png"/><Relationship Id="rId11" Type="http://schemas.openxmlformats.org/officeDocument/2006/relationships/image" Target="../media/image269.png"/><Relationship Id="rId10" Type="http://schemas.openxmlformats.org/officeDocument/2006/relationships/image" Target="../media/image179.png"/><Relationship Id="rId12" Type="http://schemas.openxmlformats.org/officeDocument/2006/relationships/image" Target="../media/image271.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82.xml"/><Relationship Id="rId2" Type="http://schemas.openxmlformats.org/officeDocument/2006/relationships/notesSlide" Target="../notesSlides/notesSlide71.xml"/><Relationship Id="rId3" Type="http://schemas.openxmlformats.org/officeDocument/2006/relationships/image" Target="../media/image276.png"/><Relationship Id="rId4" Type="http://schemas.openxmlformats.org/officeDocument/2006/relationships/image" Target="../media/image271.png"/><Relationship Id="rId9" Type="http://schemas.openxmlformats.org/officeDocument/2006/relationships/image" Target="../media/image264.png"/><Relationship Id="rId5" Type="http://schemas.openxmlformats.org/officeDocument/2006/relationships/image" Target="../media/image277.png"/><Relationship Id="rId6" Type="http://schemas.openxmlformats.org/officeDocument/2006/relationships/image" Target="../media/image274.png"/><Relationship Id="rId7" Type="http://schemas.openxmlformats.org/officeDocument/2006/relationships/image" Target="../media/image270.png"/><Relationship Id="rId8" Type="http://schemas.openxmlformats.org/officeDocument/2006/relationships/image" Target="../media/image265.png"/><Relationship Id="rId11" Type="http://schemas.openxmlformats.org/officeDocument/2006/relationships/image" Target="../media/image179.png"/><Relationship Id="rId10" Type="http://schemas.openxmlformats.org/officeDocument/2006/relationships/image" Target="../media/image263.png"/><Relationship Id="rId12" Type="http://schemas.openxmlformats.org/officeDocument/2006/relationships/image" Target="../media/image269.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82.xml"/><Relationship Id="rId2" Type="http://schemas.openxmlformats.org/officeDocument/2006/relationships/notesSlide" Target="../notesSlides/notesSlide72.xml"/><Relationship Id="rId3" Type="http://schemas.openxmlformats.org/officeDocument/2006/relationships/image" Target="../media/image278.png"/><Relationship Id="rId4" Type="http://schemas.openxmlformats.org/officeDocument/2006/relationships/image" Target="../media/image269.png"/><Relationship Id="rId9" Type="http://schemas.openxmlformats.org/officeDocument/2006/relationships/image" Target="../media/image265.png"/><Relationship Id="rId5" Type="http://schemas.openxmlformats.org/officeDocument/2006/relationships/image" Target="../media/image277.png"/><Relationship Id="rId6" Type="http://schemas.openxmlformats.org/officeDocument/2006/relationships/image" Target="../media/image276.png"/><Relationship Id="rId7" Type="http://schemas.openxmlformats.org/officeDocument/2006/relationships/image" Target="../media/image274.png"/><Relationship Id="rId8" Type="http://schemas.openxmlformats.org/officeDocument/2006/relationships/image" Target="../media/image270.png"/><Relationship Id="rId11" Type="http://schemas.openxmlformats.org/officeDocument/2006/relationships/image" Target="../media/image263.png"/><Relationship Id="rId10" Type="http://schemas.openxmlformats.org/officeDocument/2006/relationships/image" Target="../media/image264.png"/><Relationship Id="rId12" Type="http://schemas.openxmlformats.org/officeDocument/2006/relationships/image" Target="../media/image179.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82.xml"/><Relationship Id="rId2" Type="http://schemas.openxmlformats.org/officeDocument/2006/relationships/notesSlide" Target="../notesSlides/notesSlide73.xml"/><Relationship Id="rId3" Type="http://schemas.openxmlformats.org/officeDocument/2006/relationships/image" Target="../media/image277.png"/><Relationship Id="rId4" Type="http://schemas.openxmlformats.org/officeDocument/2006/relationships/image" Target="../media/image276.png"/><Relationship Id="rId9" Type="http://schemas.openxmlformats.org/officeDocument/2006/relationships/image" Target="../media/image263.png"/><Relationship Id="rId5" Type="http://schemas.openxmlformats.org/officeDocument/2006/relationships/image" Target="../media/image274.png"/><Relationship Id="rId6" Type="http://schemas.openxmlformats.org/officeDocument/2006/relationships/image" Target="../media/image270.png"/><Relationship Id="rId7" Type="http://schemas.openxmlformats.org/officeDocument/2006/relationships/image" Target="../media/image265.png"/><Relationship Id="rId8" Type="http://schemas.openxmlformats.org/officeDocument/2006/relationships/image" Target="../media/image264.png"/><Relationship Id="rId11" Type="http://schemas.openxmlformats.org/officeDocument/2006/relationships/image" Target="../media/image278.png"/><Relationship Id="rId10" Type="http://schemas.openxmlformats.org/officeDocument/2006/relationships/image" Target="../media/image179.png"/><Relationship Id="rId12" Type="http://schemas.openxmlformats.org/officeDocument/2006/relationships/image" Target="../media/image279.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82.xml"/><Relationship Id="rId2" Type="http://schemas.openxmlformats.org/officeDocument/2006/relationships/notesSlide" Target="../notesSlides/notesSlide74.xml"/><Relationship Id="rId3" Type="http://schemas.openxmlformats.org/officeDocument/2006/relationships/image" Target="../media/image276.png"/><Relationship Id="rId4" Type="http://schemas.openxmlformats.org/officeDocument/2006/relationships/image" Target="../media/image274.png"/><Relationship Id="rId9" Type="http://schemas.openxmlformats.org/officeDocument/2006/relationships/image" Target="../media/image179.png"/><Relationship Id="rId5" Type="http://schemas.openxmlformats.org/officeDocument/2006/relationships/image" Target="../media/image270.png"/><Relationship Id="rId6" Type="http://schemas.openxmlformats.org/officeDocument/2006/relationships/image" Target="../media/image265.png"/><Relationship Id="rId7" Type="http://schemas.openxmlformats.org/officeDocument/2006/relationships/image" Target="../media/image264.png"/><Relationship Id="rId8" Type="http://schemas.openxmlformats.org/officeDocument/2006/relationships/image" Target="../media/image263.png"/><Relationship Id="rId11" Type="http://schemas.openxmlformats.org/officeDocument/2006/relationships/image" Target="../media/image278.png"/><Relationship Id="rId10" Type="http://schemas.openxmlformats.org/officeDocument/2006/relationships/image" Target="../media/image280.png"/><Relationship Id="rId12" Type="http://schemas.openxmlformats.org/officeDocument/2006/relationships/image" Target="../media/image279.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82.xml"/><Relationship Id="rId2" Type="http://schemas.openxmlformats.org/officeDocument/2006/relationships/notesSlide" Target="../notesSlides/notesSlide76.xml"/><Relationship Id="rId3" Type="http://schemas.openxmlformats.org/officeDocument/2006/relationships/image" Target="../media/image315.png"/><Relationship Id="rId4" Type="http://schemas.openxmlformats.org/officeDocument/2006/relationships/image" Target="../media/image325.png"/><Relationship Id="rId5" Type="http://schemas.openxmlformats.org/officeDocument/2006/relationships/image" Target="../media/image330.png"/><Relationship Id="rId6" Type="http://schemas.openxmlformats.org/officeDocument/2006/relationships/image" Target="../media/image282.png"/><Relationship Id="rId7" Type="http://schemas.openxmlformats.org/officeDocument/2006/relationships/image" Target="../media/image332.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82.xml"/><Relationship Id="rId2" Type="http://schemas.openxmlformats.org/officeDocument/2006/relationships/notesSlide" Target="../notesSlides/notesSlide77.xml"/><Relationship Id="rId3" Type="http://schemas.openxmlformats.org/officeDocument/2006/relationships/image" Target="../media/image281.png"/><Relationship Id="rId4" Type="http://schemas.openxmlformats.org/officeDocument/2006/relationships/image" Target="../media/image325.png"/><Relationship Id="rId5" Type="http://schemas.openxmlformats.org/officeDocument/2006/relationships/image" Target="../media/image330.png"/><Relationship Id="rId6" Type="http://schemas.openxmlformats.org/officeDocument/2006/relationships/image" Target="../media/image282.png"/><Relationship Id="rId7" Type="http://schemas.openxmlformats.org/officeDocument/2006/relationships/image" Target="../media/image332.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82.xml"/><Relationship Id="rId2" Type="http://schemas.openxmlformats.org/officeDocument/2006/relationships/notesSlide" Target="../notesSlides/notesSlide78.xml"/><Relationship Id="rId3" Type="http://schemas.openxmlformats.org/officeDocument/2006/relationships/image" Target="../media/image283.png"/><Relationship Id="rId4" Type="http://schemas.openxmlformats.org/officeDocument/2006/relationships/image" Target="../media/image330.png"/><Relationship Id="rId5" Type="http://schemas.openxmlformats.org/officeDocument/2006/relationships/image" Target="../media/image282.png"/><Relationship Id="rId6" Type="http://schemas.openxmlformats.org/officeDocument/2006/relationships/image" Target="../media/image332.png"/><Relationship Id="rId7" Type="http://schemas.openxmlformats.org/officeDocument/2006/relationships/image" Target="../media/image281.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82.xml"/><Relationship Id="rId2" Type="http://schemas.openxmlformats.org/officeDocument/2006/relationships/notesSlide" Target="../notesSlides/notesSlide79.xml"/><Relationship Id="rId3" Type="http://schemas.openxmlformats.org/officeDocument/2006/relationships/image" Target="../media/image283.png"/><Relationship Id="rId4" Type="http://schemas.openxmlformats.org/officeDocument/2006/relationships/image" Target="../media/image330.png"/><Relationship Id="rId5" Type="http://schemas.openxmlformats.org/officeDocument/2006/relationships/image" Target="../media/image282.png"/><Relationship Id="rId6" Type="http://schemas.openxmlformats.org/officeDocument/2006/relationships/image" Target="../media/image206.png"/><Relationship Id="rId7" Type="http://schemas.openxmlformats.org/officeDocument/2006/relationships/image" Target="../media/image28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8.xml"/><Relationship Id="rId3" Type="http://schemas.openxmlformats.org/officeDocument/2006/relationships/image" Target="../media/image178.png"/><Relationship Id="rId4" Type="http://schemas.openxmlformats.org/officeDocument/2006/relationships/image" Target="../media/image201.png"/><Relationship Id="rId5" Type="http://schemas.openxmlformats.org/officeDocument/2006/relationships/image" Target="../media/image184.png"/><Relationship Id="rId6" Type="http://schemas.openxmlformats.org/officeDocument/2006/relationships/image" Target="../media/image180.png"/><Relationship Id="rId7" Type="http://schemas.openxmlformats.org/officeDocument/2006/relationships/image" Target="../media/image181.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82.xml"/><Relationship Id="rId2" Type="http://schemas.openxmlformats.org/officeDocument/2006/relationships/notesSlide" Target="../notesSlides/notesSlide80.xml"/><Relationship Id="rId3" Type="http://schemas.openxmlformats.org/officeDocument/2006/relationships/image" Target="../media/image283.png"/><Relationship Id="rId4" Type="http://schemas.openxmlformats.org/officeDocument/2006/relationships/image" Target="../media/image284.png"/><Relationship Id="rId5" Type="http://schemas.openxmlformats.org/officeDocument/2006/relationships/image" Target="../media/image282.png"/><Relationship Id="rId6" Type="http://schemas.openxmlformats.org/officeDocument/2006/relationships/image" Target="../media/image206.png"/><Relationship Id="rId7" Type="http://schemas.openxmlformats.org/officeDocument/2006/relationships/image" Target="../media/image281.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82.xml"/><Relationship Id="rId3" Type="http://schemas.openxmlformats.org/officeDocument/2006/relationships/comments" Target="../comments/comment3.xml"/><Relationship Id="rId4" Type="http://schemas.openxmlformats.org/officeDocument/2006/relationships/image" Target="../media/image231.png"/><Relationship Id="rId5" Type="http://schemas.openxmlformats.org/officeDocument/2006/relationships/image" Target="../media/image285.png"/><Relationship Id="rId6" Type="http://schemas.openxmlformats.org/officeDocument/2006/relationships/image" Target="../media/image289.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15.xml"/><Relationship Id="rId2" Type="http://schemas.openxmlformats.org/officeDocument/2006/relationships/notesSlide" Target="../notesSlides/notesSlide83.xml"/><Relationship Id="rId3" Type="http://schemas.openxmlformats.org/officeDocument/2006/relationships/image" Target="../media/image288.png"/><Relationship Id="rId4" Type="http://schemas.openxmlformats.org/officeDocument/2006/relationships/image" Target="../media/image286.png"/><Relationship Id="rId5" Type="http://schemas.openxmlformats.org/officeDocument/2006/relationships/image" Target="../media/image287.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84.xml"/><Relationship Id="rId3" Type="http://schemas.openxmlformats.org/officeDocument/2006/relationships/image" Target="../media/image291.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01.xml"/><Relationship Id="rId2" Type="http://schemas.openxmlformats.org/officeDocument/2006/relationships/notesSlide" Target="../notesSlides/notesSlide85.xml"/><Relationship Id="rId3" Type="http://schemas.openxmlformats.org/officeDocument/2006/relationships/image" Target="../media/image290.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87.xml"/><Relationship Id="rId3" Type="http://schemas.openxmlformats.org/officeDocument/2006/relationships/image" Target="../media/image292.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88.xml"/><Relationship Id="rId3" Type="http://schemas.openxmlformats.org/officeDocument/2006/relationships/image" Target="../media/image298.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89.xml"/><Relationship Id="rId3" Type="http://schemas.openxmlformats.org/officeDocument/2006/relationships/image" Target="../media/image29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9.xml"/><Relationship Id="rId3" Type="http://schemas.openxmlformats.org/officeDocument/2006/relationships/image" Target="../media/image183.png"/><Relationship Id="rId4" Type="http://schemas.openxmlformats.org/officeDocument/2006/relationships/image" Target="../media/image185.png"/><Relationship Id="rId5" Type="http://schemas.openxmlformats.org/officeDocument/2006/relationships/image" Target="../media/image182.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90.xml"/><Relationship Id="rId3" Type="http://schemas.openxmlformats.org/officeDocument/2006/relationships/image" Target="../media/image295.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91.xml"/><Relationship Id="rId3" Type="http://schemas.openxmlformats.org/officeDocument/2006/relationships/image" Target="../media/image297.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92.xml"/><Relationship Id="rId3" Type="http://schemas.openxmlformats.org/officeDocument/2006/relationships/image" Target="../media/image313.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93.xml"/><Relationship Id="rId3" Type="http://schemas.openxmlformats.org/officeDocument/2006/relationships/image" Target="../media/image296.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94.xml"/><Relationship Id="rId3" Type="http://schemas.openxmlformats.org/officeDocument/2006/relationships/image" Target="../media/image296.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95.xml"/><Relationship Id="rId3" Type="http://schemas.openxmlformats.org/officeDocument/2006/relationships/image" Target="../media/image293.png"/><Relationship Id="rId4" Type="http://schemas.openxmlformats.org/officeDocument/2006/relationships/image" Target="../media/image286.png"/><Relationship Id="rId5" Type="http://schemas.openxmlformats.org/officeDocument/2006/relationships/image" Target="../media/image287.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97.xml"/><Relationship Id="rId3" Type="http://schemas.openxmlformats.org/officeDocument/2006/relationships/hyperlink" Target="http://www.youtube.com/watch?v=mCBhUuxRCgA" TargetMode="External"/><Relationship Id="rId4" Type="http://schemas.openxmlformats.org/officeDocument/2006/relationships/image" Target="../media/image299.jp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99.xml"/><Relationship Id="rId3" Type="http://schemas.openxmlformats.org/officeDocument/2006/relationships/image" Target="../media/image317.png"/><Relationship Id="rId4" Type="http://schemas.openxmlformats.org/officeDocument/2006/relationships/image" Target="../media/image301.png"/><Relationship Id="rId9" Type="http://schemas.openxmlformats.org/officeDocument/2006/relationships/image" Target="../media/image307.png"/><Relationship Id="rId5" Type="http://schemas.openxmlformats.org/officeDocument/2006/relationships/image" Target="../media/image310.png"/><Relationship Id="rId6" Type="http://schemas.openxmlformats.org/officeDocument/2006/relationships/image" Target="../media/image300.png"/><Relationship Id="rId7" Type="http://schemas.openxmlformats.org/officeDocument/2006/relationships/image" Target="../media/image302.png"/><Relationship Id="rId8" Type="http://schemas.openxmlformats.org/officeDocument/2006/relationships/image" Target="../media/image303.png"/><Relationship Id="rId11" Type="http://schemas.openxmlformats.org/officeDocument/2006/relationships/image" Target="../media/image306.png"/><Relationship Id="rId10" Type="http://schemas.openxmlformats.org/officeDocument/2006/relationships/image" Target="../media/image30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5" name="Shape 1025"/>
        <p:cNvGrpSpPr/>
        <p:nvPr/>
      </p:nvGrpSpPr>
      <p:grpSpPr>
        <a:xfrm>
          <a:off x="0" y="0"/>
          <a:ext cx="0" cy="0"/>
          <a:chOff x="0" y="0"/>
          <a:chExt cx="0" cy="0"/>
        </a:xfrm>
      </p:grpSpPr>
      <p:sp>
        <p:nvSpPr>
          <p:cNvPr id="1026" name="Google Shape;1026;p124"/>
          <p:cNvSpPr txBox="1"/>
          <p:nvPr>
            <p:ph idx="1" type="subTitle"/>
          </p:nvPr>
        </p:nvSpPr>
        <p:spPr>
          <a:xfrm>
            <a:off x="2083204" y="3521825"/>
            <a:ext cx="7531500" cy="914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6.6 Master Slide Deck</a:t>
            </a:r>
            <a:endParaRPr/>
          </a:p>
        </p:txBody>
      </p:sp>
      <p:sp>
        <p:nvSpPr>
          <p:cNvPr id="1027" name="Google Shape;1027;p124"/>
          <p:cNvSpPr txBox="1"/>
          <p:nvPr>
            <p:ph type="title"/>
          </p:nvPr>
        </p:nvSpPr>
        <p:spPr>
          <a:xfrm>
            <a:off x="2083354" y="1743625"/>
            <a:ext cx="7531500" cy="1600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Red Hat</a:t>
            </a:r>
            <a:r>
              <a:rPr lang="en"/>
              <a:t> Satellite</a:t>
            </a:r>
            <a:endParaRPr/>
          </a:p>
        </p:txBody>
      </p:sp>
      <p:sp>
        <p:nvSpPr>
          <p:cNvPr id="1028" name="Google Shape;1028;p124"/>
          <p:cNvSpPr txBox="1"/>
          <p:nvPr>
            <p:ph idx="2" type="subTitle"/>
          </p:nvPr>
        </p:nvSpPr>
        <p:spPr>
          <a:xfrm>
            <a:off x="2083204" y="4681700"/>
            <a:ext cx="2040000" cy="605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Presenter’s Name</a:t>
            </a:r>
            <a:endParaRPr/>
          </a:p>
          <a:p>
            <a:pPr indent="0" lvl="0" marL="0" rtl="0" algn="l">
              <a:spcBef>
                <a:spcPts val="0"/>
              </a:spcBef>
              <a:spcAft>
                <a:spcPts val="0"/>
              </a:spcAft>
              <a:buNone/>
            </a:pPr>
            <a:r>
              <a:rPr lang="en"/>
              <a:t>Title</a:t>
            </a:r>
            <a:endParaRPr/>
          </a:p>
        </p:txBody>
      </p:sp>
      <p:sp>
        <p:nvSpPr>
          <p:cNvPr id="1029" name="Google Shape;1029;p124"/>
          <p:cNvSpPr txBox="1"/>
          <p:nvPr>
            <p:ph idx="3" type="subTitle"/>
          </p:nvPr>
        </p:nvSpPr>
        <p:spPr>
          <a:xfrm>
            <a:off x="4470731" y="4681700"/>
            <a:ext cx="2040000" cy="605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Presenter’s Name</a:t>
            </a:r>
            <a:endParaRPr/>
          </a:p>
          <a:p>
            <a:pPr indent="0" lvl="0" marL="0" rtl="0" algn="l">
              <a:spcBef>
                <a:spcPts val="0"/>
              </a:spcBef>
              <a:spcAft>
                <a:spcPts val="0"/>
              </a:spcAft>
              <a:buNone/>
            </a:pPr>
            <a:r>
              <a:rPr lang="en"/>
              <a:t>Title</a:t>
            </a:r>
            <a:endParaRPr/>
          </a:p>
        </p:txBody>
      </p:sp>
      <p:cxnSp>
        <p:nvCxnSpPr>
          <p:cNvPr id="1030" name="Google Shape;1030;p124"/>
          <p:cNvCxnSpPr/>
          <p:nvPr/>
        </p:nvCxnSpPr>
        <p:spPr>
          <a:xfrm>
            <a:off x="2083204" y="4572800"/>
            <a:ext cx="327300" cy="0"/>
          </a:xfrm>
          <a:prstGeom prst="straightConnector1">
            <a:avLst/>
          </a:prstGeom>
          <a:noFill/>
          <a:ln cap="flat" cmpd="sng" w="9525">
            <a:solidFill>
              <a:srgbClr val="EE0000"/>
            </a:solidFill>
            <a:prstDash val="solid"/>
            <a:round/>
            <a:headEnd len="med" w="med" type="none"/>
            <a:tailEnd len="med" w="med" type="none"/>
          </a:ln>
        </p:spPr>
      </p:cxnSp>
      <p:cxnSp>
        <p:nvCxnSpPr>
          <p:cNvPr id="1031" name="Google Shape;1031;p124"/>
          <p:cNvCxnSpPr/>
          <p:nvPr/>
        </p:nvCxnSpPr>
        <p:spPr>
          <a:xfrm>
            <a:off x="4470731" y="4572800"/>
            <a:ext cx="327300" cy="0"/>
          </a:xfrm>
          <a:prstGeom prst="straightConnector1">
            <a:avLst/>
          </a:prstGeom>
          <a:noFill/>
          <a:ln cap="flat" cmpd="sng" w="9525">
            <a:solidFill>
              <a:srgbClr val="EE0000"/>
            </a:solidFill>
            <a:prstDash val="solid"/>
            <a:round/>
            <a:headEnd len="med" w="med" type="none"/>
            <a:tailEnd len="med" w="med" type="none"/>
          </a:ln>
        </p:spPr>
      </p:cxnSp>
      <p:pic>
        <p:nvPicPr>
          <p:cNvPr id="1032" name="Google Shape;1032;p124"/>
          <p:cNvPicPr preferRelativeResize="0"/>
          <p:nvPr/>
        </p:nvPicPr>
        <p:blipFill>
          <a:blip r:embed="rId3">
            <a:alphaModFix/>
          </a:blip>
          <a:stretch>
            <a:fillRect/>
          </a:stretch>
        </p:blipFill>
        <p:spPr>
          <a:xfrm>
            <a:off x="1602311" y="845265"/>
            <a:ext cx="1885477" cy="682567"/>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3" name="Shape 1143"/>
        <p:cNvGrpSpPr/>
        <p:nvPr/>
      </p:nvGrpSpPr>
      <p:grpSpPr>
        <a:xfrm>
          <a:off x="0" y="0"/>
          <a:ext cx="0" cy="0"/>
          <a:chOff x="0" y="0"/>
          <a:chExt cx="0" cy="0"/>
        </a:xfrm>
      </p:grpSpPr>
      <p:pic>
        <p:nvPicPr>
          <p:cNvPr id="1144" name="Google Shape;1144;p133"/>
          <p:cNvPicPr preferRelativeResize="0"/>
          <p:nvPr/>
        </p:nvPicPr>
        <p:blipFill>
          <a:blip r:embed="rId3">
            <a:alphaModFix/>
          </a:blip>
          <a:stretch>
            <a:fillRect/>
          </a:stretch>
        </p:blipFill>
        <p:spPr>
          <a:xfrm>
            <a:off x="0" y="1861950"/>
            <a:ext cx="12188947" cy="3388150"/>
          </a:xfrm>
          <a:prstGeom prst="rect">
            <a:avLst/>
          </a:prstGeom>
          <a:noFill/>
          <a:ln>
            <a:noFill/>
          </a:ln>
        </p:spPr>
      </p:pic>
      <p:sp>
        <p:nvSpPr>
          <p:cNvPr id="1145" name="Google Shape;1145;p133"/>
          <p:cNvSpPr txBox="1"/>
          <p:nvPr/>
        </p:nvSpPr>
        <p:spPr>
          <a:xfrm>
            <a:off x="1101924" y="0"/>
            <a:ext cx="9984900" cy="1417200"/>
          </a:xfrm>
          <a:prstGeom prst="rect">
            <a:avLst/>
          </a:prstGeom>
          <a:noFill/>
          <a:ln>
            <a:noFill/>
          </a:ln>
        </p:spPr>
        <p:txBody>
          <a:bodyPr anchorCtr="0" anchor="b" bIns="122175" lIns="122175" spcFirstLastPara="1" rIns="122175" wrap="square" tIns="122175">
            <a:noAutofit/>
          </a:bodyPr>
          <a:lstStyle/>
          <a:p>
            <a:pPr indent="0" lvl="0" marL="0" rtl="0" algn="ctr">
              <a:spcBef>
                <a:spcPts val="0"/>
              </a:spcBef>
              <a:spcAft>
                <a:spcPts val="0"/>
              </a:spcAft>
              <a:buNone/>
            </a:pPr>
            <a:r>
              <a:rPr lang="en" sz="3700">
                <a:latin typeface="Overpass"/>
                <a:ea typeface="Overpass"/>
                <a:cs typeface="Overpass"/>
                <a:sym typeface="Overpass"/>
              </a:rPr>
              <a:t>Content Management</a:t>
            </a:r>
            <a:endParaRPr sz="3700">
              <a:solidFill>
                <a:srgbClr val="000000"/>
              </a:solidFill>
              <a:latin typeface="Overpass"/>
              <a:ea typeface="Overpass"/>
              <a:cs typeface="Overpass"/>
              <a:sym typeface="Overpass"/>
            </a:endParaRPr>
          </a:p>
        </p:txBody>
      </p:sp>
      <p:pic>
        <p:nvPicPr>
          <p:cNvPr id="1146" name="Google Shape;1146;p133"/>
          <p:cNvPicPr preferRelativeResize="0"/>
          <p:nvPr/>
        </p:nvPicPr>
        <p:blipFill rotWithShape="1">
          <a:blip r:embed="rId4">
            <a:alphaModFix/>
          </a:blip>
          <a:srcRect b="0" l="0" r="0" t="0"/>
          <a:stretch/>
        </p:blipFill>
        <p:spPr>
          <a:xfrm>
            <a:off x="992518" y="2482258"/>
            <a:ext cx="4115902" cy="3258422"/>
          </a:xfrm>
          <a:prstGeom prst="rect">
            <a:avLst/>
          </a:prstGeom>
          <a:noFill/>
          <a:ln>
            <a:noFill/>
          </a:ln>
        </p:spPr>
      </p:pic>
      <p:pic>
        <p:nvPicPr>
          <p:cNvPr id="1147" name="Google Shape;1147;p133"/>
          <p:cNvPicPr preferRelativeResize="0"/>
          <p:nvPr/>
        </p:nvPicPr>
        <p:blipFill rotWithShape="1">
          <a:blip r:embed="rId5">
            <a:alphaModFix/>
          </a:blip>
          <a:srcRect b="0" l="0" r="0" t="0"/>
          <a:stretch/>
        </p:blipFill>
        <p:spPr>
          <a:xfrm>
            <a:off x="6664470" y="4189146"/>
            <a:ext cx="544544" cy="544544"/>
          </a:xfrm>
          <a:prstGeom prst="rect">
            <a:avLst/>
          </a:prstGeom>
          <a:noFill/>
          <a:ln>
            <a:noFill/>
          </a:ln>
        </p:spPr>
      </p:pic>
      <p:sp>
        <p:nvSpPr>
          <p:cNvPr id="1148" name="Google Shape;1148;p133"/>
          <p:cNvSpPr txBox="1"/>
          <p:nvPr/>
        </p:nvSpPr>
        <p:spPr>
          <a:xfrm>
            <a:off x="7357223" y="2695083"/>
            <a:ext cx="3507600" cy="605400"/>
          </a:xfrm>
          <a:prstGeom prst="rect">
            <a:avLst/>
          </a:prstGeom>
          <a:noFill/>
          <a:ln>
            <a:noFill/>
          </a:ln>
        </p:spPr>
        <p:txBody>
          <a:bodyPr anchorCtr="0" anchor="ctr" bIns="122175" lIns="122175" spcFirstLastPara="1" rIns="122175" wrap="square" tIns="122175">
            <a:noAutofit/>
          </a:bodyPr>
          <a:lstStyle/>
          <a:p>
            <a:pPr indent="0" lvl="0" marL="0" rtl="0" algn="l">
              <a:spcBef>
                <a:spcPts val="0"/>
              </a:spcBef>
              <a:spcAft>
                <a:spcPts val="0"/>
              </a:spcAft>
              <a:buNone/>
            </a:pPr>
            <a:r>
              <a:rPr b="1" lang="en" sz="1600">
                <a:solidFill>
                  <a:srgbClr val="A30000"/>
                </a:solidFill>
                <a:latin typeface="Overpass"/>
                <a:ea typeface="Overpass"/>
                <a:cs typeface="Overpass"/>
                <a:sym typeface="Overpass"/>
              </a:rPr>
              <a:t>Content Repository</a:t>
            </a:r>
            <a:r>
              <a:rPr b="1" lang="en" sz="1600">
                <a:solidFill>
                  <a:schemeClr val="dk1"/>
                </a:solidFill>
                <a:latin typeface="Overpass"/>
                <a:ea typeface="Overpass"/>
                <a:cs typeface="Overpass"/>
                <a:sym typeface="Overpass"/>
              </a:rPr>
              <a:t> </a:t>
            </a:r>
            <a:r>
              <a:rPr lang="en" sz="1600">
                <a:solidFill>
                  <a:schemeClr val="dk1"/>
                </a:solidFill>
                <a:latin typeface="Overpass Light"/>
                <a:ea typeface="Overpass Light"/>
                <a:cs typeface="Overpass Light"/>
                <a:sym typeface="Overpass Light"/>
              </a:rPr>
              <a:t>any type of content made available to any host</a:t>
            </a:r>
            <a:endParaRPr b="1" sz="1600">
              <a:solidFill>
                <a:srgbClr val="A30000"/>
              </a:solidFill>
              <a:latin typeface="Overpass"/>
              <a:ea typeface="Overpass"/>
              <a:cs typeface="Overpass"/>
              <a:sym typeface="Overpass"/>
            </a:endParaRPr>
          </a:p>
        </p:txBody>
      </p:sp>
      <p:sp>
        <p:nvSpPr>
          <p:cNvPr id="1149" name="Google Shape;1149;p133"/>
          <p:cNvSpPr txBox="1"/>
          <p:nvPr/>
        </p:nvSpPr>
        <p:spPr>
          <a:xfrm>
            <a:off x="7357223" y="3442117"/>
            <a:ext cx="3507600" cy="605400"/>
          </a:xfrm>
          <a:prstGeom prst="rect">
            <a:avLst/>
          </a:prstGeom>
          <a:noFill/>
          <a:ln>
            <a:noFill/>
          </a:ln>
        </p:spPr>
        <p:txBody>
          <a:bodyPr anchorCtr="0" anchor="ctr" bIns="122175" lIns="122175" spcFirstLastPara="1" rIns="122175" wrap="square" tIns="122175">
            <a:noAutofit/>
          </a:bodyPr>
          <a:lstStyle/>
          <a:p>
            <a:pPr indent="0" lvl="0" marL="0" rtl="0" algn="l">
              <a:spcBef>
                <a:spcPts val="0"/>
              </a:spcBef>
              <a:spcAft>
                <a:spcPts val="0"/>
              </a:spcAft>
              <a:buClr>
                <a:schemeClr val="dk1"/>
              </a:buClr>
              <a:buSzPts val="1600"/>
              <a:buFont typeface="Arial"/>
              <a:buNone/>
            </a:pPr>
            <a:r>
              <a:rPr b="1" lang="en" sz="1600">
                <a:solidFill>
                  <a:srgbClr val="A30000"/>
                </a:solidFill>
                <a:latin typeface="Overpass"/>
                <a:ea typeface="Overpass"/>
                <a:cs typeface="Overpass"/>
                <a:sym typeface="Overpass"/>
              </a:rPr>
              <a:t>Curation</a:t>
            </a:r>
            <a:r>
              <a:rPr b="1" lang="en" sz="1600">
                <a:solidFill>
                  <a:schemeClr val="dk1"/>
                </a:solidFill>
                <a:latin typeface="Overpass"/>
                <a:ea typeface="Overpass"/>
                <a:cs typeface="Overpass"/>
                <a:sym typeface="Overpass"/>
              </a:rPr>
              <a:t> </a:t>
            </a:r>
            <a:r>
              <a:rPr lang="en" sz="1600">
                <a:solidFill>
                  <a:schemeClr val="dk1"/>
                </a:solidFill>
                <a:latin typeface="Overpass Light"/>
                <a:ea typeface="Overpass Light"/>
                <a:cs typeface="Overpass Light"/>
                <a:sym typeface="Overpass Light"/>
              </a:rPr>
              <a:t>of content prior to distribution</a:t>
            </a:r>
            <a:endParaRPr sz="1600">
              <a:latin typeface="Overpass Light"/>
              <a:ea typeface="Overpass Light"/>
              <a:cs typeface="Overpass Light"/>
              <a:sym typeface="Overpass Light"/>
            </a:endParaRPr>
          </a:p>
        </p:txBody>
      </p:sp>
      <p:sp>
        <p:nvSpPr>
          <p:cNvPr id="1150" name="Google Shape;1150;p133"/>
          <p:cNvSpPr txBox="1"/>
          <p:nvPr/>
        </p:nvSpPr>
        <p:spPr>
          <a:xfrm>
            <a:off x="7357223" y="4189150"/>
            <a:ext cx="3507600" cy="605400"/>
          </a:xfrm>
          <a:prstGeom prst="rect">
            <a:avLst/>
          </a:prstGeom>
          <a:noFill/>
          <a:ln>
            <a:noFill/>
          </a:ln>
        </p:spPr>
        <p:txBody>
          <a:bodyPr anchorCtr="0" anchor="ctr" bIns="122175" lIns="122175" spcFirstLastPara="1" rIns="122175" wrap="square" tIns="122175">
            <a:noAutofit/>
          </a:bodyPr>
          <a:lstStyle/>
          <a:p>
            <a:pPr indent="0" lvl="0" marL="0" rtl="0" algn="l">
              <a:spcBef>
                <a:spcPts val="0"/>
              </a:spcBef>
              <a:spcAft>
                <a:spcPts val="0"/>
              </a:spcAft>
              <a:buNone/>
            </a:pPr>
            <a:r>
              <a:rPr b="1" lang="en" sz="1600">
                <a:solidFill>
                  <a:srgbClr val="A30000"/>
                </a:solidFill>
                <a:latin typeface="Overpass"/>
                <a:ea typeface="Overpass"/>
                <a:cs typeface="Overpass"/>
                <a:sym typeface="Overpass"/>
              </a:rPr>
              <a:t>Distribution</a:t>
            </a:r>
            <a:r>
              <a:rPr b="1" lang="en" sz="1600">
                <a:solidFill>
                  <a:schemeClr val="dk1"/>
                </a:solidFill>
                <a:latin typeface="Overpass"/>
                <a:ea typeface="Overpass"/>
                <a:cs typeface="Overpass"/>
                <a:sym typeface="Overpass"/>
              </a:rPr>
              <a:t> </a:t>
            </a:r>
            <a:r>
              <a:rPr lang="en" sz="1600">
                <a:solidFill>
                  <a:schemeClr val="dk1"/>
                </a:solidFill>
                <a:latin typeface="Overpass Light"/>
                <a:ea typeface="Overpass Light"/>
                <a:cs typeface="Overpass Light"/>
                <a:sym typeface="Overpass Light"/>
              </a:rPr>
              <a:t>of content as close as possible to the end point.</a:t>
            </a:r>
            <a:endParaRPr b="1" sz="1600">
              <a:solidFill>
                <a:srgbClr val="A30000"/>
              </a:solidFill>
              <a:latin typeface="Overpass"/>
              <a:ea typeface="Overpass"/>
              <a:cs typeface="Overpass"/>
              <a:sym typeface="Overpass"/>
            </a:endParaRPr>
          </a:p>
        </p:txBody>
      </p:sp>
      <p:pic>
        <p:nvPicPr>
          <p:cNvPr id="1151" name="Google Shape;1151;p133"/>
          <p:cNvPicPr preferRelativeResize="0"/>
          <p:nvPr/>
        </p:nvPicPr>
        <p:blipFill rotWithShape="1">
          <a:blip r:embed="rId6">
            <a:alphaModFix/>
          </a:blip>
          <a:srcRect b="0" l="0" r="0" t="0"/>
          <a:stretch/>
        </p:blipFill>
        <p:spPr>
          <a:xfrm>
            <a:off x="6664470" y="3442129"/>
            <a:ext cx="544544" cy="544544"/>
          </a:xfrm>
          <a:prstGeom prst="rect">
            <a:avLst/>
          </a:prstGeom>
          <a:noFill/>
          <a:ln>
            <a:noFill/>
          </a:ln>
        </p:spPr>
      </p:pic>
      <p:pic>
        <p:nvPicPr>
          <p:cNvPr id="1152" name="Google Shape;1152;p133"/>
          <p:cNvPicPr preferRelativeResize="0"/>
          <p:nvPr/>
        </p:nvPicPr>
        <p:blipFill rotWithShape="1">
          <a:blip r:embed="rId7">
            <a:alphaModFix/>
          </a:blip>
          <a:srcRect b="0" l="0" r="0" t="0"/>
          <a:stretch/>
        </p:blipFill>
        <p:spPr>
          <a:xfrm>
            <a:off x="6664470" y="2662212"/>
            <a:ext cx="544544" cy="544544"/>
          </a:xfrm>
          <a:prstGeom prst="rect">
            <a:avLst/>
          </a:prstGeom>
          <a:noFill/>
          <a:ln>
            <a:noFill/>
          </a:ln>
        </p:spPr>
      </p:pic>
      <p:sp>
        <p:nvSpPr>
          <p:cNvPr id="1153" name="Google Shape;1153;p133"/>
          <p:cNvSpPr txBox="1"/>
          <p:nvPr>
            <p:ph idx="1" type="subTitle"/>
          </p:nvPr>
        </p:nvSpPr>
        <p:spPr>
          <a:xfrm>
            <a:off x="447663" y="55441"/>
            <a:ext cx="5147700" cy="816300"/>
          </a:xfrm>
          <a:prstGeom prst="rect">
            <a:avLst/>
          </a:prstGeom>
        </p:spPr>
        <p:txBody>
          <a:bodyPr anchorCtr="0" anchor="ctr" bIns="91650" lIns="439925" spcFirstLastPara="1" rIns="91650" wrap="square" tIns="91650">
            <a:noAutofit/>
          </a:bodyPr>
          <a:lstStyle/>
          <a:p>
            <a:pPr indent="0" lvl="0" marL="0" rtl="0" algn="l">
              <a:spcBef>
                <a:spcPts val="0"/>
              </a:spcBef>
              <a:spcAft>
                <a:spcPts val="0"/>
              </a:spcAft>
              <a:buClr>
                <a:schemeClr val="dk1"/>
              </a:buClr>
              <a:buSzPts val="1100"/>
              <a:buFont typeface="Arial"/>
              <a:buNone/>
            </a:pPr>
            <a:r>
              <a:rPr lang="en"/>
              <a:t>Red Hat Satellite</a:t>
            </a:r>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24" name="Shape 2724"/>
        <p:cNvGrpSpPr/>
        <p:nvPr/>
      </p:nvGrpSpPr>
      <p:grpSpPr>
        <a:xfrm>
          <a:off x="0" y="0"/>
          <a:ext cx="0" cy="0"/>
          <a:chOff x="0" y="0"/>
          <a:chExt cx="0" cy="0"/>
        </a:xfrm>
      </p:grpSpPr>
      <p:pic>
        <p:nvPicPr>
          <p:cNvPr id="2725" name="Google Shape;2725;p223"/>
          <p:cNvPicPr preferRelativeResize="0"/>
          <p:nvPr/>
        </p:nvPicPr>
        <p:blipFill>
          <a:blip r:embed="rId3">
            <a:alphaModFix/>
          </a:blip>
          <a:stretch>
            <a:fillRect/>
          </a:stretch>
        </p:blipFill>
        <p:spPr>
          <a:xfrm rot="-5400000">
            <a:off x="2903035" y="3240163"/>
            <a:ext cx="1554091" cy="217116"/>
          </a:xfrm>
          <a:prstGeom prst="rect">
            <a:avLst/>
          </a:prstGeom>
          <a:noFill/>
          <a:ln>
            <a:noFill/>
          </a:ln>
        </p:spPr>
      </p:pic>
      <p:pic>
        <p:nvPicPr>
          <p:cNvPr id="2726" name="Google Shape;2726;p223"/>
          <p:cNvPicPr preferRelativeResize="0"/>
          <p:nvPr/>
        </p:nvPicPr>
        <p:blipFill>
          <a:blip r:embed="rId3">
            <a:alphaModFix/>
          </a:blip>
          <a:stretch>
            <a:fillRect/>
          </a:stretch>
        </p:blipFill>
        <p:spPr>
          <a:xfrm rot="10800000">
            <a:off x="4641625" y="5860368"/>
            <a:ext cx="1554091" cy="217116"/>
          </a:xfrm>
          <a:prstGeom prst="rect">
            <a:avLst/>
          </a:prstGeom>
          <a:noFill/>
          <a:ln>
            <a:noFill/>
          </a:ln>
        </p:spPr>
      </p:pic>
      <p:pic>
        <p:nvPicPr>
          <p:cNvPr id="2727" name="Google Shape;2727;p223"/>
          <p:cNvPicPr preferRelativeResize="0"/>
          <p:nvPr/>
        </p:nvPicPr>
        <p:blipFill>
          <a:blip r:embed="rId3">
            <a:alphaModFix/>
          </a:blip>
          <a:stretch>
            <a:fillRect/>
          </a:stretch>
        </p:blipFill>
        <p:spPr>
          <a:xfrm rot="10800000">
            <a:off x="7892012" y="5860368"/>
            <a:ext cx="1554091" cy="217116"/>
          </a:xfrm>
          <a:prstGeom prst="rect">
            <a:avLst/>
          </a:prstGeom>
          <a:noFill/>
          <a:ln>
            <a:noFill/>
          </a:ln>
        </p:spPr>
      </p:pic>
      <p:sp>
        <p:nvSpPr>
          <p:cNvPr id="2728" name="Google Shape;2728;p223"/>
          <p:cNvSpPr txBox="1"/>
          <p:nvPr>
            <p:ph type="title"/>
          </p:nvPr>
        </p:nvSpPr>
        <p:spPr>
          <a:xfrm>
            <a:off x="1101924" y="0"/>
            <a:ext cx="9984900" cy="14172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br>
              <a:rPr lang="en"/>
            </a:br>
            <a:r>
              <a:rPr lang="en"/>
              <a:t>Data Sent to Insights for examination</a:t>
            </a:r>
            <a:endParaRPr/>
          </a:p>
        </p:txBody>
      </p:sp>
      <p:grpSp>
        <p:nvGrpSpPr>
          <p:cNvPr id="2729" name="Google Shape;2729;p223"/>
          <p:cNvGrpSpPr/>
          <p:nvPr/>
        </p:nvGrpSpPr>
        <p:grpSpPr>
          <a:xfrm>
            <a:off x="2916428" y="4125821"/>
            <a:ext cx="1551385" cy="1992251"/>
            <a:chOff x="2645050" y="1514250"/>
            <a:chExt cx="1341912" cy="1931411"/>
          </a:xfrm>
        </p:grpSpPr>
        <p:sp>
          <p:nvSpPr>
            <p:cNvPr id="2730" name="Google Shape;2730;p223"/>
            <p:cNvSpPr/>
            <p:nvPr/>
          </p:nvSpPr>
          <p:spPr>
            <a:xfrm>
              <a:off x="2645050" y="1514250"/>
              <a:ext cx="1338600" cy="1931100"/>
            </a:xfrm>
            <a:prstGeom prst="rect">
              <a:avLst/>
            </a:prstGeom>
            <a:solidFill>
              <a:srgbClr val="D2D2D2"/>
            </a:solidFill>
            <a:ln cap="flat" cmpd="sng" w="9525">
              <a:solidFill>
                <a:srgbClr val="666666"/>
              </a:solidFill>
              <a:prstDash val="solid"/>
              <a:round/>
              <a:headEnd len="sm" w="sm" type="none"/>
              <a:tailEnd len="sm" w="sm" type="none"/>
            </a:ln>
          </p:spPr>
          <p:txBody>
            <a:bodyPr anchorCtr="0" anchor="ctr" bIns="122175" lIns="122175" spcFirstLastPara="1" rIns="122175" wrap="square" tIns="122175">
              <a:noAutofit/>
            </a:bodyPr>
            <a:lstStyle/>
            <a:p>
              <a:pPr indent="0" lvl="0" marL="0" rtl="0" algn="l">
                <a:spcBef>
                  <a:spcPts val="0"/>
                </a:spcBef>
                <a:spcAft>
                  <a:spcPts val="0"/>
                </a:spcAft>
                <a:buNone/>
              </a:pPr>
              <a:r>
                <a:t/>
              </a:r>
              <a:endParaRPr/>
            </a:p>
          </p:txBody>
        </p:sp>
        <p:pic>
          <p:nvPicPr>
            <p:cNvPr id="2731" name="Google Shape;2731;p223"/>
            <p:cNvPicPr preferRelativeResize="0"/>
            <p:nvPr/>
          </p:nvPicPr>
          <p:blipFill>
            <a:blip r:embed="rId4">
              <a:alphaModFix/>
            </a:blip>
            <a:stretch>
              <a:fillRect/>
            </a:stretch>
          </p:blipFill>
          <p:spPr>
            <a:xfrm>
              <a:off x="2755225" y="2516122"/>
              <a:ext cx="1102025" cy="523850"/>
            </a:xfrm>
            <a:prstGeom prst="rect">
              <a:avLst/>
            </a:prstGeom>
            <a:noFill/>
            <a:ln>
              <a:noFill/>
            </a:ln>
          </p:spPr>
        </p:pic>
        <p:pic>
          <p:nvPicPr>
            <p:cNvPr id="2732" name="Google Shape;2732;p223"/>
            <p:cNvPicPr preferRelativeResize="0"/>
            <p:nvPr/>
          </p:nvPicPr>
          <p:blipFill>
            <a:blip r:embed="rId5">
              <a:alphaModFix/>
            </a:blip>
            <a:stretch>
              <a:fillRect/>
            </a:stretch>
          </p:blipFill>
          <p:spPr>
            <a:xfrm>
              <a:off x="2908350" y="1561000"/>
              <a:ext cx="795775" cy="901225"/>
            </a:xfrm>
            <a:prstGeom prst="rect">
              <a:avLst/>
            </a:prstGeom>
            <a:noFill/>
            <a:ln>
              <a:noFill/>
            </a:ln>
          </p:spPr>
        </p:pic>
        <p:sp>
          <p:nvSpPr>
            <p:cNvPr id="2733" name="Google Shape;2733;p223"/>
            <p:cNvSpPr/>
            <p:nvPr/>
          </p:nvSpPr>
          <p:spPr>
            <a:xfrm>
              <a:off x="2645062" y="3133361"/>
              <a:ext cx="1341900" cy="312300"/>
            </a:xfrm>
            <a:prstGeom prst="rect">
              <a:avLst/>
            </a:prstGeom>
            <a:solidFill>
              <a:srgbClr val="009BD7"/>
            </a:solidFill>
            <a:ln cap="flat" cmpd="sng" w="9525">
              <a:solidFill>
                <a:srgbClr val="666666"/>
              </a:solidFill>
              <a:prstDash val="solid"/>
              <a:round/>
              <a:headEnd len="sm" w="sm" type="none"/>
              <a:tailEnd len="sm" w="sm" type="none"/>
            </a:ln>
          </p:spPr>
          <p:txBody>
            <a:bodyPr anchorCtr="0" anchor="ctr" bIns="122175" lIns="122175" spcFirstLastPara="1" rIns="122175" wrap="square" tIns="122175">
              <a:noAutofit/>
            </a:bodyPr>
            <a:lstStyle/>
            <a:p>
              <a:pPr indent="0" lvl="0" marL="0" rtl="0" algn="ctr">
                <a:spcBef>
                  <a:spcPts val="0"/>
                </a:spcBef>
                <a:spcAft>
                  <a:spcPts val="0"/>
                </a:spcAft>
                <a:buNone/>
              </a:pPr>
              <a:r>
                <a:rPr lang="en" sz="1200">
                  <a:solidFill>
                    <a:srgbClr val="FFFFFF"/>
                  </a:solidFill>
                  <a:latin typeface="Overpass"/>
                  <a:ea typeface="Overpass"/>
                  <a:cs typeface="Overpass"/>
                  <a:sym typeface="Overpass"/>
                </a:rPr>
                <a:t>SATELLITE SERVER</a:t>
              </a:r>
              <a:endParaRPr sz="1200">
                <a:solidFill>
                  <a:srgbClr val="FFFFFF"/>
                </a:solidFill>
                <a:latin typeface="Overpass"/>
                <a:ea typeface="Overpass"/>
                <a:cs typeface="Overpass"/>
                <a:sym typeface="Overpass"/>
              </a:endParaRPr>
            </a:p>
          </p:txBody>
        </p:sp>
      </p:grpSp>
      <p:grpSp>
        <p:nvGrpSpPr>
          <p:cNvPr id="2734" name="Google Shape;2734;p223"/>
          <p:cNvGrpSpPr/>
          <p:nvPr/>
        </p:nvGrpSpPr>
        <p:grpSpPr>
          <a:xfrm>
            <a:off x="6195667" y="4125821"/>
            <a:ext cx="1551371" cy="1992252"/>
            <a:chOff x="4626241" y="1514250"/>
            <a:chExt cx="1341900" cy="1931413"/>
          </a:xfrm>
        </p:grpSpPr>
        <p:sp>
          <p:nvSpPr>
            <p:cNvPr id="2735" name="Google Shape;2735;p223"/>
            <p:cNvSpPr/>
            <p:nvPr/>
          </p:nvSpPr>
          <p:spPr>
            <a:xfrm>
              <a:off x="4626250" y="1514250"/>
              <a:ext cx="1338600" cy="1931100"/>
            </a:xfrm>
            <a:prstGeom prst="rect">
              <a:avLst/>
            </a:prstGeom>
            <a:solidFill>
              <a:srgbClr val="D2D2D2"/>
            </a:solidFill>
            <a:ln cap="flat" cmpd="sng" w="9525">
              <a:solidFill>
                <a:srgbClr val="666666"/>
              </a:solidFill>
              <a:prstDash val="solid"/>
              <a:round/>
              <a:headEnd len="sm" w="sm" type="none"/>
              <a:tailEnd len="sm" w="sm" type="none"/>
            </a:ln>
          </p:spPr>
          <p:txBody>
            <a:bodyPr anchorCtr="0" anchor="ctr" bIns="122175" lIns="122175" spcFirstLastPara="1" rIns="122175" wrap="square" tIns="122175">
              <a:noAutofit/>
            </a:bodyPr>
            <a:lstStyle/>
            <a:p>
              <a:pPr indent="0" lvl="0" marL="0" rtl="0" algn="l">
                <a:spcBef>
                  <a:spcPts val="0"/>
                </a:spcBef>
                <a:spcAft>
                  <a:spcPts val="0"/>
                </a:spcAft>
                <a:buNone/>
              </a:pPr>
              <a:r>
                <a:t/>
              </a:r>
              <a:endParaRPr/>
            </a:p>
          </p:txBody>
        </p:sp>
        <p:sp>
          <p:nvSpPr>
            <p:cNvPr id="2736" name="Google Shape;2736;p223"/>
            <p:cNvSpPr/>
            <p:nvPr/>
          </p:nvSpPr>
          <p:spPr>
            <a:xfrm>
              <a:off x="4626241" y="3133363"/>
              <a:ext cx="1341900" cy="312300"/>
            </a:xfrm>
            <a:prstGeom prst="rect">
              <a:avLst/>
            </a:prstGeom>
            <a:solidFill>
              <a:srgbClr val="009BD7"/>
            </a:solidFill>
            <a:ln cap="flat" cmpd="sng" w="9525">
              <a:solidFill>
                <a:srgbClr val="666666"/>
              </a:solidFill>
              <a:prstDash val="solid"/>
              <a:round/>
              <a:headEnd len="sm" w="sm" type="none"/>
              <a:tailEnd len="sm" w="sm" type="none"/>
            </a:ln>
          </p:spPr>
          <p:txBody>
            <a:bodyPr anchorCtr="0" anchor="ctr" bIns="122175" lIns="122175" spcFirstLastPara="1" rIns="122175" wrap="square" tIns="122175">
              <a:noAutofit/>
            </a:bodyPr>
            <a:lstStyle/>
            <a:p>
              <a:pPr indent="0" lvl="0" marL="0" rtl="0" algn="ctr">
                <a:spcBef>
                  <a:spcPts val="0"/>
                </a:spcBef>
                <a:spcAft>
                  <a:spcPts val="0"/>
                </a:spcAft>
                <a:buNone/>
              </a:pPr>
              <a:r>
                <a:rPr lang="en" sz="1200">
                  <a:solidFill>
                    <a:srgbClr val="FFFFFF"/>
                  </a:solidFill>
                  <a:latin typeface="Overpass"/>
                  <a:ea typeface="Overpass"/>
                  <a:cs typeface="Overpass"/>
                  <a:sym typeface="Overpass"/>
                </a:rPr>
                <a:t>CAPSULE SERVER(S)</a:t>
              </a:r>
              <a:endParaRPr sz="1200">
                <a:solidFill>
                  <a:srgbClr val="FFFFFF"/>
                </a:solidFill>
                <a:latin typeface="Overpass"/>
                <a:ea typeface="Overpass"/>
                <a:cs typeface="Overpass"/>
                <a:sym typeface="Overpass"/>
              </a:endParaRPr>
            </a:p>
          </p:txBody>
        </p:sp>
        <p:pic>
          <p:nvPicPr>
            <p:cNvPr id="2737" name="Google Shape;2737;p223"/>
            <p:cNvPicPr preferRelativeResize="0"/>
            <p:nvPr/>
          </p:nvPicPr>
          <p:blipFill>
            <a:blip r:embed="rId4">
              <a:alphaModFix/>
            </a:blip>
            <a:stretch>
              <a:fillRect/>
            </a:stretch>
          </p:blipFill>
          <p:spPr>
            <a:xfrm>
              <a:off x="4736425" y="2516122"/>
              <a:ext cx="1102025" cy="523850"/>
            </a:xfrm>
            <a:prstGeom prst="rect">
              <a:avLst/>
            </a:prstGeom>
            <a:noFill/>
            <a:ln>
              <a:noFill/>
            </a:ln>
          </p:spPr>
        </p:pic>
        <p:pic>
          <p:nvPicPr>
            <p:cNvPr id="2738" name="Google Shape;2738;p223"/>
            <p:cNvPicPr preferRelativeResize="0"/>
            <p:nvPr/>
          </p:nvPicPr>
          <p:blipFill>
            <a:blip r:embed="rId6">
              <a:alphaModFix/>
            </a:blip>
            <a:stretch>
              <a:fillRect/>
            </a:stretch>
          </p:blipFill>
          <p:spPr>
            <a:xfrm>
              <a:off x="4964822" y="1710900"/>
              <a:ext cx="645227" cy="572700"/>
            </a:xfrm>
            <a:prstGeom prst="rect">
              <a:avLst/>
            </a:prstGeom>
            <a:noFill/>
            <a:ln>
              <a:noFill/>
            </a:ln>
          </p:spPr>
        </p:pic>
      </p:grpSp>
      <p:sp>
        <p:nvSpPr>
          <p:cNvPr id="2739" name="Google Shape;2739;p223"/>
          <p:cNvSpPr/>
          <p:nvPr/>
        </p:nvSpPr>
        <p:spPr>
          <a:xfrm>
            <a:off x="427243" y="5795830"/>
            <a:ext cx="1551000" cy="321900"/>
          </a:xfrm>
          <a:prstGeom prst="rect">
            <a:avLst/>
          </a:prstGeom>
          <a:solidFill>
            <a:srgbClr val="009BD7"/>
          </a:solidFill>
          <a:ln cap="flat" cmpd="sng" w="9525">
            <a:solidFill>
              <a:srgbClr val="666666"/>
            </a:solidFill>
            <a:prstDash val="solid"/>
            <a:round/>
            <a:headEnd len="sm" w="sm" type="none"/>
            <a:tailEnd len="sm" w="sm" type="none"/>
          </a:ln>
        </p:spPr>
        <p:txBody>
          <a:bodyPr anchorCtr="0" anchor="ctr" bIns="122175" lIns="122175" spcFirstLastPara="1" rIns="122175" wrap="square" tIns="122175">
            <a:noAutofit/>
          </a:bodyPr>
          <a:lstStyle/>
          <a:p>
            <a:pPr indent="0" lvl="0" marL="0" rtl="0" algn="ctr">
              <a:spcBef>
                <a:spcPts val="0"/>
              </a:spcBef>
              <a:spcAft>
                <a:spcPts val="0"/>
              </a:spcAft>
              <a:buNone/>
            </a:pPr>
            <a:r>
              <a:rPr lang="en" sz="1200">
                <a:solidFill>
                  <a:srgbClr val="FFFFFF"/>
                </a:solidFill>
                <a:latin typeface="Overpass"/>
                <a:ea typeface="Overpass"/>
                <a:cs typeface="Overpass"/>
                <a:sym typeface="Overpass"/>
              </a:rPr>
              <a:t>USER</a:t>
            </a:r>
            <a:endParaRPr sz="1200">
              <a:solidFill>
                <a:srgbClr val="FFFFFF"/>
              </a:solidFill>
              <a:latin typeface="Overpass"/>
              <a:ea typeface="Overpass"/>
              <a:cs typeface="Overpass"/>
              <a:sym typeface="Overpass"/>
            </a:endParaRPr>
          </a:p>
        </p:txBody>
      </p:sp>
      <p:pic>
        <p:nvPicPr>
          <p:cNvPr id="2740" name="Google Shape;2740;p223"/>
          <p:cNvPicPr preferRelativeResize="0"/>
          <p:nvPr/>
        </p:nvPicPr>
        <p:blipFill>
          <a:blip r:embed="rId7">
            <a:alphaModFix/>
          </a:blip>
          <a:stretch>
            <a:fillRect/>
          </a:stretch>
        </p:blipFill>
        <p:spPr>
          <a:xfrm>
            <a:off x="721796" y="4249060"/>
            <a:ext cx="866033" cy="1338415"/>
          </a:xfrm>
          <a:prstGeom prst="rect">
            <a:avLst/>
          </a:prstGeom>
          <a:noFill/>
          <a:ln>
            <a:noFill/>
          </a:ln>
        </p:spPr>
      </p:pic>
      <p:pic>
        <p:nvPicPr>
          <p:cNvPr id="2741" name="Google Shape;2741;p223"/>
          <p:cNvPicPr preferRelativeResize="0"/>
          <p:nvPr/>
        </p:nvPicPr>
        <p:blipFill>
          <a:blip r:embed="rId8">
            <a:alphaModFix/>
          </a:blip>
          <a:stretch>
            <a:fillRect/>
          </a:stretch>
        </p:blipFill>
        <p:spPr>
          <a:xfrm>
            <a:off x="983854" y="4259567"/>
            <a:ext cx="394191" cy="394191"/>
          </a:xfrm>
          <a:prstGeom prst="rect">
            <a:avLst/>
          </a:prstGeom>
          <a:noFill/>
          <a:ln>
            <a:noFill/>
          </a:ln>
        </p:spPr>
      </p:pic>
      <p:sp>
        <p:nvSpPr>
          <p:cNvPr id="2742" name="Google Shape;2742;p223"/>
          <p:cNvSpPr txBox="1"/>
          <p:nvPr>
            <p:ph idx="4294967295" type="subTitle"/>
          </p:nvPr>
        </p:nvSpPr>
        <p:spPr>
          <a:xfrm>
            <a:off x="1101924" y="934900"/>
            <a:ext cx="9984900" cy="875400"/>
          </a:xfrm>
          <a:prstGeom prst="rect">
            <a:avLst/>
          </a:prstGeom>
        </p:spPr>
        <p:txBody>
          <a:bodyPr anchorCtr="0" anchor="t" bIns="0" lIns="0" spcFirstLastPara="1" rIns="0" wrap="square" tIns="0">
            <a:noAutofit/>
          </a:bodyPr>
          <a:lstStyle/>
          <a:p>
            <a:pPr indent="0" lvl="0" marL="0" rtl="0" algn="ctr">
              <a:spcBef>
                <a:spcPts val="0"/>
              </a:spcBef>
              <a:spcAft>
                <a:spcPts val="2200"/>
              </a:spcAft>
              <a:buNone/>
            </a:pPr>
            <a:r>
              <a:rPr lang="en"/>
              <a:t>Insights does this daily, automatically</a:t>
            </a:r>
            <a:endParaRPr/>
          </a:p>
        </p:txBody>
      </p:sp>
      <p:grpSp>
        <p:nvGrpSpPr>
          <p:cNvPr id="2743" name="Google Shape;2743;p223"/>
          <p:cNvGrpSpPr/>
          <p:nvPr/>
        </p:nvGrpSpPr>
        <p:grpSpPr>
          <a:xfrm>
            <a:off x="9446105" y="3901336"/>
            <a:ext cx="1551212" cy="2216342"/>
            <a:chOff x="7086350" y="2926075"/>
            <a:chExt cx="1163700" cy="1662298"/>
          </a:xfrm>
        </p:grpSpPr>
        <p:sp>
          <p:nvSpPr>
            <p:cNvPr id="2744" name="Google Shape;2744;p223"/>
            <p:cNvSpPr/>
            <p:nvPr/>
          </p:nvSpPr>
          <p:spPr>
            <a:xfrm>
              <a:off x="7086350" y="2926075"/>
              <a:ext cx="1161000" cy="1662000"/>
            </a:xfrm>
            <a:prstGeom prst="rect">
              <a:avLst/>
            </a:prstGeom>
            <a:solidFill>
              <a:srgbClr val="D2D2D2"/>
            </a:solidFill>
            <a:ln cap="flat" cmpd="sng" w="9525">
              <a:solidFill>
                <a:srgbClr val="666666"/>
              </a:solidFill>
              <a:prstDash val="solid"/>
              <a:round/>
              <a:headEnd len="sm" w="sm" type="none"/>
              <a:tailEnd len="sm" w="sm" type="none"/>
            </a:ln>
          </p:spPr>
          <p:txBody>
            <a:bodyPr anchorCtr="0" anchor="ctr" bIns="122175" lIns="122175" spcFirstLastPara="1" rIns="122175" wrap="square" tIns="122175">
              <a:noAutofit/>
            </a:bodyPr>
            <a:lstStyle/>
            <a:p>
              <a:pPr indent="0" lvl="0" marL="0" rtl="0" algn="l">
                <a:spcBef>
                  <a:spcPts val="0"/>
                </a:spcBef>
                <a:spcAft>
                  <a:spcPts val="0"/>
                </a:spcAft>
                <a:buNone/>
              </a:pPr>
              <a:r>
                <a:t/>
              </a:r>
              <a:endParaRPr/>
            </a:p>
          </p:txBody>
        </p:sp>
        <p:pic>
          <p:nvPicPr>
            <p:cNvPr id="2745" name="Google Shape;2745;p223"/>
            <p:cNvPicPr preferRelativeResize="0"/>
            <p:nvPr/>
          </p:nvPicPr>
          <p:blipFill>
            <a:blip r:embed="rId9">
              <a:alphaModFix/>
            </a:blip>
            <a:stretch>
              <a:fillRect/>
            </a:stretch>
          </p:blipFill>
          <p:spPr>
            <a:xfrm>
              <a:off x="7167675" y="3054725"/>
              <a:ext cx="972850" cy="1171525"/>
            </a:xfrm>
            <a:prstGeom prst="rect">
              <a:avLst/>
            </a:prstGeom>
            <a:noFill/>
            <a:ln>
              <a:noFill/>
            </a:ln>
          </p:spPr>
        </p:pic>
        <p:sp>
          <p:nvSpPr>
            <p:cNvPr id="2746" name="Google Shape;2746;p223"/>
            <p:cNvSpPr/>
            <p:nvPr/>
          </p:nvSpPr>
          <p:spPr>
            <a:xfrm>
              <a:off x="7086350" y="4346873"/>
              <a:ext cx="1163700" cy="241500"/>
            </a:xfrm>
            <a:prstGeom prst="rect">
              <a:avLst/>
            </a:prstGeom>
            <a:solidFill>
              <a:srgbClr val="009BD7"/>
            </a:solidFill>
            <a:ln cap="flat" cmpd="sng" w="9525">
              <a:solidFill>
                <a:srgbClr val="666666"/>
              </a:solidFill>
              <a:prstDash val="solid"/>
              <a:round/>
              <a:headEnd len="sm" w="sm" type="none"/>
              <a:tailEnd len="sm" w="sm" type="none"/>
            </a:ln>
          </p:spPr>
          <p:txBody>
            <a:bodyPr anchorCtr="0" anchor="ctr" bIns="122175" lIns="122175" spcFirstLastPara="1" rIns="122175" wrap="square" tIns="122175">
              <a:noAutofit/>
            </a:bodyPr>
            <a:lstStyle/>
            <a:p>
              <a:pPr indent="0" lvl="0" marL="0" rtl="0" algn="ctr">
                <a:spcBef>
                  <a:spcPts val="0"/>
                </a:spcBef>
                <a:spcAft>
                  <a:spcPts val="0"/>
                </a:spcAft>
                <a:buNone/>
              </a:pPr>
              <a:r>
                <a:rPr lang="en" sz="1200">
                  <a:solidFill>
                    <a:srgbClr val="FFFFFF"/>
                  </a:solidFill>
                  <a:latin typeface="Overpass"/>
                  <a:ea typeface="Overpass"/>
                  <a:cs typeface="Overpass"/>
                  <a:sym typeface="Overpass"/>
                </a:rPr>
                <a:t>HOSTS</a:t>
              </a:r>
              <a:endParaRPr sz="1200">
                <a:solidFill>
                  <a:srgbClr val="FFFFFF"/>
                </a:solidFill>
                <a:latin typeface="Overpass"/>
                <a:ea typeface="Overpass"/>
                <a:cs typeface="Overpass"/>
                <a:sym typeface="Overpass"/>
              </a:endParaRPr>
            </a:p>
          </p:txBody>
        </p:sp>
      </p:grpSp>
      <p:pic>
        <p:nvPicPr>
          <p:cNvPr id="2747" name="Google Shape;2747;p223"/>
          <p:cNvPicPr preferRelativeResize="0"/>
          <p:nvPr/>
        </p:nvPicPr>
        <p:blipFill>
          <a:blip r:embed="rId10">
            <a:alphaModFix/>
          </a:blip>
          <a:stretch>
            <a:fillRect/>
          </a:stretch>
        </p:blipFill>
        <p:spPr>
          <a:xfrm>
            <a:off x="914171" y="1257299"/>
            <a:ext cx="4027751" cy="1709666"/>
          </a:xfrm>
          <a:prstGeom prst="rect">
            <a:avLst/>
          </a:prstGeom>
          <a:noFill/>
          <a:ln>
            <a:noFill/>
          </a:ln>
        </p:spPr>
      </p:pic>
      <p:grpSp>
        <p:nvGrpSpPr>
          <p:cNvPr id="2748" name="Google Shape;2748;p223"/>
          <p:cNvGrpSpPr/>
          <p:nvPr/>
        </p:nvGrpSpPr>
        <p:grpSpPr>
          <a:xfrm>
            <a:off x="2814829" y="2341593"/>
            <a:ext cx="1788753" cy="559986"/>
            <a:chOff x="1349650" y="2213450"/>
            <a:chExt cx="1341900" cy="420000"/>
          </a:xfrm>
        </p:grpSpPr>
        <p:sp>
          <p:nvSpPr>
            <p:cNvPr id="2749" name="Google Shape;2749;p223"/>
            <p:cNvSpPr/>
            <p:nvPr/>
          </p:nvSpPr>
          <p:spPr>
            <a:xfrm>
              <a:off x="1349650" y="2213450"/>
              <a:ext cx="1341900" cy="420000"/>
            </a:xfrm>
            <a:prstGeom prst="rect">
              <a:avLst/>
            </a:prstGeom>
            <a:solidFill>
              <a:srgbClr val="009BD7"/>
            </a:solidFill>
            <a:ln cap="flat" cmpd="sng" w="9525">
              <a:solidFill>
                <a:srgbClr val="666666"/>
              </a:solidFill>
              <a:prstDash val="solid"/>
              <a:round/>
              <a:headEnd len="sm" w="sm" type="none"/>
              <a:tailEnd len="sm" w="sm" type="none"/>
            </a:ln>
          </p:spPr>
          <p:txBody>
            <a:bodyPr anchorCtr="0" anchor="ctr" bIns="122175" lIns="122175" spcFirstLastPara="1" rIns="122175" wrap="square" tIns="122175">
              <a:noAutofit/>
            </a:bodyPr>
            <a:lstStyle/>
            <a:p>
              <a:pPr indent="0" lvl="0" marL="0" rtl="0" algn="ctr">
                <a:spcBef>
                  <a:spcPts val="0"/>
                </a:spcBef>
                <a:spcAft>
                  <a:spcPts val="0"/>
                </a:spcAft>
                <a:buNone/>
              </a:pPr>
              <a:r>
                <a:t/>
              </a:r>
              <a:endParaRPr sz="1200">
                <a:solidFill>
                  <a:srgbClr val="FFFFFF"/>
                </a:solidFill>
                <a:latin typeface="Overpass"/>
                <a:ea typeface="Overpass"/>
                <a:cs typeface="Overpass"/>
                <a:sym typeface="Overpass"/>
              </a:endParaRPr>
            </a:p>
          </p:txBody>
        </p:sp>
        <p:pic>
          <p:nvPicPr>
            <p:cNvPr id="2750" name="Google Shape;2750;p223"/>
            <p:cNvPicPr preferRelativeResize="0"/>
            <p:nvPr/>
          </p:nvPicPr>
          <p:blipFill>
            <a:blip r:embed="rId11">
              <a:alphaModFix/>
            </a:blip>
            <a:stretch>
              <a:fillRect/>
            </a:stretch>
          </p:blipFill>
          <p:spPr>
            <a:xfrm>
              <a:off x="1542650" y="2272797"/>
              <a:ext cx="955900" cy="301303"/>
            </a:xfrm>
            <a:prstGeom prst="rect">
              <a:avLst/>
            </a:prstGeom>
            <a:noFill/>
            <a:ln>
              <a:noFill/>
            </a:ln>
          </p:spPr>
        </p:pic>
      </p:grpSp>
      <p:cxnSp>
        <p:nvCxnSpPr>
          <p:cNvPr id="2751" name="Google Shape;2751;p223"/>
          <p:cNvCxnSpPr/>
          <p:nvPr/>
        </p:nvCxnSpPr>
        <p:spPr>
          <a:xfrm>
            <a:off x="4467855" y="5956893"/>
            <a:ext cx="1728000" cy="0"/>
          </a:xfrm>
          <a:prstGeom prst="straightConnector1">
            <a:avLst/>
          </a:prstGeom>
          <a:noFill/>
          <a:ln cap="flat" cmpd="sng" w="9525">
            <a:solidFill>
              <a:srgbClr val="595959"/>
            </a:solidFill>
            <a:prstDash val="solid"/>
            <a:round/>
            <a:headEnd len="med" w="med" type="triangle"/>
            <a:tailEnd len="med" w="med" type="triangle"/>
          </a:ln>
        </p:spPr>
      </p:cxnSp>
      <p:cxnSp>
        <p:nvCxnSpPr>
          <p:cNvPr id="2752" name="Google Shape;2752;p223"/>
          <p:cNvCxnSpPr/>
          <p:nvPr/>
        </p:nvCxnSpPr>
        <p:spPr>
          <a:xfrm>
            <a:off x="7747101" y="5956895"/>
            <a:ext cx="1699200" cy="0"/>
          </a:xfrm>
          <a:prstGeom prst="straightConnector1">
            <a:avLst/>
          </a:prstGeom>
          <a:noFill/>
          <a:ln cap="flat" cmpd="sng" w="9525">
            <a:solidFill>
              <a:srgbClr val="595959"/>
            </a:solidFill>
            <a:prstDash val="solid"/>
            <a:round/>
            <a:headEnd len="med" w="med" type="triangle"/>
            <a:tailEnd len="med" w="med" type="triangle"/>
          </a:ln>
        </p:spPr>
      </p:cxnSp>
      <p:cxnSp>
        <p:nvCxnSpPr>
          <p:cNvPr id="2753" name="Google Shape;2753;p223"/>
          <p:cNvCxnSpPr/>
          <p:nvPr/>
        </p:nvCxnSpPr>
        <p:spPr>
          <a:xfrm flipH="1">
            <a:off x="3690605" y="2901667"/>
            <a:ext cx="18600" cy="1224000"/>
          </a:xfrm>
          <a:prstGeom prst="straightConnector1">
            <a:avLst/>
          </a:prstGeom>
          <a:noFill/>
          <a:ln cap="flat" cmpd="sng" w="9525">
            <a:solidFill>
              <a:srgbClr val="595959"/>
            </a:solidFill>
            <a:prstDash val="solid"/>
            <a:round/>
            <a:headEnd len="med" w="med" type="triangle"/>
            <a:tailEnd len="med" w="med" type="triangle"/>
          </a:ln>
        </p:spPr>
      </p:cxnSp>
      <p:pic>
        <p:nvPicPr>
          <p:cNvPr id="2754" name="Google Shape;2754;p223"/>
          <p:cNvPicPr preferRelativeResize="0"/>
          <p:nvPr/>
        </p:nvPicPr>
        <p:blipFill rotWithShape="1">
          <a:blip r:embed="rId12">
            <a:alphaModFix/>
          </a:blip>
          <a:srcRect b="0" l="0" r="0" t="0"/>
          <a:stretch/>
        </p:blipFill>
        <p:spPr>
          <a:xfrm>
            <a:off x="4025812" y="4125767"/>
            <a:ext cx="397837" cy="397837"/>
          </a:xfrm>
          <a:prstGeom prst="rect">
            <a:avLst/>
          </a:prstGeom>
          <a:noFill/>
          <a:ln>
            <a:noFill/>
          </a:ln>
        </p:spPr>
      </p:pic>
      <p:pic>
        <p:nvPicPr>
          <p:cNvPr id="2755" name="Google Shape;2755;p223"/>
          <p:cNvPicPr preferRelativeResize="0"/>
          <p:nvPr/>
        </p:nvPicPr>
        <p:blipFill rotWithShape="1">
          <a:blip r:embed="rId12">
            <a:alphaModFix/>
          </a:blip>
          <a:srcRect b="0" l="0" r="0" t="0"/>
          <a:stretch/>
        </p:blipFill>
        <p:spPr>
          <a:xfrm>
            <a:off x="7305059" y="4125767"/>
            <a:ext cx="397837" cy="397837"/>
          </a:xfrm>
          <a:prstGeom prst="rect">
            <a:avLst/>
          </a:prstGeom>
          <a:noFill/>
          <a:ln>
            <a:noFill/>
          </a:ln>
        </p:spPr>
      </p:pic>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59" name="Shape 2759"/>
        <p:cNvGrpSpPr/>
        <p:nvPr/>
      </p:nvGrpSpPr>
      <p:grpSpPr>
        <a:xfrm>
          <a:off x="0" y="0"/>
          <a:ext cx="0" cy="0"/>
          <a:chOff x="0" y="0"/>
          <a:chExt cx="0" cy="0"/>
        </a:xfrm>
      </p:grpSpPr>
      <p:pic>
        <p:nvPicPr>
          <p:cNvPr id="2760" name="Google Shape;2760;p224"/>
          <p:cNvPicPr preferRelativeResize="0"/>
          <p:nvPr/>
        </p:nvPicPr>
        <p:blipFill>
          <a:blip r:embed="rId3">
            <a:alphaModFix/>
          </a:blip>
          <a:stretch>
            <a:fillRect/>
          </a:stretch>
        </p:blipFill>
        <p:spPr>
          <a:xfrm>
            <a:off x="721796" y="4249060"/>
            <a:ext cx="866033" cy="1338415"/>
          </a:xfrm>
          <a:prstGeom prst="rect">
            <a:avLst/>
          </a:prstGeom>
          <a:noFill/>
          <a:ln>
            <a:noFill/>
          </a:ln>
        </p:spPr>
      </p:pic>
      <p:sp>
        <p:nvSpPr>
          <p:cNvPr id="2761" name="Google Shape;2761;p224"/>
          <p:cNvSpPr txBox="1"/>
          <p:nvPr>
            <p:ph type="title"/>
          </p:nvPr>
        </p:nvSpPr>
        <p:spPr>
          <a:xfrm>
            <a:off x="1101924" y="0"/>
            <a:ext cx="9984900" cy="14172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t/>
            </a:r>
            <a:endParaRPr/>
          </a:p>
          <a:p>
            <a:pPr indent="0" lvl="0" marL="0" rtl="0" algn="ctr">
              <a:spcBef>
                <a:spcPts val="0"/>
              </a:spcBef>
              <a:spcAft>
                <a:spcPts val="0"/>
              </a:spcAft>
              <a:buNone/>
            </a:pPr>
            <a:r>
              <a:rPr lang="en"/>
              <a:t>Risk Found!</a:t>
            </a:r>
            <a:endParaRPr/>
          </a:p>
        </p:txBody>
      </p:sp>
      <p:grpSp>
        <p:nvGrpSpPr>
          <p:cNvPr id="2762" name="Google Shape;2762;p224"/>
          <p:cNvGrpSpPr/>
          <p:nvPr/>
        </p:nvGrpSpPr>
        <p:grpSpPr>
          <a:xfrm>
            <a:off x="2916428" y="4125821"/>
            <a:ext cx="1551385" cy="1992251"/>
            <a:chOff x="2645050" y="1514250"/>
            <a:chExt cx="1341912" cy="1931411"/>
          </a:xfrm>
        </p:grpSpPr>
        <p:sp>
          <p:nvSpPr>
            <p:cNvPr id="2763" name="Google Shape;2763;p224"/>
            <p:cNvSpPr/>
            <p:nvPr/>
          </p:nvSpPr>
          <p:spPr>
            <a:xfrm>
              <a:off x="2645050" y="1514250"/>
              <a:ext cx="1338600" cy="1931100"/>
            </a:xfrm>
            <a:prstGeom prst="rect">
              <a:avLst/>
            </a:prstGeom>
            <a:solidFill>
              <a:srgbClr val="D2D2D2"/>
            </a:solidFill>
            <a:ln cap="flat" cmpd="sng" w="9525">
              <a:solidFill>
                <a:srgbClr val="666666"/>
              </a:solidFill>
              <a:prstDash val="solid"/>
              <a:round/>
              <a:headEnd len="sm" w="sm" type="none"/>
              <a:tailEnd len="sm" w="sm" type="none"/>
            </a:ln>
          </p:spPr>
          <p:txBody>
            <a:bodyPr anchorCtr="0" anchor="ctr" bIns="122175" lIns="122175" spcFirstLastPara="1" rIns="122175" wrap="square" tIns="122175">
              <a:noAutofit/>
            </a:bodyPr>
            <a:lstStyle/>
            <a:p>
              <a:pPr indent="0" lvl="0" marL="0" rtl="0" algn="l">
                <a:spcBef>
                  <a:spcPts val="0"/>
                </a:spcBef>
                <a:spcAft>
                  <a:spcPts val="0"/>
                </a:spcAft>
                <a:buNone/>
              </a:pPr>
              <a:r>
                <a:t/>
              </a:r>
              <a:endParaRPr/>
            </a:p>
          </p:txBody>
        </p:sp>
        <p:pic>
          <p:nvPicPr>
            <p:cNvPr id="2764" name="Google Shape;2764;p224"/>
            <p:cNvPicPr preferRelativeResize="0"/>
            <p:nvPr/>
          </p:nvPicPr>
          <p:blipFill>
            <a:blip r:embed="rId4">
              <a:alphaModFix/>
            </a:blip>
            <a:stretch>
              <a:fillRect/>
            </a:stretch>
          </p:blipFill>
          <p:spPr>
            <a:xfrm>
              <a:off x="2755225" y="2516122"/>
              <a:ext cx="1102025" cy="523850"/>
            </a:xfrm>
            <a:prstGeom prst="rect">
              <a:avLst/>
            </a:prstGeom>
            <a:noFill/>
            <a:ln>
              <a:noFill/>
            </a:ln>
          </p:spPr>
        </p:pic>
        <p:pic>
          <p:nvPicPr>
            <p:cNvPr id="2765" name="Google Shape;2765;p224"/>
            <p:cNvPicPr preferRelativeResize="0"/>
            <p:nvPr/>
          </p:nvPicPr>
          <p:blipFill>
            <a:blip r:embed="rId5">
              <a:alphaModFix/>
            </a:blip>
            <a:stretch>
              <a:fillRect/>
            </a:stretch>
          </p:blipFill>
          <p:spPr>
            <a:xfrm>
              <a:off x="2908350" y="1561000"/>
              <a:ext cx="795775" cy="901225"/>
            </a:xfrm>
            <a:prstGeom prst="rect">
              <a:avLst/>
            </a:prstGeom>
            <a:noFill/>
            <a:ln>
              <a:noFill/>
            </a:ln>
          </p:spPr>
        </p:pic>
        <p:sp>
          <p:nvSpPr>
            <p:cNvPr id="2766" name="Google Shape;2766;p224"/>
            <p:cNvSpPr/>
            <p:nvPr/>
          </p:nvSpPr>
          <p:spPr>
            <a:xfrm>
              <a:off x="2645062" y="3133361"/>
              <a:ext cx="1341900" cy="312300"/>
            </a:xfrm>
            <a:prstGeom prst="rect">
              <a:avLst/>
            </a:prstGeom>
            <a:solidFill>
              <a:srgbClr val="009BD7"/>
            </a:solidFill>
            <a:ln cap="flat" cmpd="sng" w="9525">
              <a:solidFill>
                <a:srgbClr val="666666"/>
              </a:solidFill>
              <a:prstDash val="solid"/>
              <a:round/>
              <a:headEnd len="sm" w="sm" type="none"/>
              <a:tailEnd len="sm" w="sm" type="none"/>
            </a:ln>
          </p:spPr>
          <p:txBody>
            <a:bodyPr anchorCtr="0" anchor="ctr" bIns="122175" lIns="122175" spcFirstLastPara="1" rIns="122175" wrap="square" tIns="122175">
              <a:noAutofit/>
            </a:bodyPr>
            <a:lstStyle/>
            <a:p>
              <a:pPr indent="0" lvl="0" marL="0" rtl="0" algn="ctr">
                <a:spcBef>
                  <a:spcPts val="0"/>
                </a:spcBef>
                <a:spcAft>
                  <a:spcPts val="0"/>
                </a:spcAft>
                <a:buNone/>
              </a:pPr>
              <a:r>
                <a:rPr lang="en" sz="1200">
                  <a:solidFill>
                    <a:srgbClr val="FFFFFF"/>
                  </a:solidFill>
                  <a:latin typeface="Overpass"/>
                  <a:ea typeface="Overpass"/>
                  <a:cs typeface="Overpass"/>
                  <a:sym typeface="Overpass"/>
                </a:rPr>
                <a:t>SATELLITE SERVER</a:t>
              </a:r>
              <a:endParaRPr sz="1200">
                <a:solidFill>
                  <a:srgbClr val="FFFFFF"/>
                </a:solidFill>
                <a:latin typeface="Overpass"/>
                <a:ea typeface="Overpass"/>
                <a:cs typeface="Overpass"/>
                <a:sym typeface="Overpass"/>
              </a:endParaRPr>
            </a:p>
          </p:txBody>
        </p:sp>
      </p:grpSp>
      <p:grpSp>
        <p:nvGrpSpPr>
          <p:cNvPr id="2767" name="Google Shape;2767;p224"/>
          <p:cNvGrpSpPr/>
          <p:nvPr/>
        </p:nvGrpSpPr>
        <p:grpSpPr>
          <a:xfrm>
            <a:off x="6195667" y="4125821"/>
            <a:ext cx="1551371" cy="1992252"/>
            <a:chOff x="4626241" y="1514250"/>
            <a:chExt cx="1341900" cy="1931413"/>
          </a:xfrm>
        </p:grpSpPr>
        <p:sp>
          <p:nvSpPr>
            <p:cNvPr id="2768" name="Google Shape;2768;p224"/>
            <p:cNvSpPr/>
            <p:nvPr/>
          </p:nvSpPr>
          <p:spPr>
            <a:xfrm>
              <a:off x="4626250" y="1514250"/>
              <a:ext cx="1338600" cy="1931100"/>
            </a:xfrm>
            <a:prstGeom prst="rect">
              <a:avLst/>
            </a:prstGeom>
            <a:solidFill>
              <a:srgbClr val="D2D2D2"/>
            </a:solidFill>
            <a:ln cap="flat" cmpd="sng" w="9525">
              <a:solidFill>
                <a:srgbClr val="666666"/>
              </a:solidFill>
              <a:prstDash val="solid"/>
              <a:round/>
              <a:headEnd len="sm" w="sm" type="none"/>
              <a:tailEnd len="sm" w="sm" type="none"/>
            </a:ln>
          </p:spPr>
          <p:txBody>
            <a:bodyPr anchorCtr="0" anchor="ctr" bIns="122175" lIns="122175" spcFirstLastPara="1" rIns="122175" wrap="square" tIns="122175">
              <a:noAutofit/>
            </a:bodyPr>
            <a:lstStyle/>
            <a:p>
              <a:pPr indent="0" lvl="0" marL="0" rtl="0" algn="l">
                <a:spcBef>
                  <a:spcPts val="0"/>
                </a:spcBef>
                <a:spcAft>
                  <a:spcPts val="0"/>
                </a:spcAft>
                <a:buNone/>
              </a:pPr>
              <a:r>
                <a:t/>
              </a:r>
              <a:endParaRPr/>
            </a:p>
          </p:txBody>
        </p:sp>
        <p:sp>
          <p:nvSpPr>
            <p:cNvPr id="2769" name="Google Shape;2769;p224"/>
            <p:cNvSpPr/>
            <p:nvPr/>
          </p:nvSpPr>
          <p:spPr>
            <a:xfrm>
              <a:off x="4626241" y="3133363"/>
              <a:ext cx="1341900" cy="312300"/>
            </a:xfrm>
            <a:prstGeom prst="rect">
              <a:avLst/>
            </a:prstGeom>
            <a:solidFill>
              <a:srgbClr val="009BD7"/>
            </a:solidFill>
            <a:ln cap="flat" cmpd="sng" w="9525">
              <a:solidFill>
                <a:srgbClr val="666666"/>
              </a:solidFill>
              <a:prstDash val="solid"/>
              <a:round/>
              <a:headEnd len="sm" w="sm" type="none"/>
              <a:tailEnd len="sm" w="sm" type="none"/>
            </a:ln>
          </p:spPr>
          <p:txBody>
            <a:bodyPr anchorCtr="0" anchor="ctr" bIns="122175" lIns="122175" spcFirstLastPara="1" rIns="122175" wrap="square" tIns="122175">
              <a:noAutofit/>
            </a:bodyPr>
            <a:lstStyle/>
            <a:p>
              <a:pPr indent="0" lvl="0" marL="0" rtl="0" algn="ctr">
                <a:spcBef>
                  <a:spcPts val="0"/>
                </a:spcBef>
                <a:spcAft>
                  <a:spcPts val="0"/>
                </a:spcAft>
                <a:buNone/>
              </a:pPr>
              <a:r>
                <a:rPr lang="en" sz="1200">
                  <a:solidFill>
                    <a:srgbClr val="FFFFFF"/>
                  </a:solidFill>
                  <a:latin typeface="Overpass"/>
                  <a:ea typeface="Overpass"/>
                  <a:cs typeface="Overpass"/>
                  <a:sym typeface="Overpass"/>
                </a:rPr>
                <a:t>CAPSULE SERVER(S)</a:t>
              </a:r>
              <a:endParaRPr sz="1200">
                <a:solidFill>
                  <a:srgbClr val="FFFFFF"/>
                </a:solidFill>
                <a:latin typeface="Overpass"/>
                <a:ea typeface="Overpass"/>
                <a:cs typeface="Overpass"/>
                <a:sym typeface="Overpass"/>
              </a:endParaRPr>
            </a:p>
          </p:txBody>
        </p:sp>
        <p:pic>
          <p:nvPicPr>
            <p:cNvPr id="2770" name="Google Shape;2770;p224"/>
            <p:cNvPicPr preferRelativeResize="0"/>
            <p:nvPr/>
          </p:nvPicPr>
          <p:blipFill>
            <a:blip r:embed="rId4">
              <a:alphaModFix/>
            </a:blip>
            <a:stretch>
              <a:fillRect/>
            </a:stretch>
          </p:blipFill>
          <p:spPr>
            <a:xfrm>
              <a:off x="4736425" y="2516122"/>
              <a:ext cx="1102025" cy="523850"/>
            </a:xfrm>
            <a:prstGeom prst="rect">
              <a:avLst/>
            </a:prstGeom>
            <a:noFill/>
            <a:ln>
              <a:noFill/>
            </a:ln>
          </p:spPr>
        </p:pic>
        <p:pic>
          <p:nvPicPr>
            <p:cNvPr id="2771" name="Google Shape;2771;p224"/>
            <p:cNvPicPr preferRelativeResize="0"/>
            <p:nvPr/>
          </p:nvPicPr>
          <p:blipFill>
            <a:blip r:embed="rId6">
              <a:alphaModFix/>
            </a:blip>
            <a:stretch>
              <a:fillRect/>
            </a:stretch>
          </p:blipFill>
          <p:spPr>
            <a:xfrm>
              <a:off x="4964822" y="1710900"/>
              <a:ext cx="645227" cy="572700"/>
            </a:xfrm>
            <a:prstGeom prst="rect">
              <a:avLst/>
            </a:prstGeom>
            <a:noFill/>
            <a:ln>
              <a:noFill/>
            </a:ln>
          </p:spPr>
        </p:pic>
      </p:grpSp>
      <p:cxnSp>
        <p:nvCxnSpPr>
          <p:cNvPr id="2772" name="Google Shape;2772;p224"/>
          <p:cNvCxnSpPr>
            <a:stCxn id="2766" idx="3"/>
            <a:endCxn id="2769" idx="1"/>
          </p:cNvCxnSpPr>
          <p:nvPr/>
        </p:nvCxnSpPr>
        <p:spPr>
          <a:xfrm>
            <a:off x="4467812" y="5957003"/>
            <a:ext cx="1728000" cy="0"/>
          </a:xfrm>
          <a:prstGeom prst="straightConnector1">
            <a:avLst/>
          </a:prstGeom>
          <a:noFill/>
          <a:ln cap="flat" cmpd="sng" w="9525">
            <a:solidFill>
              <a:srgbClr val="595959"/>
            </a:solidFill>
            <a:prstDash val="solid"/>
            <a:round/>
            <a:headEnd len="med" w="med" type="triangle"/>
            <a:tailEnd len="med" w="med" type="triangle"/>
          </a:ln>
        </p:spPr>
      </p:cxnSp>
      <p:cxnSp>
        <p:nvCxnSpPr>
          <p:cNvPr id="2773" name="Google Shape;2773;p224"/>
          <p:cNvCxnSpPr>
            <a:stCxn id="2769" idx="3"/>
          </p:cNvCxnSpPr>
          <p:nvPr/>
        </p:nvCxnSpPr>
        <p:spPr>
          <a:xfrm>
            <a:off x="7747037" y="5957004"/>
            <a:ext cx="1699200" cy="0"/>
          </a:xfrm>
          <a:prstGeom prst="straightConnector1">
            <a:avLst/>
          </a:prstGeom>
          <a:noFill/>
          <a:ln cap="flat" cmpd="sng" w="9525">
            <a:solidFill>
              <a:srgbClr val="595959"/>
            </a:solidFill>
            <a:prstDash val="solid"/>
            <a:round/>
            <a:headEnd len="med" w="med" type="triangle"/>
            <a:tailEnd len="med" w="med" type="triangle"/>
          </a:ln>
        </p:spPr>
      </p:cxnSp>
      <p:pic>
        <p:nvPicPr>
          <p:cNvPr id="2774" name="Google Shape;2774;p224"/>
          <p:cNvPicPr preferRelativeResize="0"/>
          <p:nvPr/>
        </p:nvPicPr>
        <p:blipFill>
          <a:blip r:embed="rId7">
            <a:alphaModFix/>
          </a:blip>
          <a:stretch>
            <a:fillRect/>
          </a:stretch>
        </p:blipFill>
        <p:spPr>
          <a:xfrm flipH="1">
            <a:off x="1378515" y="3501220"/>
            <a:ext cx="1207738" cy="776387"/>
          </a:xfrm>
          <a:prstGeom prst="rect">
            <a:avLst/>
          </a:prstGeom>
          <a:noFill/>
          <a:ln>
            <a:noFill/>
          </a:ln>
        </p:spPr>
      </p:pic>
      <p:sp>
        <p:nvSpPr>
          <p:cNvPr id="2775" name="Google Shape;2775;p224"/>
          <p:cNvSpPr txBox="1"/>
          <p:nvPr/>
        </p:nvSpPr>
        <p:spPr>
          <a:xfrm>
            <a:off x="1310072" y="3471100"/>
            <a:ext cx="1221300" cy="629700"/>
          </a:xfrm>
          <a:prstGeom prst="rect">
            <a:avLst/>
          </a:prstGeom>
          <a:noFill/>
          <a:ln>
            <a:noFill/>
          </a:ln>
        </p:spPr>
        <p:txBody>
          <a:bodyPr anchorCtr="0" anchor="t" bIns="122175" lIns="122175" spcFirstLastPara="1" rIns="122175" wrap="square" tIns="122175">
            <a:noAutofit/>
          </a:bodyPr>
          <a:lstStyle/>
          <a:p>
            <a:pPr indent="0" lvl="0" marL="0" rtl="0" algn="l">
              <a:spcBef>
                <a:spcPts val="0"/>
              </a:spcBef>
              <a:spcAft>
                <a:spcPts val="0"/>
              </a:spcAft>
              <a:buNone/>
            </a:pPr>
            <a:r>
              <a:rPr lang="en" sz="1800"/>
              <a:t>Oh no...</a:t>
            </a:r>
            <a:endParaRPr sz="1800"/>
          </a:p>
        </p:txBody>
      </p:sp>
      <p:pic>
        <p:nvPicPr>
          <p:cNvPr id="2776" name="Google Shape;2776;p224"/>
          <p:cNvPicPr preferRelativeResize="0"/>
          <p:nvPr/>
        </p:nvPicPr>
        <p:blipFill>
          <a:blip r:embed="rId8">
            <a:alphaModFix/>
          </a:blip>
          <a:stretch>
            <a:fillRect/>
          </a:stretch>
        </p:blipFill>
        <p:spPr>
          <a:xfrm>
            <a:off x="975123" y="4259567"/>
            <a:ext cx="412457" cy="412457"/>
          </a:xfrm>
          <a:prstGeom prst="rect">
            <a:avLst/>
          </a:prstGeom>
          <a:noFill/>
          <a:ln>
            <a:noFill/>
          </a:ln>
        </p:spPr>
      </p:pic>
      <p:pic>
        <p:nvPicPr>
          <p:cNvPr id="2777" name="Google Shape;2777;p224"/>
          <p:cNvPicPr preferRelativeResize="0"/>
          <p:nvPr/>
        </p:nvPicPr>
        <p:blipFill>
          <a:blip r:embed="rId9">
            <a:alphaModFix/>
          </a:blip>
          <a:stretch>
            <a:fillRect/>
          </a:stretch>
        </p:blipFill>
        <p:spPr>
          <a:xfrm>
            <a:off x="1996459" y="4921699"/>
            <a:ext cx="579732" cy="503874"/>
          </a:xfrm>
          <a:prstGeom prst="rect">
            <a:avLst/>
          </a:prstGeom>
          <a:noFill/>
          <a:ln>
            <a:noFill/>
          </a:ln>
        </p:spPr>
      </p:pic>
      <p:pic>
        <p:nvPicPr>
          <p:cNvPr id="2778" name="Google Shape;2778;p224"/>
          <p:cNvPicPr preferRelativeResize="0"/>
          <p:nvPr/>
        </p:nvPicPr>
        <p:blipFill>
          <a:blip r:embed="rId9">
            <a:alphaModFix/>
          </a:blip>
          <a:stretch>
            <a:fillRect/>
          </a:stretch>
        </p:blipFill>
        <p:spPr>
          <a:xfrm>
            <a:off x="8700549" y="4926516"/>
            <a:ext cx="579732" cy="503874"/>
          </a:xfrm>
          <a:prstGeom prst="rect">
            <a:avLst/>
          </a:prstGeom>
          <a:noFill/>
          <a:ln>
            <a:noFill/>
          </a:ln>
        </p:spPr>
      </p:pic>
      <p:sp>
        <p:nvSpPr>
          <p:cNvPr id="2779" name="Google Shape;2779;p224"/>
          <p:cNvSpPr txBox="1"/>
          <p:nvPr/>
        </p:nvSpPr>
        <p:spPr>
          <a:xfrm>
            <a:off x="2925335" y="6161033"/>
            <a:ext cx="8154600" cy="458700"/>
          </a:xfrm>
          <a:prstGeom prst="rect">
            <a:avLst/>
          </a:prstGeom>
          <a:noFill/>
          <a:ln>
            <a:noFill/>
          </a:ln>
        </p:spPr>
        <p:txBody>
          <a:bodyPr anchorCtr="0" anchor="t" bIns="122175" lIns="122175" spcFirstLastPara="1" rIns="122175" wrap="square" tIns="122175">
            <a:noAutofit/>
          </a:bodyPr>
          <a:lstStyle/>
          <a:p>
            <a:pPr indent="0" lvl="0" marL="0" rtl="0" algn="l">
              <a:spcBef>
                <a:spcPts val="0"/>
              </a:spcBef>
              <a:spcAft>
                <a:spcPts val="0"/>
              </a:spcAft>
              <a:buNone/>
            </a:pPr>
            <a:r>
              <a:rPr lang="en" sz="1200"/>
              <a:t>*Satellite does not store any information from Insights in the database.  It is all real time.</a:t>
            </a:r>
            <a:endParaRPr sz="1200"/>
          </a:p>
        </p:txBody>
      </p:sp>
      <p:sp>
        <p:nvSpPr>
          <p:cNvPr id="2780" name="Google Shape;2780;p224"/>
          <p:cNvSpPr/>
          <p:nvPr/>
        </p:nvSpPr>
        <p:spPr>
          <a:xfrm>
            <a:off x="427243" y="5795830"/>
            <a:ext cx="1551000" cy="321900"/>
          </a:xfrm>
          <a:prstGeom prst="rect">
            <a:avLst/>
          </a:prstGeom>
          <a:solidFill>
            <a:srgbClr val="009BD7"/>
          </a:solidFill>
          <a:ln cap="flat" cmpd="sng" w="9525">
            <a:solidFill>
              <a:srgbClr val="666666"/>
            </a:solidFill>
            <a:prstDash val="solid"/>
            <a:round/>
            <a:headEnd len="sm" w="sm" type="none"/>
            <a:tailEnd len="sm" w="sm" type="none"/>
          </a:ln>
        </p:spPr>
        <p:txBody>
          <a:bodyPr anchorCtr="0" anchor="ctr" bIns="122175" lIns="122175" spcFirstLastPara="1" rIns="122175" wrap="square" tIns="122175">
            <a:noAutofit/>
          </a:bodyPr>
          <a:lstStyle/>
          <a:p>
            <a:pPr indent="0" lvl="0" marL="0" rtl="0" algn="ctr">
              <a:spcBef>
                <a:spcPts val="0"/>
              </a:spcBef>
              <a:spcAft>
                <a:spcPts val="0"/>
              </a:spcAft>
              <a:buNone/>
            </a:pPr>
            <a:r>
              <a:rPr lang="en" sz="1200">
                <a:solidFill>
                  <a:srgbClr val="FFFFFF"/>
                </a:solidFill>
                <a:latin typeface="Overpass"/>
                <a:ea typeface="Overpass"/>
                <a:cs typeface="Overpass"/>
                <a:sym typeface="Overpass"/>
              </a:rPr>
              <a:t>USER</a:t>
            </a:r>
            <a:endParaRPr sz="1200">
              <a:solidFill>
                <a:srgbClr val="FFFFFF"/>
              </a:solidFill>
              <a:latin typeface="Overpass"/>
              <a:ea typeface="Overpass"/>
              <a:cs typeface="Overpass"/>
              <a:sym typeface="Overpass"/>
            </a:endParaRPr>
          </a:p>
        </p:txBody>
      </p:sp>
      <p:sp>
        <p:nvSpPr>
          <p:cNvPr id="2781" name="Google Shape;2781;p224"/>
          <p:cNvSpPr txBox="1"/>
          <p:nvPr>
            <p:ph idx="4294967295" type="subTitle"/>
          </p:nvPr>
        </p:nvSpPr>
        <p:spPr>
          <a:xfrm>
            <a:off x="1101924" y="934900"/>
            <a:ext cx="9984900" cy="875400"/>
          </a:xfrm>
          <a:prstGeom prst="rect">
            <a:avLst/>
          </a:prstGeom>
        </p:spPr>
        <p:txBody>
          <a:bodyPr anchorCtr="0" anchor="t" bIns="0" lIns="0" spcFirstLastPara="1" rIns="0" wrap="square" tIns="0">
            <a:noAutofit/>
          </a:bodyPr>
          <a:lstStyle/>
          <a:p>
            <a:pPr indent="0" lvl="0" marL="0" rtl="0" algn="ctr">
              <a:spcBef>
                <a:spcPts val="0"/>
              </a:spcBef>
              <a:spcAft>
                <a:spcPts val="0"/>
              </a:spcAft>
              <a:buClr>
                <a:schemeClr val="dk1"/>
              </a:buClr>
              <a:buSzPts val="1600"/>
              <a:buFont typeface="Arial"/>
              <a:buNone/>
            </a:pPr>
            <a:r>
              <a:rPr lang="en"/>
              <a:t>Satellite reads the data from Insights, dashboard widgets show the new risk</a:t>
            </a:r>
            <a:endParaRPr/>
          </a:p>
          <a:p>
            <a:pPr indent="0" lvl="0" marL="0" rtl="0" algn="l">
              <a:spcBef>
                <a:spcPts val="2200"/>
              </a:spcBef>
              <a:spcAft>
                <a:spcPts val="0"/>
              </a:spcAft>
              <a:buClr>
                <a:schemeClr val="dk1"/>
              </a:buClr>
              <a:buSzPts val="1600"/>
              <a:buFont typeface="Arial"/>
              <a:buNone/>
            </a:pPr>
            <a:r>
              <a:t/>
            </a:r>
            <a:endParaRPr/>
          </a:p>
          <a:p>
            <a:pPr indent="0" lvl="0" marL="0" rtl="0" algn="l">
              <a:spcBef>
                <a:spcPts val="2200"/>
              </a:spcBef>
              <a:spcAft>
                <a:spcPts val="2200"/>
              </a:spcAft>
              <a:buNone/>
            </a:pPr>
            <a:r>
              <a:t/>
            </a:r>
            <a:endParaRPr/>
          </a:p>
        </p:txBody>
      </p:sp>
      <p:grpSp>
        <p:nvGrpSpPr>
          <p:cNvPr id="2782" name="Google Shape;2782;p224"/>
          <p:cNvGrpSpPr/>
          <p:nvPr/>
        </p:nvGrpSpPr>
        <p:grpSpPr>
          <a:xfrm>
            <a:off x="9446105" y="3901336"/>
            <a:ext cx="1551212" cy="2216342"/>
            <a:chOff x="7086350" y="2926075"/>
            <a:chExt cx="1163700" cy="1662298"/>
          </a:xfrm>
        </p:grpSpPr>
        <p:sp>
          <p:nvSpPr>
            <p:cNvPr id="2783" name="Google Shape;2783;p224"/>
            <p:cNvSpPr/>
            <p:nvPr/>
          </p:nvSpPr>
          <p:spPr>
            <a:xfrm>
              <a:off x="7086350" y="2926075"/>
              <a:ext cx="1161000" cy="1662000"/>
            </a:xfrm>
            <a:prstGeom prst="rect">
              <a:avLst/>
            </a:prstGeom>
            <a:solidFill>
              <a:srgbClr val="D2D2D2"/>
            </a:solidFill>
            <a:ln cap="flat" cmpd="sng" w="9525">
              <a:solidFill>
                <a:srgbClr val="666666"/>
              </a:solidFill>
              <a:prstDash val="solid"/>
              <a:round/>
              <a:headEnd len="sm" w="sm" type="none"/>
              <a:tailEnd len="sm" w="sm" type="none"/>
            </a:ln>
          </p:spPr>
          <p:txBody>
            <a:bodyPr anchorCtr="0" anchor="ctr" bIns="122175" lIns="122175" spcFirstLastPara="1" rIns="122175" wrap="square" tIns="122175">
              <a:noAutofit/>
            </a:bodyPr>
            <a:lstStyle/>
            <a:p>
              <a:pPr indent="0" lvl="0" marL="0" rtl="0" algn="l">
                <a:spcBef>
                  <a:spcPts val="0"/>
                </a:spcBef>
                <a:spcAft>
                  <a:spcPts val="0"/>
                </a:spcAft>
                <a:buNone/>
              </a:pPr>
              <a:r>
                <a:t/>
              </a:r>
              <a:endParaRPr/>
            </a:p>
          </p:txBody>
        </p:sp>
        <p:pic>
          <p:nvPicPr>
            <p:cNvPr id="2784" name="Google Shape;2784;p224"/>
            <p:cNvPicPr preferRelativeResize="0"/>
            <p:nvPr/>
          </p:nvPicPr>
          <p:blipFill>
            <a:blip r:embed="rId10">
              <a:alphaModFix/>
            </a:blip>
            <a:stretch>
              <a:fillRect/>
            </a:stretch>
          </p:blipFill>
          <p:spPr>
            <a:xfrm>
              <a:off x="7167675" y="3054725"/>
              <a:ext cx="972850" cy="1171525"/>
            </a:xfrm>
            <a:prstGeom prst="rect">
              <a:avLst/>
            </a:prstGeom>
            <a:noFill/>
            <a:ln>
              <a:noFill/>
            </a:ln>
          </p:spPr>
        </p:pic>
        <p:sp>
          <p:nvSpPr>
            <p:cNvPr id="2785" name="Google Shape;2785;p224"/>
            <p:cNvSpPr/>
            <p:nvPr/>
          </p:nvSpPr>
          <p:spPr>
            <a:xfrm>
              <a:off x="7086350" y="4346873"/>
              <a:ext cx="1163700" cy="241500"/>
            </a:xfrm>
            <a:prstGeom prst="rect">
              <a:avLst/>
            </a:prstGeom>
            <a:solidFill>
              <a:srgbClr val="009BD7"/>
            </a:solidFill>
            <a:ln cap="flat" cmpd="sng" w="9525">
              <a:solidFill>
                <a:srgbClr val="666666"/>
              </a:solidFill>
              <a:prstDash val="solid"/>
              <a:round/>
              <a:headEnd len="sm" w="sm" type="none"/>
              <a:tailEnd len="sm" w="sm" type="none"/>
            </a:ln>
          </p:spPr>
          <p:txBody>
            <a:bodyPr anchorCtr="0" anchor="ctr" bIns="122175" lIns="122175" spcFirstLastPara="1" rIns="122175" wrap="square" tIns="122175">
              <a:noAutofit/>
            </a:bodyPr>
            <a:lstStyle/>
            <a:p>
              <a:pPr indent="0" lvl="0" marL="0" rtl="0" algn="ctr">
                <a:spcBef>
                  <a:spcPts val="0"/>
                </a:spcBef>
                <a:spcAft>
                  <a:spcPts val="0"/>
                </a:spcAft>
                <a:buNone/>
              </a:pPr>
              <a:r>
                <a:rPr lang="en" sz="1200">
                  <a:solidFill>
                    <a:srgbClr val="FFFFFF"/>
                  </a:solidFill>
                  <a:latin typeface="Overpass"/>
                  <a:ea typeface="Overpass"/>
                  <a:cs typeface="Overpass"/>
                  <a:sym typeface="Overpass"/>
                </a:rPr>
                <a:t>HOSTS</a:t>
              </a:r>
              <a:endParaRPr sz="1200">
                <a:solidFill>
                  <a:srgbClr val="FFFFFF"/>
                </a:solidFill>
                <a:latin typeface="Overpass"/>
                <a:ea typeface="Overpass"/>
                <a:cs typeface="Overpass"/>
                <a:sym typeface="Overpass"/>
              </a:endParaRPr>
            </a:p>
          </p:txBody>
        </p:sp>
      </p:grpSp>
      <p:pic>
        <p:nvPicPr>
          <p:cNvPr id="2786" name="Google Shape;2786;p224"/>
          <p:cNvPicPr preferRelativeResize="0"/>
          <p:nvPr/>
        </p:nvPicPr>
        <p:blipFill>
          <a:blip r:embed="rId11">
            <a:alphaModFix/>
          </a:blip>
          <a:stretch>
            <a:fillRect/>
          </a:stretch>
        </p:blipFill>
        <p:spPr>
          <a:xfrm>
            <a:off x="914171" y="1257299"/>
            <a:ext cx="4027751" cy="1709666"/>
          </a:xfrm>
          <a:prstGeom prst="rect">
            <a:avLst/>
          </a:prstGeom>
          <a:noFill/>
          <a:ln>
            <a:noFill/>
          </a:ln>
        </p:spPr>
      </p:pic>
      <p:grpSp>
        <p:nvGrpSpPr>
          <p:cNvPr id="2787" name="Google Shape;2787;p224"/>
          <p:cNvGrpSpPr/>
          <p:nvPr/>
        </p:nvGrpSpPr>
        <p:grpSpPr>
          <a:xfrm>
            <a:off x="2814829" y="2341593"/>
            <a:ext cx="1788753" cy="559986"/>
            <a:chOff x="1349650" y="2213450"/>
            <a:chExt cx="1341900" cy="420000"/>
          </a:xfrm>
        </p:grpSpPr>
        <p:sp>
          <p:nvSpPr>
            <p:cNvPr id="2788" name="Google Shape;2788;p224"/>
            <p:cNvSpPr/>
            <p:nvPr/>
          </p:nvSpPr>
          <p:spPr>
            <a:xfrm>
              <a:off x="1349650" y="2213450"/>
              <a:ext cx="1341900" cy="420000"/>
            </a:xfrm>
            <a:prstGeom prst="rect">
              <a:avLst/>
            </a:prstGeom>
            <a:solidFill>
              <a:srgbClr val="009BD7"/>
            </a:solidFill>
            <a:ln cap="flat" cmpd="sng" w="9525">
              <a:solidFill>
                <a:srgbClr val="666666"/>
              </a:solidFill>
              <a:prstDash val="solid"/>
              <a:round/>
              <a:headEnd len="sm" w="sm" type="none"/>
              <a:tailEnd len="sm" w="sm" type="none"/>
            </a:ln>
          </p:spPr>
          <p:txBody>
            <a:bodyPr anchorCtr="0" anchor="ctr" bIns="122175" lIns="122175" spcFirstLastPara="1" rIns="122175" wrap="square" tIns="122175">
              <a:noAutofit/>
            </a:bodyPr>
            <a:lstStyle/>
            <a:p>
              <a:pPr indent="0" lvl="0" marL="0" rtl="0" algn="ctr">
                <a:spcBef>
                  <a:spcPts val="0"/>
                </a:spcBef>
                <a:spcAft>
                  <a:spcPts val="0"/>
                </a:spcAft>
                <a:buNone/>
              </a:pPr>
              <a:r>
                <a:t/>
              </a:r>
              <a:endParaRPr sz="1200">
                <a:solidFill>
                  <a:srgbClr val="FFFFFF"/>
                </a:solidFill>
                <a:latin typeface="Overpass"/>
                <a:ea typeface="Overpass"/>
                <a:cs typeface="Overpass"/>
                <a:sym typeface="Overpass"/>
              </a:endParaRPr>
            </a:p>
          </p:txBody>
        </p:sp>
        <p:pic>
          <p:nvPicPr>
            <p:cNvPr id="2789" name="Google Shape;2789;p224"/>
            <p:cNvPicPr preferRelativeResize="0"/>
            <p:nvPr/>
          </p:nvPicPr>
          <p:blipFill>
            <a:blip r:embed="rId12">
              <a:alphaModFix/>
            </a:blip>
            <a:stretch>
              <a:fillRect/>
            </a:stretch>
          </p:blipFill>
          <p:spPr>
            <a:xfrm>
              <a:off x="1542650" y="2272797"/>
              <a:ext cx="955900" cy="301303"/>
            </a:xfrm>
            <a:prstGeom prst="rect">
              <a:avLst/>
            </a:prstGeom>
            <a:noFill/>
            <a:ln>
              <a:noFill/>
            </a:ln>
          </p:spPr>
        </p:pic>
      </p:grpSp>
      <p:cxnSp>
        <p:nvCxnSpPr>
          <p:cNvPr id="2790" name="Google Shape;2790;p224"/>
          <p:cNvCxnSpPr/>
          <p:nvPr/>
        </p:nvCxnSpPr>
        <p:spPr>
          <a:xfrm>
            <a:off x="4467855" y="5956893"/>
            <a:ext cx="1728000" cy="0"/>
          </a:xfrm>
          <a:prstGeom prst="straightConnector1">
            <a:avLst/>
          </a:prstGeom>
          <a:noFill/>
          <a:ln cap="flat" cmpd="sng" w="9525">
            <a:solidFill>
              <a:srgbClr val="595959"/>
            </a:solidFill>
            <a:prstDash val="solid"/>
            <a:round/>
            <a:headEnd len="med" w="med" type="triangle"/>
            <a:tailEnd len="med" w="med" type="triangle"/>
          </a:ln>
        </p:spPr>
      </p:cxnSp>
      <p:cxnSp>
        <p:nvCxnSpPr>
          <p:cNvPr id="2791" name="Google Shape;2791;p224"/>
          <p:cNvCxnSpPr/>
          <p:nvPr/>
        </p:nvCxnSpPr>
        <p:spPr>
          <a:xfrm>
            <a:off x="7747101" y="5956895"/>
            <a:ext cx="1699200" cy="0"/>
          </a:xfrm>
          <a:prstGeom prst="straightConnector1">
            <a:avLst/>
          </a:prstGeom>
          <a:noFill/>
          <a:ln cap="flat" cmpd="sng" w="9525">
            <a:solidFill>
              <a:srgbClr val="595959"/>
            </a:solidFill>
            <a:prstDash val="solid"/>
            <a:round/>
            <a:headEnd len="med" w="med" type="triangle"/>
            <a:tailEnd len="med" w="med" type="triangle"/>
          </a:ln>
        </p:spPr>
      </p:cxnSp>
      <p:cxnSp>
        <p:nvCxnSpPr>
          <p:cNvPr id="2792" name="Google Shape;2792;p224"/>
          <p:cNvCxnSpPr/>
          <p:nvPr/>
        </p:nvCxnSpPr>
        <p:spPr>
          <a:xfrm flipH="1">
            <a:off x="3690605" y="2901667"/>
            <a:ext cx="18600" cy="1224000"/>
          </a:xfrm>
          <a:prstGeom prst="straightConnector1">
            <a:avLst/>
          </a:prstGeom>
          <a:noFill/>
          <a:ln cap="flat" cmpd="sng" w="9525">
            <a:solidFill>
              <a:srgbClr val="595959"/>
            </a:solidFill>
            <a:prstDash val="solid"/>
            <a:round/>
            <a:headEnd len="med" w="med" type="triangle"/>
            <a:tailEnd len="med" w="med" type="triangle"/>
          </a:ln>
        </p:spPr>
      </p:cxnSp>
      <p:pic>
        <p:nvPicPr>
          <p:cNvPr id="2793" name="Google Shape;2793;p224"/>
          <p:cNvPicPr preferRelativeResize="0"/>
          <p:nvPr/>
        </p:nvPicPr>
        <p:blipFill rotWithShape="1">
          <a:blip r:embed="rId13">
            <a:alphaModFix/>
          </a:blip>
          <a:srcRect b="0" l="0" r="0" t="0"/>
          <a:stretch/>
        </p:blipFill>
        <p:spPr>
          <a:xfrm>
            <a:off x="4025812" y="4125767"/>
            <a:ext cx="397837" cy="397837"/>
          </a:xfrm>
          <a:prstGeom prst="rect">
            <a:avLst/>
          </a:prstGeom>
          <a:noFill/>
          <a:ln>
            <a:noFill/>
          </a:ln>
        </p:spPr>
      </p:pic>
      <p:pic>
        <p:nvPicPr>
          <p:cNvPr id="2794" name="Google Shape;2794;p224"/>
          <p:cNvPicPr preferRelativeResize="0"/>
          <p:nvPr/>
        </p:nvPicPr>
        <p:blipFill rotWithShape="1">
          <a:blip r:embed="rId13">
            <a:alphaModFix/>
          </a:blip>
          <a:srcRect b="0" l="0" r="0" t="0"/>
          <a:stretch/>
        </p:blipFill>
        <p:spPr>
          <a:xfrm>
            <a:off x="7305059" y="4125767"/>
            <a:ext cx="397837" cy="397837"/>
          </a:xfrm>
          <a:prstGeom prst="rect">
            <a:avLst/>
          </a:prstGeom>
          <a:noFill/>
          <a:ln>
            <a:noFill/>
          </a:ln>
        </p:spPr>
      </p:pic>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98" name="Shape 2798"/>
        <p:cNvGrpSpPr/>
        <p:nvPr/>
      </p:nvGrpSpPr>
      <p:grpSpPr>
        <a:xfrm>
          <a:off x="0" y="0"/>
          <a:ext cx="0" cy="0"/>
          <a:chOff x="0" y="0"/>
          <a:chExt cx="0" cy="0"/>
        </a:xfrm>
      </p:grpSpPr>
      <p:grpSp>
        <p:nvGrpSpPr>
          <p:cNvPr id="2799" name="Google Shape;2799;p225"/>
          <p:cNvGrpSpPr/>
          <p:nvPr/>
        </p:nvGrpSpPr>
        <p:grpSpPr>
          <a:xfrm>
            <a:off x="2916428" y="4125821"/>
            <a:ext cx="1551385" cy="1992251"/>
            <a:chOff x="2645050" y="1514250"/>
            <a:chExt cx="1341912" cy="1931411"/>
          </a:xfrm>
        </p:grpSpPr>
        <p:sp>
          <p:nvSpPr>
            <p:cNvPr id="2800" name="Google Shape;2800;p225"/>
            <p:cNvSpPr/>
            <p:nvPr/>
          </p:nvSpPr>
          <p:spPr>
            <a:xfrm>
              <a:off x="2645050" y="1514250"/>
              <a:ext cx="1338600" cy="1931100"/>
            </a:xfrm>
            <a:prstGeom prst="rect">
              <a:avLst/>
            </a:prstGeom>
            <a:solidFill>
              <a:srgbClr val="D2D2D2"/>
            </a:solidFill>
            <a:ln cap="flat" cmpd="sng" w="9525">
              <a:solidFill>
                <a:srgbClr val="666666"/>
              </a:solidFill>
              <a:prstDash val="solid"/>
              <a:round/>
              <a:headEnd len="sm" w="sm" type="none"/>
              <a:tailEnd len="sm" w="sm" type="none"/>
            </a:ln>
          </p:spPr>
          <p:txBody>
            <a:bodyPr anchorCtr="0" anchor="ctr" bIns="122175" lIns="122175" spcFirstLastPara="1" rIns="122175" wrap="square" tIns="122175">
              <a:noAutofit/>
            </a:bodyPr>
            <a:lstStyle/>
            <a:p>
              <a:pPr indent="0" lvl="0" marL="0" rtl="0" algn="l">
                <a:spcBef>
                  <a:spcPts val="0"/>
                </a:spcBef>
                <a:spcAft>
                  <a:spcPts val="0"/>
                </a:spcAft>
                <a:buNone/>
              </a:pPr>
              <a:r>
                <a:t/>
              </a:r>
              <a:endParaRPr/>
            </a:p>
          </p:txBody>
        </p:sp>
        <p:pic>
          <p:nvPicPr>
            <p:cNvPr id="2801" name="Google Shape;2801;p225"/>
            <p:cNvPicPr preferRelativeResize="0"/>
            <p:nvPr/>
          </p:nvPicPr>
          <p:blipFill>
            <a:blip r:embed="rId3">
              <a:alphaModFix/>
            </a:blip>
            <a:stretch>
              <a:fillRect/>
            </a:stretch>
          </p:blipFill>
          <p:spPr>
            <a:xfrm>
              <a:off x="2755225" y="2516122"/>
              <a:ext cx="1102025" cy="523850"/>
            </a:xfrm>
            <a:prstGeom prst="rect">
              <a:avLst/>
            </a:prstGeom>
            <a:noFill/>
            <a:ln>
              <a:noFill/>
            </a:ln>
          </p:spPr>
        </p:pic>
        <p:pic>
          <p:nvPicPr>
            <p:cNvPr id="2802" name="Google Shape;2802;p225"/>
            <p:cNvPicPr preferRelativeResize="0"/>
            <p:nvPr/>
          </p:nvPicPr>
          <p:blipFill>
            <a:blip r:embed="rId4">
              <a:alphaModFix/>
            </a:blip>
            <a:stretch>
              <a:fillRect/>
            </a:stretch>
          </p:blipFill>
          <p:spPr>
            <a:xfrm>
              <a:off x="2908350" y="1561000"/>
              <a:ext cx="795775" cy="901225"/>
            </a:xfrm>
            <a:prstGeom prst="rect">
              <a:avLst/>
            </a:prstGeom>
            <a:noFill/>
            <a:ln>
              <a:noFill/>
            </a:ln>
          </p:spPr>
        </p:pic>
        <p:sp>
          <p:nvSpPr>
            <p:cNvPr id="2803" name="Google Shape;2803;p225"/>
            <p:cNvSpPr/>
            <p:nvPr/>
          </p:nvSpPr>
          <p:spPr>
            <a:xfrm>
              <a:off x="2645062" y="3133361"/>
              <a:ext cx="1341900" cy="312300"/>
            </a:xfrm>
            <a:prstGeom prst="rect">
              <a:avLst/>
            </a:prstGeom>
            <a:solidFill>
              <a:srgbClr val="009BD7"/>
            </a:solidFill>
            <a:ln cap="flat" cmpd="sng" w="9525">
              <a:solidFill>
                <a:srgbClr val="666666"/>
              </a:solidFill>
              <a:prstDash val="solid"/>
              <a:round/>
              <a:headEnd len="sm" w="sm" type="none"/>
              <a:tailEnd len="sm" w="sm" type="none"/>
            </a:ln>
          </p:spPr>
          <p:txBody>
            <a:bodyPr anchorCtr="0" anchor="ctr" bIns="122175" lIns="122175" spcFirstLastPara="1" rIns="122175" wrap="square" tIns="122175">
              <a:noAutofit/>
            </a:bodyPr>
            <a:lstStyle/>
            <a:p>
              <a:pPr indent="0" lvl="0" marL="0" rtl="0" algn="ctr">
                <a:spcBef>
                  <a:spcPts val="0"/>
                </a:spcBef>
                <a:spcAft>
                  <a:spcPts val="0"/>
                </a:spcAft>
                <a:buNone/>
              </a:pPr>
              <a:r>
                <a:rPr lang="en" sz="1200">
                  <a:solidFill>
                    <a:srgbClr val="FFFFFF"/>
                  </a:solidFill>
                  <a:latin typeface="Overpass"/>
                  <a:ea typeface="Overpass"/>
                  <a:cs typeface="Overpass"/>
                  <a:sym typeface="Overpass"/>
                </a:rPr>
                <a:t>SATELLITE SERVER</a:t>
              </a:r>
              <a:endParaRPr sz="1200">
                <a:solidFill>
                  <a:srgbClr val="FFFFFF"/>
                </a:solidFill>
                <a:latin typeface="Overpass"/>
                <a:ea typeface="Overpass"/>
                <a:cs typeface="Overpass"/>
                <a:sym typeface="Overpass"/>
              </a:endParaRPr>
            </a:p>
          </p:txBody>
        </p:sp>
      </p:grpSp>
      <p:grpSp>
        <p:nvGrpSpPr>
          <p:cNvPr id="2804" name="Google Shape;2804;p225"/>
          <p:cNvGrpSpPr/>
          <p:nvPr/>
        </p:nvGrpSpPr>
        <p:grpSpPr>
          <a:xfrm>
            <a:off x="6195667" y="4125821"/>
            <a:ext cx="1551371" cy="1992252"/>
            <a:chOff x="4626241" y="1514250"/>
            <a:chExt cx="1341900" cy="1931413"/>
          </a:xfrm>
        </p:grpSpPr>
        <p:sp>
          <p:nvSpPr>
            <p:cNvPr id="2805" name="Google Shape;2805;p225"/>
            <p:cNvSpPr/>
            <p:nvPr/>
          </p:nvSpPr>
          <p:spPr>
            <a:xfrm>
              <a:off x="4626250" y="1514250"/>
              <a:ext cx="1338600" cy="1931100"/>
            </a:xfrm>
            <a:prstGeom prst="rect">
              <a:avLst/>
            </a:prstGeom>
            <a:solidFill>
              <a:srgbClr val="D2D2D2"/>
            </a:solidFill>
            <a:ln cap="flat" cmpd="sng" w="9525">
              <a:solidFill>
                <a:srgbClr val="666666"/>
              </a:solidFill>
              <a:prstDash val="solid"/>
              <a:round/>
              <a:headEnd len="sm" w="sm" type="none"/>
              <a:tailEnd len="sm" w="sm" type="none"/>
            </a:ln>
          </p:spPr>
          <p:txBody>
            <a:bodyPr anchorCtr="0" anchor="ctr" bIns="122175" lIns="122175" spcFirstLastPara="1" rIns="122175" wrap="square" tIns="122175">
              <a:noAutofit/>
            </a:bodyPr>
            <a:lstStyle/>
            <a:p>
              <a:pPr indent="0" lvl="0" marL="0" rtl="0" algn="l">
                <a:spcBef>
                  <a:spcPts val="0"/>
                </a:spcBef>
                <a:spcAft>
                  <a:spcPts val="0"/>
                </a:spcAft>
                <a:buNone/>
              </a:pPr>
              <a:r>
                <a:t/>
              </a:r>
              <a:endParaRPr/>
            </a:p>
          </p:txBody>
        </p:sp>
        <p:sp>
          <p:nvSpPr>
            <p:cNvPr id="2806" name="Google Shape;2806;p225"/>
            <p:cNvSpPr/>
            <p:nvPr/>
          </p:nvSpPr>
          <p:spPr>
            <a:xfrm>
              <a:off x="4626241" y="3133363"/>
              <a:ext cx="1341900" cy="312300"/>
            </a:xfrm>
            <a:prstGeom prst="rect">
              <a:avLst/>
            </a:prstGeom>
            <a:solidFill>
              <a:srgbClr val="009BD7"/>
            </a:solidFill>
            <a:ln cap="flat" cmpd="sng" w="9525">
              <a:solidFill>
                <a:srgbClr val="666666"/>
              </a:solidFill>
              <a:prstDash val="solid"/>
              <a:round/>
              <a:headEnd len="sm" w="sm" type="none"/>
              <a:tailEnd len="sm" w="sm" type="none"/>
            </a:ln>
          </p:spPr>
          <p:txBody>
            <a:bodyPr anchorCtr="0" anchor="ctr" bIns="122175" lIns="122175" spcFirstLastPara="1" rIns="122175" wrap="square" tIns="122175">
              <a:noAutofit/>
            </a:bodyPr>
            <a:lstStyle/>
            <a:p>
              <a:pPr indent="0" lvl="0" marL="0" rtl="0" algn="ctr">
                <a:spcBef>
                  <a:spcPts val="0"/>
                </a:spcBef>
                <a:spcAft>
                  <a:spcPts val="0"/>
                </a:spcAft>
                <a:buNone/>
              </a:pPr>
              <a:r>
                <a:rPr lang="en" sz="1200">
                  <a:solidFill>
                    <a:srgbClr val="FFFFFF"/>
                  </a:solidFill>
                  <a:latin typeface="Overpass"/>
                  <a:ea typeface="Overpass"/>
                  <a:cs typeface="Overpass"/>
                  <a:sym typeface="Overpass"/>
                </a:rPr>
                <a:t>CAPSULE SERVER(S)</a:t>
              </a:r>
              <a:endParaRPr sz="1200">
                <a:solidFill>
                  <a:srgbClr val="FFFFFF"/>
                </a:solidFill>
                <a:latin typeface="Overpass"/>
                <a:ea typeface="Overpass"/>
                <a:cs typeface="Overpass"/>
                <a:sym typeface="Overpass"/>
              </a:endParaRPr>
            </a:p>
          </p:txBody>
        </p:sp>
        <p:pic>
          <p:nvPicPr>
            <p:cNvPr id="2807" name="Google Shape;2807;p225"/>
            <p:cNvPicPr preferRelativeResize="0"/>
            <p:nvPr/>
          </p:nvPicPr>
          <p:blipFill>
            <a:blip r:embed="rId3">
              <a:alphaModFix/>
            </a:blip>
            <a:stretch>
              <a:fillRect/>
            </a:stretch>
          </p:blipFill>
          <p:spPr>
            <a:xfrm>
              <a:off x="4736425" y="2516122"/>
              <a:ext cx="1102025" cy="523850"/>
            </a:xfrm>
            <a:prstGeom prst="rect">
              <a:avLst/>
            </a:prstGeom>
            <a:noFill/>
            <a:ln>
              <a:noFill/>
            </a:ln>
          </p:spPr>
        </p:pic>
        <p:pic>
          <p:nvPicPr>
            <p:cNvPr id="2808" name="Google Shape;2808;p225"/>
            <p:cNvPicPr preferRelativeResize="0"/>
            <p:nvPr/>
          </p:nvPicPr>
          <p:blipFill>
            <a:blip r:embed="rId5">
              <a:alphaModFix/>
            </a:blip>
            <a:stretch>
              <a:fillRect/>
            </a:stretch>
          </p:blipFill>
          <p:spPr>
            <a:xfrm>
              <a:off x="4964822" y="1710900"/>
              <a:ext cx="645227" cy="572700"/>
            </a:xfrm>
            <a:prstGeom prst="rect">
              <a:avLst/>
            </a:prstGeom>
            <a:noFill/>
            <a:ln>
              <a:noFill/>
            </a:ln>
          </p:spPr>
        </p:pic>
      </p:grpSp>
      <p:cxnSp>
        <p:nvCxnSpPr>
          <p:cNvPr id="2809" name="Google Shape;2809;p225"/>
          <p:cNvCxnSpPr>
            <a:stCxn id="2803" idx="3"/>
            <a:endCxn id="2806" idx="1"/>
          </p:cNvCxnSpPr>
          <p:nvPr/>
        </p:nvCxnSpPr>
        <p:spPr>
          <a:xfrm>
            <a:off x="4467812" y="5957003"/>
            <a:ext cx="1728000" cy="0"/>
          </a:xfrm>
          <a:prstGeom prst="straightConnector1">
            <a:avLst/>
          </a:prstGeom>
          <a:noFill/>
          <a:ln cap="flat" cmpd="sng" w="9525">
            <a:solidFill>
              <a:srgbClr val="595959"/>
            </a:solidFill>
            <a:prstDash val="solid"/>
            <a:round/>
            <a:headEnd len="med" w="med" type="triangle"/>
            <a:tailEnd len="med" w="med" type="triangle"/>
          </a:ln>
        </p:spPr>
      </p:cxnSp>
      <p:cxnSp>
        <p:nvCxnSpPr>
          <p:cNvPr id="2810" name="Google Shape;2810;p225"/>
          <p:cNvCxnSpPr>
            <a:stCxn id="2806" idx="3"/>
          </p:cNvCxnSpPr>
          <p:nvPr/>
        </p:nvCxnSpPr>
        <p:spPr>
          <a:xfrm>
            <a:off x="7747037" y="5957004"/>
            <a:ext cx="1699200" cy="0"/>
          </a:xfrm>
          <a:prstGeom prst="straightConnector1">
            <a:avLst/>
          </a:prstGeom>
          <a:noFill/>
          <a:ln cap="flat" cmpd="sng" w="9525">
            <a:solidFill>
              <a:srgbClr val="595959"/>
            </a:solidFill>
            <a:prstDash val="solid"/>
            <a:round/>
            <a:headEnd len="med" w="med" type="triangle"/>
            <a:tailEnd len="med" w="med" type="triangle"/>
          </a:ln>
        </p:spPr>
      </p:cxnSp>
      <p:pic>
        <p:nvPicPr>
          <p:cNvPr id="2811" name="Google Shape;2811;p225"/>
          <p:cNvPicPr preferRelativeResize="0"/>
          <p:nvPr/>
        </p:nvPicPr>
        <p:blipFill>
          <a:blip r:embed="rId6">
            <a:alphaModFix/>
          </a:blip>
          <a:stretch>
            <a:fillRect/>
          </a:stretch>
        </p:blipFill>
        <p:spPr>
          <a:xfrm flipH="1">
            <a:off x="1378515" y="3501220"/>
            <a:ext cx="1207738" cy="776387"/>
          </a:xfrm>
          <a:prstGeom prst="rect">
            <a:avLst/>
          </a:prstGeom>
          <a:noFill/>
          <a:ln>
            <a:noFill/>
          </a:ln>
        </p:spPr>
      </p:pic>
      <p:pic>
        <p:nvPicPr>
          <p:cNvPr id="2812" name="Google Shape;2812;p225"/>
          <p:cNvPicPr preferRelativeResize="0"/>
          <p:nvPr/>
        </p:nvPicPr>
        <p:blipFill>
          <a:blip r:embed="rId7">
            <a:alphaModFix/>
          </a:blip>
          <a:stretch>
            <a:fillRect/>
          </a:stretch>
        </p:blipFill>
        <p:spPr>
          <a:xfrm>
            <a:off x="1996459" y="4921699"/>
            <a:ext cx="579732" cy="503874"/>
          </a:xfrm>
          <a:prstGeom prst="rect">
            <a:avLst/>
          </a:prstGeom>
          <a:noFill/>
          <a:ln>
            <a:noFill/>
          </a:ln>
        </p:spPr>
      </p:pic>
      <p:pic>
        <p:nvPicPr>
          <p:cNvPr id="2813" name="Google Shape;2813;p225"/>
          <p:cNvPicPr preferRelativeResize="0"/>
          <p:nvPr/>
        </p:nvPicPr>
        <p:blipFill>
          <a:blip r:embed="rId7">
            <a:alphaModFix/>
          </a:blip>
          <a:stretch>
            <a:fillRect/>
          </a:stretch>
        </p:blipFill>
        <p:spPr>
          <a:xfrm>
            <a:off x="8700549" y="4926516"/>
            <a:ext cx="579732" cy="503874"/>
          </a:xfrm>
          <a:prstGeom prst="rect">
            <a:avLst/>
          </a:prstGeom>
          <a:noFill/>
          <a:ln>
            <a:noFill/>
          </a:ln>
        </p:spPr>
      </p:pic>
      <p:sp>
        <p:nvSpPr>
          <p:cNvPr id="2814" name="Google Shape;2814;p225"/>
          <p:cNvSpPr txBox="1"/>
          <p:nvPr/>
        </p:nvSpPr>
        <p:spPr>
          <a:xfrm>
            <a:off x="1310072" y="3471100"/>
            <a:ext cx="1221300" cy="629700"/>
          </a:xfrm>
          <a:prstGeom prst="rect">
            <a:avLst/>
          </a:prstGeom>
          <a:noFill/>
          <a:ln>
            <a:noFill/>
          </a:ln>
        </p:spPr>
        <p:txBody>
          <a:bodyPr anchorCtr="0" anchor="t" bIns="122175" lIns="122175" spcFirstLastPara="1" rIns="122175" wrap="square" tIns="122175">
            <a:noAutofit/>
          </a:bodyPr>
          <a:lstStyle/>
          <a:p>
            <a:pPr indent="0" lvl="0" marL="0" rtl="0" algn="l">
              <a:spcBef>
                <a:spcPts val="0"/>
              </a:spcBef>
              <a:spcAft>
                <a:spcPts val="0"/>
              </a:spcAft>
              <a:buNone/>
            </a:pPr>
            <a:r>
              <a:rPr lang="en" sz="1800"/>
              <a:t>I can fix it!</a:t>
            </a:r>
            <a:endParaRPr sz="1800"/>
          </a:p>
        </p:txBody>
      </p:sp>
      <p:sp>
        <p:nvSpPr>
          <p:cNvPr id="2815" name="Google Shape;2815;p225"/>
          <p:cNvSpPr txBox="1"/>
          <p:nvPr>
            <p:ph type="title"/>
          </p:nvPr>
        </p:nvSpPr>
        <p:spPr>
          <a:xfrm>
            <a:off x="1101924" y="0"/>
            <a:ext cx="9984900" cy="14172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t/>
            </a:r>
            <a:endParaRPr/>
          </a:p>
          <a:p>
            <a:pPr indent="0" lvl="0" marL="0" rtl="0" algn="ctr">
              <a:spcBef>
                <a:spcPts val="0"/>
              </a:spcBef>
              <a:spcAft>
                <a:spcPts val="0"/>
              </a:spcAft>
              <a:buNone/>
            </a:pPr>
            <a:r>
              <a:rPr lang="en"/>
              <a:t>Create a Remediation Plan</a:t>
            </a:r>
            <a:endParaRPr/>
          </a:p>
        </p:txBody>
      </p:sp>
      <p:sp>
        <p:nvSpPr>
          <p:cNvPr id="2816" name="Google Shape;2816;p225"/>
          <p:cNvSpPr/>
          <p:nvPr/>
        </p:nvSpPr>
        <p:spPr>
          <a:xfrm>
            <a:off x="427243" y="5795830"/>
            <a:ext cx="1551000" cy="321900"/>
          </a:xfrm>
          <a:prstGeom prst="rect">
            <a:avLst/>
          </a:prstGeom>
          <a:solidFill>
            <a:srgbClr val="009BD7"/>
          </a:solidFill>
          <a:ln cap="flat" cmpd="sng" w="9525">
            <a:solidFill>
              <a:srgbClr val="666666"/>
            </a:solidFill>
            <a:prstDash val="solid"/>
            <a:round/>
            <a:headEnd len="sm" w="sm" type="none"/>
            <a:tailEnd len="sm" w="sm" type="none"/>
          </a:ln>
        </p:spPr>
        <p:txBody>
          <a:bodyPr anchorCtr="0" anchor="ctr" bIns="122175" lIns="122175" spcFirstLastPara="1" rIns="122175" wrap="square" tIns="122175">
            <a:noAutofit/>
          </a:bodyPr>
          <a:lstStyle/>
          <a:p>
            <a:pPr indent="0" lvl="0" marL="0" rtl="0" algn="ctr">
              <a:spcBef>
                <a:spcPts val="0"/>
              </a:spcBef>
              <a:spcAft>
                <a:spcPts val="0"/>
              </a:spcAft>
              <a:buNone/>
            </a:pPr>
            <a:r>
              <a:rPr lang="en" sz="1200">
                <a:solidFill>
                  <a:srgbClr val="FFFFFF"/>
                </a:solidFill>
                <a:latin typeface="Overpass"/>
                <a:ea typeface="Overpass"/>
                <a:cs typeface="Overpass"/>
                <a:sym typeface="Overpass"/>
              </a:rPr>
              <a:t>USER</a:t>
            </a:r>
            <a:endParaRPr sz="1200">
              <a:solidFill>
                <a:srgbClr val="FFFFFF"/>
              </a:solidFill>
              <a:latin typeface="Overpass"/>
              <a:ea typeface="Overpass"/>
              <a:cs typeface="Overpass"/>
              <a:sym typeface="Overpass"/>
            </a:endParaRPr>
          </a:p>
        </p:txBody>
      </p:sp>
      <p:pic>
        <p:nvPicPr>
          <p:cNvPr id="2817" name="Google Shape;2817;p225"/>
          <p:cNvPicPr preferRelativeResize="0"/>
          <p:nvPr/>
        </p:nvPicPr>
        <p:blipFill>
          <a:blip r:embed="rId8">
            <a:alphaModFix/>
          </a:blip>
          <a:stretch>
            <a:fillRect/>
          </a:stretch>
        </p:blipFill>
        <p:spPr>
          <a:xfrm>
            <a:off x="721796" y="4249060"/>
            <a:ext cx="866033" cy="1338415"/>
          </a:xfrm>
          <a:prstGeom prst="rect">
            <a:avLst/>
          </a:prstGeom>
          <a:noFill/>
          <a:ln>
            <a:noFill/>
          </a:ln>
        </p:spPr>
      </p:pic>
      <p:pic>
        <p:nvPicPr>
          <p:cNvPr id="2818" name="Google Shape;2818;p225"/>
          <p:cNvPicPr preferRelativeResize="0"/>
          <p:nvPr/>
        </p:nvPicPr>
        <p:blipFill>
          <a:blip r:embed="rId9">
            <a:alphaModFix/>
          </a:blip>
          <a:stretch>
            <a:fillRect/>
          </a:stretch>
        </p:blipFill>
        <p:spPr>
          <a:xfrm>
            <a:off x="971257" y="4262500"/>
            <a:ext cx="416862" cy="416862"/>
          </a:xfrm>
          <a:prstGeom prst="rect">
            <a:avLst/>
          </a:prstGeom>
          <a:noFill/>
          <a:ln>
            <a:noFill/>
          </a:ln>
        </p:spPr>
      </p:pic>
      <p:sp>
        <p:nvSpPr>
          <p:cNvPr id="2819" name="Google Shape;2819;p225"/>
          <p:cNvSpPr txBox="1"/>
          <p:nvPr>
            <p:ph idx="4294967295" type="subTitle"/>
          </p:nvPr>
        </p:nvSpPr>
        <p:spPr>
          <a:xfrm>
            <a:off x="1101924" y="934900"/>
            <a:ext cx="9984900" cy="8754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A user creates the remediation plan through Satellite</a:t>
            </a:r>
            <a:endParaRPr/>
          </a:p>
          <a:p>
            <a:pPr indent="0" lvl="0" marL="0" rtl="0" algn="ctr">
              <a:spcBef>
                <a:spcPts val="2200"/>
              </a:spcBef>
              <a:spcAft>
                <a:spcPts val="0"/>
              </a:spcAft>
              <a:buNone/>
            </a:pPr>
            <a:r>
              <a:t/>
            </a:r>
            <a:endParaRPr/>
          </a:p>
          <a:p>
            <a:pPr indent="0" lvl="0" marL="0" rtl="0" algn="ctr">
              <a:spcBef>
                <a:spcPts val="2200"/>
              </a:spcBef>
              <a:spcAft>
                <a:spcPts val="0"/>
              </a:spcAft>
              <a:buNone/>
            </a:pPr>
            <a:r>
              <a:t/>
            </a:r>
            <a:endParaRPr/>
          </a:p>
          <a:p>
            <a:pPr indent="0" lvl="0" marL="0" rtl="0" algn="ctr">
              <a:spcBef>
                <a:spcPts val="2200"/>
              </a:spcBef>
              <a:spcAft>
                <a:spcPts val="0"/>
              </a:spcAft>
              <a:buNone/>
            </a:pPr>
            <a:r>
              <a:t/>
            </a:r>
            <a:endParaRPr/>
          </a:p>
          <a:p>
            <a:pPr indent="0" lvl="0" marL="0" rtl="0" algn="ctr">
              <a:spcBef>
                <a:spcPts val="2200"/>
              </a:spcBef>
              <a:spcAft>
                <a:spcPts val="2200"/>
              </a:spcAft>
              <a:buNone/>
            </a:pPr>
            <a:r>
              <a:t/>
            </a:r>
            <a:endParaRPr/>
          </a:p>
        </p:txBody>
      </p:sp>
      <p:grpSp>
        <p:nvGrpSpPr>
          <p:cNvPr id="2820" name="Google Shape;2820;p225"/>
          <p:cNvGrpSpPr/>
          <p:nvPr/>
        </p:nvGrpSpPr>
        <p:grpSpPr>
          <a:xfrm>
            <a:off x="9446105" y="3901336"/>
            <a:ext cx="1551212" cy="2216342"/>
            <a:chOff x="7086350" y="2926075"/>
            <a:chExt cx="1163700" cy="1662298"/>
          </a:xfrm>
        </p:grpSpPr>
        <p:sp>
          <p:nvSpPr>
            <p:cNvPr id="2821" name="Google Shape;2821;p225"/>
            <p:cNvSpPr/>
            <p:nvPr/>
          </p:nvSpPr>
          <p:spPr>
            <a:xfrm>
              <a:off x="7086350" y="2926075"/>
              <a:ext cx="1161000" cy="1662000"/>
            </a:xfrm>
            <a:prstGeom prst="rect">
              <a:avLst/>
            </a:prstGeom>
            <a:solidFill>
              <a:srgbClr val="D2D2D2"/>
            </a:solidFill>
            <a:ln cap="flat" cmpd="sng" w="9525">
              <a:solidFill>
                <a:srgbClr val="666666"/>
              </a:solidFill>
              <a:prstDash val="solid"/>
              <a:round/>
              <a:headEnd len="sm" w="sm" type="none"/>
              <a:tailEnd len="sm" w="sm" type="none"/>
            </a:ln>
          </p:spPr>
          <p:txBody>
            <a:bodyPr anchorCtr="0" anchor="ctr" bIns="122175" lIns="122175" spcFirstLastPara="1" rIns="122175" wrap="square" tIns="122175">
              <a:noAutofit/>
            </a:bodyPr>
            <a:lstStyle/>
            <a:p>
              <a:pPr indent="0" lvl="0" marL="0" rtl="0" algn="l">
                <a:spcBef>
                  <a:spcPts val="0"/>
                </a:spcBef>
                <a:spcAft>
                  <a:spcPts val="0"/>
                </a:spcAft>
                <a:buNone/>
              </a:pPr>
              <a:r>
                <a:t/>
              </a:r>
              <a:endParaRPr/>
            </a:p>
          </p:txBody>
        </p:sp>
        <p:pic>
          <p:nvPicPr>
            <p:cNvPr id="2822" name="Google Shape;2822;p225"/>
            <p:cNvPicPr preferRelativeResize="0"/>
            <p:nvPr/>
          </p:nvPicPr>
          <p:blipFill>
            <a:blip r:embed="rId10">
              <a:alphaModFix/>
            </a:blip>
            <a:stretch>
              <a:fillRect/>
            </a:stretch>
          </p:blipFill>
          <p:spPr>
            <a:xfrm>
              <a:off x="7167675" y="3054725"/>
              <a:ext cx="972850" cy="1171525"/>
            </a:xfrm>
            <a:prstGeom prst="rect">
              <a:avLst/>
            </a:prstGeom>
            <a:noFill/>
            <a:ln>
              <a:noFill/>
            </a:ln>
          </p:spPr>
        </p:pic>
        <p:sp>
          <p:nvSpPr>
            <p:cNvPr id="2823" name="Google Shape;2823;p225"/>
            <p:cNvSpPr/>
            <p:nvPr/>
          </p:nvSpPr>
          <p:spPr>
            <a:xfrm>
              <a:off x="7086350" y="4346873"/>
              <a:ext cx="1163700" cy="241500"/>
            </a:xfrm>
            <a:prstGeom prst="rect">
              <a:avLst/>
            </a:prstGeom>
            <a:solidFill>
              <a:srgbClr val="009BD7"/>
            </a:solidFill>
            <a:ln cap="flat" cmpd="sng" w="9525">
              <a:solidFill>
                <a:srgbClr val="666666"/>
              </a:solidFill>
              <a:prstDash val="solid"/>
              <a:round/>
              <a:headEnd len="sm" w="sm" type="none"/>
              <a:tailEnd len="sm" w="sm" type="none"/>
            </a:ln>
          </p:spPr>
          <p:txBody>
            <a:bodyPr anchorCtr="0" anchor="ctr" bIns="122175" lIns="122175" spcFirstLastPara="1" rIns="122175" wrap="square" tIns="122175">
              <a:noAutofit/>
            </a:bodyPr>
            <a:lstStyle/>
            <a:p>
              <a:pPr indent="0" lvl="0" marL="0" rtl="0" algn="ctr">
                <a:spcBef>
                  <a:spcPts val="0"/>
                </a:spcBef>
                <a:spcAft>
                  <a:spcPts val="0"/>
                </a:spcAft>
                <a:buNone/>
              </a:pPr>
              <a:r>
                <a:rPr lang="en" sz="1200">
                  <a:solidFill>
                    <a:srgbClr val="FFFFFF"/>
                  </a:solidFill>
                  <a:latin typeface="Overpass"/>
                  <a:ea typeface="Overpass"/>
                  <a:cs typeface="Overpass"/>
                  <a:sym typeface="Overpass"/>
                </a:rPr>
                <a:t>HOSTS</a:t>
              </a:r>
              <a:endParaRPr sz="1200">
                <a:solidFill>
                  <a:srgbClr val="FFFFFF"/>
                </a:solidFill>
                <a:latin typeface="Overpass"/>
                <a:ea typeface="Overpass"/>
                <a:cs typeface="Overpass"/>
                <a:sym typeface="Overpass"/>
              </a:endParaRPr>
            </a:p>
          </p:txBody>
        </p:sp>
      </p:grpSp>
      <p:pic>
        <p:nvPicPr>
          <p:cNvPr id="2824" name="Google Shape;2824;p225"/>
          <p:cNvPicPr preferRelativeResize="0"/>
          <p:nvPr/>
        </p:nvPicPr>
        <p:blipFill>
          <a:blip r:embed="rId11">
            <a:alphaModFix/>
          </a:blip>
          <a:stretch>
            <a:fillRect/>
          </a:stretch>
        </p:blipFill>
        <p:spPr>
          <a:xfrm>
            <a:off x="914171" y="1257299"/>
            <a:ext cx="4027751" cy="1709666"/>
          </a:xfrm>
          <a:prstGeom prst="rect">
            <a:avLst/>
          </a:prstGeom>
          <a:noFill/>
          <a:ln>
            <a:noFill/>
          </a:ln>
        </p:spPr>
      </p:pic>
      <p:grpSp>
        <p:nvGrpSpPr>
          <p:cNvPr id="2825" name="Google Shape;2825;p225"/>
          <p:cNvGrpSpPr/>
          <p:nvPr/>
        </p:nvGrpSpPr>
        <p:grpSpPr>
          <a:xfrm>
            <a:off x="2814829" y="2341593"/>
            <a:ext cx="1788753" cy="559986"/>
            <a:chOff x="1349650" y="2213450"/>
            <a:chExt cx="1341900" cy="420000"/>
          </a:xfrm>
        </p:grpSpPr>
        <p:sp>
          <p:nvSpPr>
            <p:cNvPr id="2826" name="Google Shape;2826;p225"/>
            <p:cNvSpPr/>
            <p:nvPr/>
          </p:nvSpPr>
          <p:spPr>
            <a:xfrm>
              <a:off x="1349650" y="2213450"/>
              <a:ext cx="1341900" cy="420000"/>
            </a:xfrm>
            <a:prstGeom prst="rect">
              <a:avLst/>
            </a:prstGeom>
            <a:solidFill>
              <a:srgbClr val="009BD7"/>
            </a:solidFill>
            <a:ln cap="flat" cmpd="sng" w="9525">
              <a:solidFill>
                <a:srgbClr val="666666"/>
              </a:solidFill>
              <a:prstDash val="solid"/>
              <a:round/>
              <a:headEnd len="sm" w="sm" type="none"/>
              <a:tailEnd len="sm" w="sm" type="none"/>
            </a:ln>
          </p:spPr>
          <p:txBody>
            <a:bodyPr anchorCtr="0" anchor="ctr" bIns="122175" lIns="122175" spcFirstLastPara="1" rIns="122175" wrap="square" tIns="122175">
              <a:noAutofit/>
            </a:bodyPr>
            <a:lstStyle/>
            <a:p>
              <a:pPr indent="0" lvl="0" marL="0" rtl="0" algn="ctr">
                <a:spcBef>
                  <a:spcPts val="0"/>
                </a:spcBef>
                <a:spcAft>
                  <a:spcPts val="0"/>
                </a:spcAft>
                <a:buNone/>
              </a:pPr>
              <a:r>
                <a:t/>
              </a:r>
              <a:endParaRPr sz="1200">
                <a:solidFill>
                  <a:srgbClr val="FFFFFF"/>
                </a:solidFill>
                <a:latin typeface="Overpass"/>
                <a:ea typeface="Overpass"/>
                <a:cs typeface="Overpass"/>
                <a:sym typeface="Overpass"/>
              </a:endParaRPr>
            </a:p>
          </p:txBody>
        </p:sp>
        <p:pic>
          <p:nvPicPr>
            <p:cNvPr id="2827" name="Google Shape;2827;p225"/>
            <p:cNvPicPr preferRelativeResize="0"/>
            <p:nvPr/>
          </p:nvPicPr>
          <p:blipFill>
            <a:blip r:embed="rId12">
              <a:alphaModFix/>
            </a:blip>
            <a:stretch>
              <a:fillRect/>
            </a:stretch>
          </p:blipFill>
          <p:spPr>
            <a:xfrm>
              <a:off x="1542650" y="2272797"/>
              <a:ext cx="955900" cy="301303"/>
            </a:xfrm>
            <a:prstGeom prst="rect">
              <a:avLst/>
            </a:prstGeom>
            <a:noFill/>
            <a:ln>
              <a:noFill/>
            </a:ln>
          </p:spPr>
        </p:pic>
      </p:grpSp>
      <p:cxnSp>
        <p:nvCxnSpPr>
          <p:cNvPr id="2828" name="Google Shape;2828;p225"/>
          <p:cNvCxnSpPr/>
          <p:nvPr/>
        </p:nvCxnSpPr>
        <p:spPr>
          <a:xfrm flipH="1">
            <a:off x="3690605" y="2901667"/>
            <a:ext cx="18600" cy="1224000"/>
          </a:xfrm>
          <a:prstGeom prst="straightConnector1">
            <a:avLst/>
          </a:prstGeom>
          <a:noFill/>
          <a:ln cap="flat" cmpd="sng" w="9525">
            <a:solidFill>
              <a:srgbClr val="595959"/>
            </a:solidFill>
            <a:prstDash val="solid"/>
            <a:round/>
            <a:headEnd len="med" w="med" type="triangle"/>
            <a:tailEnd len="med" w="med" type="triangle"/>
          </a:ln>
        </p:spPr>
      </p:cxnSp>
      <p:pic>
        <p:nvPicPr>
          <p:cNvPr id="2829" name="Google Shape;2829;p225"/>
          <p:cNvPicPr preferRelativeResize="0"/>
          <p:nvPr/>
        </p:nvPicPr>
        <p:blipFill rotWithShape="1">
          <a:blip r:embed="rId13">
            <a:alphaModFix/>
          </a:blip>
          <a:srcRect b="0" l="0" r="0" t="0"/>
          <a:stretch/>
        </p:blipFill>
        <p:spPr>
          <a:xfrm>
            <a:off x="4025812" y="4125767"/>
            <a:ext cx="397837" cy="397837"/>
          </a:xfrm>
          <a:prstGeom prst="rect">
            <a:avLst/>
          </a:prstGeom>
          <a:noFill/>
          <a:ln>
            <a:noFill/>
          </a:ln>
        </p:spPr>
      </p:pic>
      <p:pic>
        <p:nvPicPr>
          <p:cNvPr id="2830" name="Google Shape;2830;p225"/>
          <p:cNvPicPr preferRelativeResize="0"/>
          <p:nvPr/>
        </p:nvPicPr>
        <p:blipFill rotWithShape="1">
          <a:blip r:embed="rId13">
            <a:alphaModFix/>
          </a:blip>
          <a:srcRect b="0" l="0" r="0" t="0"/>
          <a:stretch/>
        </p:blipFill>
        <p:spPr>
          <a:xfrm>
            <a:off x="7305059" y="4125767"/>
            <a:ext cx="397837" cy="397837"/>
          </a:xfrm>
          <a:prstGeom prst="rect">
            <a:avLst/>
          </a:prstGeom>
          <a:noFill/>
          <a:ln>
            <a:noFill/>
          </a:ln>
        </p:spPr>
      </p:pic>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34" name="Shape 2834"/>
        <p:cNvGrpSpPr/>
        <p:nvPr/>
      </p:nvGrpSpPr>
      <p:grpSpPr>
        <a:xfrm>
          <a:off x="0" y="0"/>
          <a:ext cx="0" cy="0"/>
          <a:chOff x="0" y="0"/>
          <a:chExt cx="0" cy="0"/>
        </a:xfrm>
      </p:grpSpPr>
      <p:pic>
        <p:nvPicPr>
          <p:cNvPr id="2835" name="Google Shape;2835;p226"/>
          <p:cNvPicPr preferRelativeResize="0"/>
          <p:nvPr/>
        </p:nvPicPr>
        <p:blipFill>
          <a:blip r:embed="rId3">
            <a:alphaModFix/>
          </a:blip>
          <a:stretch>
            <a:fillRect/>
          </a:stretch>
        </p:blipFill>
        <p:spPr>
          <a:xfrm rot="5400000">
            <a:off x="2927159" y="3067054"/>
            <a:ext cx="1554091" cy="217116"/>
          </a:xfrm>
          <a:prstGeom prst="rect">
            <a:avLst/>
          </a:prstGeom>
          <a:noFill/>
          <a:ln>
            <a:noFill/>
          </a:ln>
        </p:spPr>
      </p:pic>
      <p:grpSp>
        <p:nvGrpSpPr>
          <p:cNvPr id="2836" name="Google Shape;2836;p226"/>
          <p:cNvGrpSpPr/>
          <p:nvPr/>
        </p:nvGrpSpPr>
        <p:grpSpPr>
          <a:xfrm>
            <a:off x="2916428" y="4125821"/>
            <a:ext cx="1551385" cy="1992251"/>
            <a:chOff x="2645050" y="1514250"/>
            <a:chExt cx="1341912" cy="1931411"/>
          </a:xfrm>
        </p:grpSpPr>
        <p:sp>
          <p:nvSpPr>
            <p:cNvPr id="2837" name="Google Shape;2837;p226"/>
            <p:cNvSpPr/>
            <p:nvPr/>
          </p:nvSpPr>
          <p:spPr>
            <a:xfrm>
              <a:off x="2645050" y="1514250"/>
              <a:ext cx="1338600" cy="1931100"/>
            </a:xfrm>
            <a:prstGeom prst="rect">
              <a:avLst/>
            </a:prstGeom>
            <a:solidFill>
              <a:srgbClr val="D2D2D2"/>
            </a:solidFill>
            <a:ln cap="flat" cmpd="sng" w="9525">
              <a:solidFill>
                <a:srgbClr val="666666"/>
              </a:solidFill>
              <a:prstDash val="solid"/>
              <a:round/>
              <a:headEnd len="sm" w="sm" type="none"/>
              <a:tailEnd len="sm" w="sm" type="none"/>
            </a:ln>
          </p:spPr>
          <p:txBody>
            <a:bodyPr anchorCtr="0" anchor="ctr" bIns="122175" lIns="122175" spcFirstLastPara="1" rIns="122175" wrap="square" tIns="122175">
              <a:noAutofit/>
            </a:bodyPr>
            <a:lstStyle/>
            <a:p>
              <a:pPr indent="0" lvl="0" marL="0" rtl="0" algn="l">
                <a:spcBef>
                  <a:spcPts val="0"/>
                </a:spcBef>
                <a:spcAft>
                  <a:spcPts val="0"/>
                </a:spcAft>
                <a:buNone/>
              </a:pPr>
              <a:r>
                <a:t/>
              </a:r>
              <a:endParaRPr/>
            </a:p>
          </p:txBody>
        </p:sp>
        <p:pic>
          <p:nvPicPr>
            <p:cNvPr id="2838" name="Google Shape;2838;p226"/>
            <p:cNvPicPr preferRelativeResize="0"/>
            <p:nvPr/>
          </p:nvPicPr>
          <p:blipFill>
            <a:blip r:embed="rId4">
              <a:alphaModFix/>
            </a:blip>
            <a:stretch>
              <a:fillRect/>
            </a:stretch>
          </p:blipFill>
          <p:spPr>
            <a:xfrm>
              <a:off x="2755225" y="2516122"/>
              <a:ext cx="1102025" cy="523850"/>
            </a:xfrm>
            <a:prstGeom prst="rect">
              <a:avLst/>
            </a:prstGeom>
            <a:noFill/>
            <a:ln>
              <a:noFill/>
            </a:ln>
          </p:spPr>
        </p:pic>
        <p:pic>
          <p:nvPicPr>
            <p:cNvPr id="2839" name="Google Shape;2839;p226"/>
            <p:cNvPicPr preferRelativeResize="0"/>
            <p:nvPr/>
          </p:nvPicPr>
          <p:blipFill>
            <a:blip r:embed="rId5">
              <a:alphaModFix/>
            </a:blip>
            <a:stretch>
              <a:fillRect/>
            </a:stretch>
          </p:blipFill>
          <p:spPr>
            <a:xfrm>
              <a:off x="2908350" y="1561000"/>
              <a:ext cx="795775" cy="901225"/>
            </a:xfrm>
            <a:prstGeom prst="rect">
              <a:avLst/>
            </a:prstGeom>
            <a:noFill/>
            <a:ln>
              <a:noFill/>
            </a:ln>
          </p:spPr>
        </p:pic>
        <p:sp>
          <p:nvSpPr>
            <p:cNvPr id="2840" name="Google Shape;2840;p226"/>
            <p:cNvSpPr/>
            <p:nvPr/>
          </p:nvSpPr>
          <p:spPr>
            <a:xfrm>
              <a:off x="2645062" y="3133361"/>
              <a:ext cx="1341900" cy="312300"/>
            </a:xfrm>
            <a:prstGeom prst="rect">
              <a:avLst/>
            </a:prstGeom>
            <a:solidFill>
              <a:srgbClr val="009BD7"/>
            </a:solidFill>
            <a:ln cap="flat" cmpd="sng" w="9525">
              <a:solidFill>
                <a:srgbClr val="666666"/>
              </a:solidFill>
              <a:prstDash val="solid"/>
              <a:round/>
              <a:headEnd len="sm" w="sm" type="none"/>
              <a:tailEnd len="sm" w="sm" type="none"/>
            </a:ln>
          </p:spPr>
          <p:txBody>
            <a:bodyPr anchorCtr="0" anchor="ctr" bIns="122175" lIns="122175" spcFirstLastPara="1" rIns="122175" wrap="square" tIns="122175">
              <a:noAutofit/>
            </a:bodyPr>
            <a:lstStyle/>
            <a:p>
              <a:pPr indent="0" lvl="0" marL="0" rtl="0" algn="ctr">
                <a:spcBef>
                  <a:spcPts val="0"/>
                </a:spcBef>
                <a:spcAft>
                  <a:spcPts val="0"/>
                </a:spcAft>
                <a:buNone/>
              </a:pPr>
              <a:r>
                <a:rPr lang="en" sz="1200">
                  <a:solidFill>
                    <a:srgbClr val="FFFFFF"/>
                  </a:solidFill>
                  <a:latin typeface="Overpass"/>
                  <a:ea typeface="Overpass"/>
                  <a:cs typeface="Overpass"/>
                  <a:sym typeface="Overpass"/>
                </a:rPr>
                <a:t>SATELLITE SERVER</a:t>
              </a:r>
              <a:endParaRPr sz="1200">
                <a:solidFill>
                  <a:srgbClr val="FFFFFF"/>
                </a:solidFill>
                <a:latin typeface="Overpass"/>
                <a:ea typeface="Overpass"/>
                <a:cs typeface="Overpass"/>
                <a:sym typeface="Overpass"/>
              </a:endParaRPr>
            </a:p>
          </p:txBody>
        </p:sp>
      </p:grpSp>
      <p:grpSp>
        <p:nvGrpSpPr>
          <p:cNvPr id="2841" name="Google Shape;2841;p226"/>
          <p:cNvGrpSpPr/>
          <p:nvPr/>
        </p:nvGrpSpPr>
        <p:grpSpPr>
          <a:xfrm>
            <a:off x="6195667" y="4125821"/>
            <a:ext cx="1551371" cy="1992252"/>
            <a:chOff x="4626241" y="1514250"/>
            <a:chExt cx="1341900" cy="1931413"/>
          </a:xfrm>
        </p:grpSpPr>
        <p:sp>
          <p:nvSpPr>
            <p:cNvPr id="2842" name="Google Shape;2842;p226"/>
            <p:cNvSpPr/>
            <p:nvPr/>
          </p:nvSpPr>
          <p:spPr>
            <a:xfrm>
              <a:off x="4626250" y="1514250"/>
              <a:ext cx="1338600" cy="1931100"/>
            </a:xfrm>
            <a:prstGeom prst="rect">
              <a:avLst/>
            </a:prstGeom>
            <a:solidFill>
              <a:srgbClr val="D2D2D2"/>
            </a:solidFill>
            <a:ln cap="flat" cmpd="sng" w="9525">
              <a:solidFill>
                <a:srgbClr val="666666"/>
              </a:solidFill>
              <a:prstDash val="solid"/>
              <a:round/>
              <a:headEnd len="sm" w="sm" type="none"/>
              <a:tailEnd len="sm" w="sm" type="none"/>
            </a:ln>
          </p:spPr>
          <p:txBody>
            <a:bodyPr anchorCtr="0" anchor="ctr" bIns="122175" lIns="122175" spcFirstLastPara="1" rIns="122175" wrap="square" tIns="122175">
              <a:noAutofit/>
            </a:bodyPr>
            <a:lstStyle/>
            <a:p>
              <a:pPr indent="0" lvl="0" marL="0" rtl="0" algn="l">
                <a:spcBef>
                  <a:spcPts val="0"/>
                </a:spcBef>
                <a:spcAft>
                  <a:spcPts val="0"/>
                </a:spcAft>
                <a:buNone/>
              </a:pPr>
              <a:r>
                <a:t/>
              </a:r>
              <a:endParaRPr/>
            </a:p>
          </p:txBody>
        </p:sp>
        <p:sp>
          <p:nvSpPr>
            <p:cNvPr id="2843" name="Google Shape;2843;p226"/>
            <p:cNvSpPr/>
            <p:nvPr/>
          </p:nvSpPr>
          <p:spPr>
            <a:xfrm>
              <a:off x="4626241" y="3133363"/>
              <a:ext cx="1341900" cy="312300"/>
            </a:xfrm>
            <a:prstGeom prst="rect">
              <a:avLst/>
            </a:prstGeom>
            <a:solidFill>
              <a:srgbClr val="009BD7"/>
            </a:solidFill>
            <a:ln cap="flat" cmpd="sng" w="9525">
              <a:solidFill>
                <a:srgbClr val="666666"/>
              </a:solidFill>
              <a:prstDash val="solid"/>
              <a:round/>
              <a:headEnd len="sm" w="sm" type="none"/>
              <a:tailEnd len="sm" w="sm" type="none"/>
            </a:ln>
          </p:spPr>
          <p:txBody>
            <a:bodyPr anchorCtr="0" anchor="ctr" bIns="122175" lIns="122175" spcFirstLastPara="1" rIns="122175" wrap="square" tIns="122175">
              <a:noAutofit/>
            </a:bodyPr>
            <a:lstStyle/>
            <a:p>
              <a:pPr indent="0" lvl="0" marL="0" rtl="0" algn="ctr">
                <a:spcBef>
                  <a:spcPts val="0"/>
                </a:spcBef>
                <a:spcAft>
                  <a:spcPts val="0"/>
                </a:spcAft>
                <a:buNone/>
              </a:pPr>
              <a:r>
                <a:rPr lang="en" sz="1200">
                  <a:solidFill>
                    <a:srgbClr val="FFFFFF"/>
                  </a:solidFill>
                  <a:latin typeface="Overpass"/>
                  <a:ea typeface="Overpass"/>
                  <a:cs typeface="Overpass"/>
                  <a:sym typeface="Overpass"/>
                </a:rPr>
                <a:t>CAPSULE SERVER(S)</a:t>
              </a:r>
              <a:endParaRPr sz="1200">
                <a:solidFill>
                  <a:srgbClr val="FFFFFF"/>
                </a:solidFill>
                <a:latin typeface="Overpass"/>
                <a:ea typeface="Overpass"/>
                <a:cs typeface="Overpass"/>
                <a:sym typeface="Overpass"/>
              </a:endParaRPr>
            </a:p>
          </p:txBody>
        </p:sp>
        <p:pic>
          <p:nvPicPr>
            <p:cNvPr id="2844" name="Google Shape;2844;p226"/>
            <p:cNvPicPr preferRelativeResize="0"/>
            <p:nvPr/>
          </p:nvPicPr>
          <p:blipFill>
            <a:blip r:embed="rId4">
              <a:alphaModFix/>
            </a:blip>
            <a:stretch>
              <a:fillRect/>
            </a:stretch>
          </p:blipFill>
          <p:spPr>
            <a:xfrm>
              <a:off x="4736425" y="2516122"/>
              <a:ext cx="1102025" cy="523850"/>
            </a:xfrm>
            <a:prstGeom prst="rect">
              <a:avLst/>
            </a:prstGeom>
            <a:noFill/>
            <a:ln>
              <a:noFill/>
            </a:ln>
          </p:spPr>
        </p:pic>
        <p:pic>
          <p:nvPicPr>
            <p:cNvPr id="2845" name="Google Shape;2845;p226"/>
            <p:cNvPicPr preferRelativeResize="0"/>
            <p:nvPr/>
          </p:nvPicPr>
          <p:blipFill>
            <a:blip r:embed="rId6">
              <a:alphaModFix/>
            </a:blip>
            <a:stretch>
              <a:fillRect/>
            </a:stretch>
          </p:blipFill>
          <p:spPr>
            <a:xfrm>
              <a:off x="4964822" y="1710900"/>
              <a:ext cx="645227" cy="572700"/>
            </a:xfrm>
            <a:prstGeom prst="rect">
              <a:avLst/>
            </a:prstGeom>
            <a:noFill/>
            <a:ln>
              <a:noFill/>
            </a:ln>
          </p:spPr>
        </p:pic>
      </p:grpSp>
      <p:cxnSp>
        <p:nvCxnSpPr>
          <p:cNvPr id="2846" name="Google Shape;2846;p226"/>
          <p:cNvCxnSpPr>
            <a:stCxn id="2847" idx="2"/>
            <a:endCxn id="2837" idx="0"/>
          </p:cNvCxnSpPr>
          <p:nvPr/>
        </p:nvCxnSpPr>
        <p:spPr>
          <a:xfrm flipH="1">
            <a:off x="3690306" y="2901579"/>
            <a:ext cx="18900" cy="1224300"/>
          </a:xfrm>
          <a:prstGeom prst="straightConnector1">
            <a:avLst/>
          </a:prstGeom>
          <a:noFill/>
          <a:ln cap="flat" cmpd="sng" w="9525">
            <a:solidFill>
              <a:srgbClr val="595959"/>
            </a:solidFill>
            <a:prstDash val="solid"/>
            <a:round/>
            <a:headEnd len="med" w="med" type="triangle"/>
            <a:tailEnd len="med" w="med" type="triangle"/>
          </a:ln>
        </p:spPr>
      </p:cxnSp>
      <p:cxnSp>
        <p:nvCxnSpPr>
          <p:cNvPr id="2848" name="Google Shape;2848;p226"/>
          <p:cNvCxnSpPr>
            <a:stCxn id="2840" idx="3"/>
            <a:endCxn id="2843" idx="1"/>
          </p:cNvCxnSpPr>
          <p:nvPr/>
        </p:nvCxnSpPr>
        <p:spPr>
          <a:xfrm>
            <a:off x="4467812" y="5957003"/>
            <a:ext cx="1728000" cy="0"/>
          </a:xfrm>
          <a:prstGeom prst="straightConnector1">
            <a:avLst/>
          </a:prstGeom>
          <a:noFill/>
          <a:ln cap="flat" cmpd="sng" w="9525">
            <a:solidFill>
              <a:srgbClr val="595959"/>
            </a:solidFill>
            <a:prstDash val="solid"/>
            <a:round/>
            <a:headEnd len="med" w="med" type="triangle"/>
            <a:tailEnd len="med" w="med" type="triangle"/>
          </a:ln>
        </p:spPr>
      </p:cxnSp>
      <p:cxnSp>
        <p:nvCxnSpPr>
          <p:cNvPr id="2849" name="Google Shape;2849;p226"/>
          <p:cNvCxnSpPr>
            <a:stCxn id="2843" idx="3"/>
          </p:cNvCxnSpPr>
          <p:nvPr/>
        </p:nvCxnSpPr>
        <p:spPr>
          <a:xfrm>
            <a:off x="7747037" y="5957004"/>
            <a:ext cx="1699200" cy="0"/>
          </a:xfrm>
          <a:prstGeom prst="straightConnector1">
            <a:avLst/>
          </a:prstGeom>
          <a:noFill/>
          <a:ln cap="flat" cmpd="sng" w="9525">
            <a:solidFill>
              <a:srgbClr val="595959"/>
            </a:solidFill>
            <a:prstDash val="solid"/>
            <a:round/>
            <a:headEnd len="med" w="med" type="triangle"/>
            <a:tailEnd len="med" w="med" type="triangle"/>
          </a:ln>
        </p:spPr>
      </p:cxnSp>
      <p:pic>
        <p:nvPicPr>
          <p:cNvPr id="2850" name="Google Shape;2850;p226"/>
          <p:cNvPicPr preferRelativeResize="0"/>
          <p:nvPr/>
        </p:nvPicPr>
        <p:blipFill>
          <a:blip r:embed="rId7">
            <a:alphaModFix/>
          </a:blip>
          <a:stretch>
            <a:fillRect/>
          </a:stretch>
        </p:blipFill>
        <p:spPr>
          <a:xfrm flipH="1">
            <a:off x="1378515" y="3501220"/>
            <a:ext cx="1207738" cy="776387"/>
          </a:xfrm>
          <a:prstGeom prst="rect">
            <a:avLst/>
          </a:prstGeom>
          <a:noFill/>
          <a:ln>
            <a:noFill/>
          </a:ln>
        </p:spPr>
      </p:pic>
      <p:pic>
        <p:nvPicPr>
          <p:cNvPr id="2851" name="Google Shape;2851;p226"/>
          <p:cNvPicPr preferRelativeResize="0"/>
          <p:nvPr/>
        </p:nvPicPr>
        <p:blipFill>
          <a:blip r:embed="rId8">
            <a:alphaModFix/>
          </a:blip>
          <a:stretch>
            <a:fillRect/>
          </a:stretch>
        </p:blipFill>
        <p:spPr>
          <a:xfrm>
            <a:off x="1996459" y="4921699"/>
            <a:ext cx="579732" cy="503874"/>
          </a:xfrm>
          <a:prstGeom prst="rect">
            <a:avLst/>
          </a:prstGeom>
          <a:noFill/>
          <a:ln>
            <a:noFill/>
          </a:ln>
        </p:spPr>
      </p:pic>
      <p:pic>
        <p:nvPicPr>
          <p:cNvPr id="2852" name="Google Shape;2852;p226"/>
          <p:cNvPicPr preferRelativeResize="0"/>
          <p:nvPr/>
        </p:nvPicPr>
        <p:blipFill>
          <a:blip r:embed="rId8">
            <a:alphaModFix/>
          </a:blip>
          <a:stretch>
            <a:fillRect/>
          </a:stretch>
        </p:blipFill>
        <p:spPr>
          <a:xfrm>
            <a:off x="8700549" y="4926516"/>
            <a:ext cx="579732" cy="503874"/>
          </a:xfrm>
          <a:prstGeom prst="rect">
            <a:avLst/>
          </a:prstGeom>
          <a:noFill/>
          <a:ln>
            <a:noFill/>
          </a:ln>
        </p:spPr>
      </p:pic>
      <p:sp>
        <p:nvSpPr>
          <p:cNvPr id="2853" name="Google Shape;2853;p226"/>
          <p:cNvSpPr txBox="1"/>
          <p:nvPr/>
        </p:nvSpPr>
        <p:spPr>
          <a:xfrm>
            <a:off x="1310072" y="3471100"/>
            <a:ext cx="1221300" cy="629700"/>
          </a:xfrm>
          <a:prstGeom prst="rect">
            <a:avLst/>
          </a:prstGeom>
          <a:noFill/>
          <a:ln>
            <a:noFill/>
          </a:ln>
        </p:spPr>
        <p:txBody>
          <a:bodyPr anchorCtr="0" anchor="t" bIns="122175" lIns="122175" spcFirstLastPara="1" rIns="122175" wrap="square" tIns="122175">
            <a:noAutofit/>
          </a:bodyPr>
          <a:lstStyle/>
          <a:p>
            <a:pPr indent="0" lvl="0" marL="0" rtl="0" algn="l">
              <a:spcBef>
                <a:spcPts val="0"/>
              </a:spcBef>
              <a:spcAft>
                <a:spcPts val="0"/>
              </a:spcAft>
              <a:buNone/>
            </a:pPr>
            <a:r>
              <a:rPr lang="en" sz="1800"/>
              <a:t>I can fix it!</a:t>
            </a:r>
            <a:endParaRPr sz="1800"/>
          </a:p>
        </p:txBody>
      </p:sp>
      <p:sp>
        <p:nvSpPr>
          <p:cNvPr id="2854" name="Google Shape;2854;p226"/>
          <p:cNvSpPr txBox="1"/>
          <p:nvPr>
            <p:ph type="title"/>
          </p:nvPr>
        </p:nvSpPr>
        <p:spPr>
          <a:xfrm>
            <a:off x="1101924" y="0"/>
            <a:ext cx="9984900" cy="14172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t/>
            </a:r>
            <a:endParaRPr/>
          </a:p>
          <a:p>
            <a:pPr indent="0" lvl="0" marL="0" rtl="0" algn="ctr">
              <a:spcBef>
                <a:spcPts val="0"/>
              </a:spcBef>
              <a:spcAft>
                <a:spcPts val="0"/>
              </a:spcAft>
              <a:buNone/>
            </a:pPr>
            <a:r>
              <a:rPr lang="en"/>
              <a:t>Plan Executes</a:t>
            </a:r>
            <a:endParaRPr/>
          </a:p>
        </p:txBody>
      </p:sp>
      <p:sp>
        <p:nvSpPr>
          <p:cNvPr id="2855" name="Google Shape;2855;p226"/>
          <p:cNvSpPr txBox="1"/>
          <p:nvPr/>
        </p:nvSpPr>
        <p:spPr>
          <a:xfrm>
            <a:off x="5636156" y="1458867"/>
            <a:ext cx="5937900" cy="1992600"/>
          </a:xfrm>
          <a:prstGeom prst="rect">
            <a:avLst/>
          </a:prstGeom>
          <a:solidFill>
            <a:schemeClr val="dk2"/>
          </a:solidFill>
          <a:ln>
            <a:noFill/>
          </a:ln>
        </p:spPr>
        <p:txBody>
          <a:bodyPr anchorCtr="0" anchor="t" bIns="122175" lIns="122175" spcFirstLastPara="1" rIns="122175" wrap="square" tIns="122175">
            <a:noAutofit/>
          </a:bodyPr>
          <a:lstStyle/>
          <a:p>
            <a:pPr indent="-431800" lvl="0" marL="622300" rtl="0" algn="l">
              <a:spcBef>
                <a:spcPts val="0"/>
              </a:spcBef>
              <a:spcAft>
                <a:spcPts val="0"/>
              </a:spcAft>
              <a:buClr>
                <a:srgbClr val="FFFFFF"/>
              </a:buClr>
              <a:buSzPts val="1800"/>
              <a:buAutoNum type="arabicParenR"/>
            </a:pPr>
            <a:r>
              <a:rPr lang="en" sz="1800">
                <a:solidFill>
                  <a:srgbClr val="FFFFFF"/>
                </a:solidFill>
              </a:rPr>
              <a:t>Playbook is downloaded from Insights.</a:t>
            </a:r>
            <a:endParaRPr sz="1800">
              <a:solidFill>
                <a:srgbClr val="FFFFFF"/>
              </a:solidFill>
            </a:endParaRPr>
          </a:p>
          <a:p>
            <a:pPr indent="-431800" lvl="0" marL="622300" rtl="0" algn="l">
              <a:spcBef>
                <a:spcPts val="0"/>
              </a:spcBef>
              <a:spcAft>
                <a:spcPts val="0"/>
              </a:spcAft>
              <a:buClr>
                <a:srgbClr val="FFFFFF"/>
              </a:buClr>
              <a:buSzPts val="1800"/>
              <a:buAutoNum type="arabicParenR"/>
            </a:pPr>
            <a:r>
              <a:rPr lang="en" sz="1800">
                <a:solidFill>
                  <a:srgbClr val="FFFFFF"/>
                </a:solidFill>
              </a:rPr>
              <a:t>Satellite parses playbook per host</a:t>
            </a:r>
            <a:endParaRPr sz="1800">
              <a:solidFill>
                <a:srgbClr val="FFFFFF"/>
              </a:solidFill>
            </a:endParaRPr>
          </a:p>
          <a:p>
            <a:pPr indent="-431800" lvl="0" marL="622300" rtl="0" algn="l">
              <a:spcBef>
                <a:spcPts val="0"/>
              </a:spcBef>
              <a:spcAft>
                <a:spcPts val="0"/>
              </a:spcAft>
              <a:buClr>
                <a:srgbClr val="FFFFFF"/>
              </a:buClr>
              <a:buSzPts val="1800"/>
              <a:buAutoNum type="arabicParenR"/>
            </a:pPr>
            <a:r>
              <a:rPr lang="en" sz="1800">
                <a:solidFill>
                  <a:srgbClr val="FFFFFF"/>
                </a:solidFill>
              </a:rPr>
              <a:t>Satellite schedules the remote execution job(s)</a:t>
            </a:r>
            <a:endParaRPr sz="1800">
              <a:solidFill>
                <a:srgbClr val="FFFFFF"/>
              </a:solidFill>
            </a:endParaRPr>
          </a:p>
        </p:txBody>
      </p:sp>
      <p:sp>
        <p:nvSpPr>
          <p:cNvPr id="2856" name="Google Shape;2856;p226"/>
          <p:cNvSpPr/>
          <p:nvPr/>
        </p:nvSpPr>
        <p:spPr>
          <a:xfrm>
            <a:off x="427243" y="5795830"/>
            <a:ext cx="1551000" cy="321900"/>
          </a:xfrm>
          <a:prstGeom prst="rect">
            <a:avLst/>
          </a:prstGeom>
          <a:solidFill>
            <a:srgbClr val="009BD7"/>
          </a:solidFill>
          <a:ln cap="flat" cmpd="sng" w="9525">
            <a:solidFill>
              <a:srgbClr val="666666"/>
            </a:solidFill>
            <a:prstDash val="solid"/>
            <a:round/>
            <a:headEnd len="sm" w="sm" type="none"/>
            <a:tailEnd len="sm" w="sm" type="none"/>
          </a:ln>
        </p:spPr>
        <p:txBody>
          <a:bodyPr anchorCtr="0" anchor="ctr" bIns="122175" lIns="122175" spcFirstLastPara="1" rIns="122175" wrap="square" tIns="122175">
            <a:noAutofit/>
          </a:bodyPr>
          <a:lstStyle/>
          <a:p>
            <a:pPr indent="0" lvl="0" marL="0" rtl="0" algn="ctr">
              <a:spcBef>
                <a:spcPts val="0"/>
              </a:spcBef>
              <a:spcAft>
                <a:spcPts val="0"/>
              </a:spcAft>
              <a:buNone/>
            </a:pPr>
            <a:r>
              <a:rPr lang="en" sz="1200">
                <a:solidFill>
                  <a:srgbClr val="FFFFFF"/>
                </a:solidFill>
                <a:latin typeface="Overpass"/>
                <a:ea typeface="Overpass"/>
                <a:cs typeface="Overpass"/>
                <a:sym typeface="Overpass"/>
              </a:rPr>
              <a:t>USER</a:t>
            </a:r>
            <a:endParaRPr sz="1200">
              <a:solidFill>
                <a:srgbClr val="FFFFFF"/>
              </a:solidFill>
              <a:latin typeface="Overpass"/>
              <a:ea typeface="Overpass"/>
              <a:cs typeface="Overpass"/>
              <a:sym typeface="Overpass"/>
            </a:endParaRPr>
          </a:p>
        </p:txBody>
      </p:sp>
      <p:pic>
        <p:nvPicPr>
          <p:cNvPr id="2857" name="Google Shape;2857;p226"/>
          <p:cNvPicPr preferRelativeResize="0"/>
          <p:nvPr/>
        </p:nvPicPr>
        <p:blipFill>
          <a:blip r:embed="rId9">
            <a:alphaModFix/>
          </a:blip>
          <a:stretch>
            <a:fillRect/>
          </a:stretch>
        </p:blipFill>
        <p:spPr>
          <a:xfrm>
            <a:off x="721796" y="4249060"/>
            <a:ext cx="866033" cy="1338415"/>
          </a:xfrm>
          <a:prstGeom prst="rect">
            <a:avLst/>
          </a:prstGeom>
          <a:noFill/>
          <a:ln>
            <a:noFill/>
          </a:ln>
        </p:spPr>
      </p:pic>
      <p:pic>
        <p:nvPicPr>
          <p:cNvPr id="2858" name="Google Shape;2858;p226"/>
          <p:cNvPicPr preferRelativeResize="0"/>
          <p:nvPr/>
        </p:nvPicPr>
        <p:blipFill>
          <a:blip r:embed="rId10">
            <a:alphaModFix/>
          </a:blip>
          <a:stretch>
            <a:fillRect/>
          </a:stretch>
        </p:blipFill>
        <p:spPr>
          <a:xfrm>
            <a:off x="971257" y="4262500"/>
            <a:ext cx="416862" cy="416862"/>
          </a:xfrm>
          <a:prstGeom prst="rect">
            <a:avLst/>
          </a:prstGeom>
          <a:noFill/>
          <a:ln>
            <a:noFill/>
          </a:ln>
        </p:spPr>
      </p:pic>
      <p:grpSp>
        <p:nvGrpSpPr>
          <p:cNvPr id="2859" name="Google Shape;2859;p226"/>
          <p:cNvGrpSpPr/>
          <p:nvPr/>
        </p:nvGrpSpPr>
        <p:grpSpPr>
          <a:xfrm>
            <a:off x="9446105" y="3901336"/>
            <a:ext cx="1551212" cy="2216342"/>
            <a:chOff x="7086350" y="2926075"/>
            <a:chExt cx="1163700" cy="1662298"/>
          </a:xfrm>
        </p:grpSpPr>
        <p:sp>
          <p:nvSpPr>
            <p:cNvPr id="2860" name="Google Shape;2860;p226"/>
            <p:cNvSpPr/>
            <p:nvPr/>
          </p:nvSpPr>
          <p:spPr>
            <a:xfrm>
              <a:off x="7086350" y="2926075"/>
              <a:ext cx="1161000" cy="1662000"/>
            </a:xfrm>
            <a:prstGeom prst="rect">
              <a:avLst/>
            </a:prstGeom>
            <a:solidFill>
              <a:srgbClr val="D2D2D2"/>
            </a:solidFill>
            <a:ln cap="flat" cmpd="sng" w="9525">
              <a:solidFill>
                <a:srgbClr val="666666"/>
              </a:solidFill>
              <a:prstDash val="solid"/>
              <a:round/>
              <a:headEnd len="sm" w="sm" type="none"/>
              <a:tailEnd len="sm" w="sm" type="none"/>
            </a:ln>
          </p:spPr>
          <p:txBody>
            <a:bodyPr anchorCtr="0" anchor="ctr" bIns="122175" lIns="122175" spcFirstLastPara="1" rIns="122175" wrap="square" tIns="122175">
              <a:noAutofit/>
            </a:bodyPr>
            <a:lstStyle/>
            <a:p>
              <a:pPr indent="0" lvl="0" marL="0" rtl="0" algn="l">
                <a:spcBef>
                  <a:spcPts val="0"/>
                </a:spcBef>
                <a:spcAft>
                  <a:spcPts val="0"/>
                </a:spcAft>
                <a:buNone/>
              </a:pPr>
              <a:r>
                <a:t/>
              </a:r>
              <a:endParaRPr/>
            </a:p>
          </p:txBody>
        </p:sp>
        <p:pic>
          <p:nvPicPr>
            <p:cNvPr id="2861" name="Google Shape;2861;p226"/>
            <p:cNvPicPr preferRelativeResize="0"/>
            <p:nvPr/>
          </p:nvPicPr>
          <p:blipFill>
            <a:blip r:embed="rId11">
              <a:alphaModFix/>
            </a:blip>
            <a:stretch>
              <a:fillRect/>
            </a:stretch>
          </p:blipFill>
          <p:spPr>
            <a:xfrm>
              <a:off x="7167675" y="3054725"/>
              <a:ext cx="972850" cy="1171525"/>
            </a:xfrm>
            <a:prstGeom prst="rect">
              <a:avLst/>
            </a:prstGeom>
            <a:noFill/>
            <a:ln>
              <a:noFill/>
            </a:ln>
          </p:spPr>
        </p:pic>
        <p:sp>
          <p:nvSpPr>
            <p:cNvPr id="2862" name="Google Shape;2862;p226"/>
            <p:cNvSpPr/>
            <p:nvPr/>
          </p:nvSpPr>
          <p:spPr>
            <a:xfrm>
              <a:off x="7086350" y="4346873"/>
              <a:ext cx="1163700" cy="241500"/>
            </a:xfrm>
            <a:prstGeom prst="rect">
              <a:avLst/>
            </a:prstGeom>
            <a:solidFill>
              <a:srgbClr val="009BD7"/>
            </a:solidFill>
            <a:ln cap="flat" cmpd="sng" w="9525">
              <a:solidFill>
                <a:srgbClr val="666666"/>
              </a:solidFill>
              <a:prstDash val="solid"/>
              <a:round/>
              <a:headEnd len="sm" w="sm" type="none"/>
              <a:tailEnd len="sm" w="sm" type="none"/>
            </a:ln>
          </p:spPr>
          <p:txBody>
            <a:bodyPr anchorCtr="0" anchor="ctr" bIns="122175" lIns="122175" spcFirstLastPara="1" rIns="122175" wrap="square" tIns="122175">
              <a:noAutofit/>
            </a:bodyPr>
            <a:lstStyle/>
            <a:p>
              <a:pPr indent="0" lvl="0" marL="0" rtl="0" algn="ctr">
                <a:spcBef>
                  <a:spcPts val="0"/>
                </a:spcBef>
                <a:spcAft>
                  <a:spcPts val="0"/>
                </a:spcAft>
                <a:buNone/>
              </a:pPr>
              <a:r>
                <a:rPr lang="en" sz="1200">
                  <a:solidFill>
                    <a:srgbClr val="FFFFFF"/>
                  </a:solidFill>
                  <a:latin typeface="Overpass"/>
                  <a:ea typeface="Overpass"/>
                  <a:cs typeface="Overpass"/>
                  <a:sym typeface="Overpass"/>
                </a:rPr>
                <a:t>HOSTS</a:t>
              </a:r>
              <a:endParaRPr sz="1200">
                <a:solidFill>
                  <a:srgbClr val="FFFFFF"/>
                </a:solidFill>
                <a:latin typeface="Overpass"/>
                <a:ea typeface="Overpass"/>
                <a:cs typeface="Overpass"/>
                <a:sym typeface="Overpass"/>
              </a:endParaRPr>
            </a:p>
          </p:txBody>
        </p:sp>
      </p:grpSp>
      <p:pic>
        <p:nvPicPr>
          <p:cNvPr id="2863" name="Google Shape;2863;p226"/>
          <p:cNvPicPr preferRelativeResize="0"/>
          <p:nvPr/>
        </p:nvPicPr>
        <p:blipFill>
          <a:blip r:embed="rId12">
            <a:alphaModFix/>
          </a:blip>
          <a:stretch>
            <a:fillRect/>
          </a:stretch>
        </p:blipFill>
        <p:spPr>
          <a:xfrm>
            <a:off x="914171" y="1257299"/>
            <a:ext cx="4027751" cy="1709666"/>
          </a:xfrm>
          <a:prstGeom prst="rect">
            <a:avLst/>
          </a:prstGeom>
          <a:noFill/>
          <a:ln>
            <a:noFill/>
          </a:ln>
        </p:spPr>
      </p:pic>
      <p:grpSp>
        <p:nvGrpSpPr>
          <p:cNvPr id="2864" name="Google Shape;2864;p226"/>
          <p:cNvGrpSpPr/>
          <p:nvPr/>
        </p:nvGrpSpPr>
        <p:grpSpPr>
          <a:xfrm>
            <a:off x="2814829" y="2341593"/>
            <a:ext cx="1788753" cy="559986"/>
            <a:chOff x="1349650" y="2213450"/>
            <a:chExt cx="1341900" cy="420000"/>
          </a:xfrm>
        </p:grpSpPr>
        <p:sp>
          <p:nvSpPr>
            <p:cNvPr id="2847" name="Google Shape;2847;p226"/>
            <p:cNvSpPr/>
            <p:nvPr/>
          </p:nvSpPr>
          <p:spPr>
            <a:xfrm>
              <a:off x="1349650" y="2213450"/>
              <a:ext cx="1341900" cy="420000"/>
            </a:xfrm>
            <a:prstGeom prst="rect">
              <a:avLst/>
            </a:prstGeom>
            <a:solidFill>
              <a:srgbClr val="009BD7"/>
            </a:solidFill>
            <a:ln cap="flat" cmpd="sng" w="9525">
              <a:solidFill>
                <a:srgbClr val="666666"/>
              </a:solidFill>
              <a:prstDash val="solid"/>
              <a:round/>
              <a:headEnd len="sm" w="sm" type="none"/>
              <a:tailEnd len="sm" w="sm" type="none"/>
            </a:ln>
          </p:spPr>
          <p:txBody>
            <a:bodyPr anchorCtr="0" anchor="ctr" bIns="122175" lIns="122175" spcFirstLastPara="1" rIns="122175" wrap="square" tIns="122175">
              <a:noAutofit/>
            </a:bodyPr>
            <a:lstStyle/>
            <a:p>
              <a:pPr indent="0" lvl="0" marL="0" rtl="0" algn="ctr">
                <a:spcBef>
                  <a:spcPts val="0"/>
                </a:spcBef>
                <a:spcAft>
                  <a:spcPts val="0"/>
                </a:spcAft>
                <a:buNone/>
              </a:pPr>
              <a:r>
                <a:t/>
              </a:r>
              <a:endParaRPr sz="1200">
                <a:solidFill>
                  <a:srgbClr val="FFFFFF"/>
                </a:solidFill>
                <a:latin typeface="Overpass"/>
                <a:ea typeface="Overpass"/>
                <a:cs typeface="Overpass"/>
                <a:sym typeface="Overpass"/>
              </a:endParaRPr>
            </a:p>
          </p:txBody>
        </p:sp>
        <p:pic>
          <p:nvPicPr>
            <p:cNvPr id="2865" name="Google Shape;2865;p226"/>
            <p:cNvPicPr preferRelativeResize="0"/>
            <p:nvPr/>
          </p:nvPicPr>
          <p:blipFill>
            <a:blip r:embed="rId13">
              <a:alphaModFix/>
            </a:blip>
            <a:stretch>
              <a:fillRect/>
            </a:stretch>
          </p:blipFill>
          <p:spPr>
            <a:xfrm>
              <a:off x="1542650" y="2272797"/>
              <a:ext cx="955900" cy="301303"/>
            </a:xfrm>
            <a:prstGeom prst="rect">
              <a:avLst/>
            </a:prstGeom>
            <a:noFill/>
            <a:ln>
              <a:noFill/>
            </a:ln>
          </p:spPr>
        </p:pic>
      </p:grpSp>
      <p:pic>
        <p:nvPicPr>
          <p:cNvPr id="2866" name="Google Shape;2866;p226"/>
          <p:cNvPicPr preferRelativeResize="0"/>
          <p:nvPr/>
        </p:nvPicPr>
        <p:blipFill rotWithShape="1">
          <a:blip r:embed="rId14">
            <a:alphaModFix/>
          </a:blip>
          <a:srcRect b="0" l="0" r="0" t="0"/>
          <a:stretch/>
        </p:blipFill>
        <p:spPr>
          <a:xfrm>
            <a:off x="4025812" y="4125767"/>
            <a:ext cx="397837" cy="397837"/>
          </a:xfrm>
          <a:prstGeom prst="rect">
            <a:avLst/>
          </a:prstGeom>
          <a:noFill/>
          <a:ln>
            <a:noFill/>
          </a:ln>
        </p:spPr>
      </p:pic>
      <p:pic>
        <p:nvPicPr>
          <p:cNvPr id="2867" name="Google Shape;2867;p226"/>
          <p:cNvPicPr preferRelativeResize="0"/>
          <p:nvPr/>
        </p:nvPicPr>
        <p:blipFill rotWithShape="1">
          <a:blip r:embed="rId14">
            <a:alphaModFix/>
          </a:blip>
          <a:srcRect b="0" l="0" r="0" t="0"/>
          <a:stretch/>
        </p:blipFill>
        <p:spPr>
          <a:xfrm>
            <a:off x="7305059" y="4125767"/>
            <a:ext cx="397837" cy="397837"/>
          </a:xfrm>
          <a:prstGeom prst="rect">
            <a:avLst/>
          </a:prstGeom>
          <a:noFill/>
          <a:ln>
            <a:noFill/>
          </a:ln>
        </p:spPr>
      </p:pic>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71" name="Shape 2871"/>
        <p:cNvGrpSpPr/>
        <p:nvPr/>
      </p:nvGrpSpPr>
      <p:grpSpPr>
        <a:xfrm>
          <a:off x="0" y="0"/>
          <a:ext cx="0" cy="0"/>
          <a:chOff x="0" y="0"/>
          <a:chExt cx="0" cy="0"/>
        </a:xfrm>
      </p:grpSpPr>
      <p:pic>
        <p:nvPicPr>
          <p:cNvPr id="2872" name="Google Shape;2872;p227"/>
          <p:cNvPicPr preferRelativeResize="0"/>
          <p:nvPr/>
        </p:nvPicPr>
        <p:blipFill>
          <a:blip r:embed="rId3">
            <a:alphaModFix/>
          </a:blip>
          <a:stretch>
            <a:fillRect/>
          </a:stretch>
        </p:blipFill>
        <p:spPr>
          <a:xfrm rot="5400000">
            <a:off x="2927159" y="3067054"/>
            <a:ext cx="1554091" cy="217116"/>
          </a:xfrm>
          <a:prstGeom prst="rect">
            <a:avLst/>
          </a:prstGeom>
          <a:noFill/>
          <a:ln>
            <a:noFill/>
          </a:ln>
        </p:spPr>
      </p:pic>
      <p:pic>
        <p:nvPicPr>
          <p:cNvPr id="2873" name="Google Shape;2873;p227"/>
          <p:cNvPicPr preferRelativeResize="0"/>
          <p:nvPr/>
        </p:nvPicPr>
        <p:blipFill>
          <a:blip r:embed="rId3">
            <a:alphaModFix/>
          </a:blip>
          <a:stretch>
            <a:fillRect/>
          </a:stretch>
        </p:blipFill>
        <p:spPr>
          <a:xfrm>
            <a:off x="4522168" y="5836233"/>
            <a:ext cx="1554091" cy="217116"/>
          </a:xfrm>
          <a:prstGeom prst="rect">
            <a:avLst/>
          </a:prstGeom>
          <a:noFill/>
          <a:ln>
            <a:noFill/>
          </a:ln>
        </p:spPr>
      </p:pic>
      <p:pic>
        <p:nvPicPr>
          <p:cNvPr id="2874" name="Google Shape;2874;p227"/>
          <p:cNvPicPr preferRelativeResize="0"/>
          <p:nvPr/>
        </p:nvPicPr>
        <p:blipFill>
          <a:blip r:embed="rId3">
            <a:alphaModFix/>
          </a:blip>
          <a:stretch>
            <a:fillRect/>
          </a:stretch>
        </p:blipFill>
        <p:spPr>
          <a:xfrm>
            <a:off x="7772555" y="5836233"/>
            <a:ext cx="1554091" cy="217116"/>
          </a:xfrm>
          <a:prstGeom prst="rect">
            <a:avLst/>
          </a:prstGeom>
          <a:noFill/>
          <a:ln>
            <a:noFill/>
          </a:ln>
        </p:spPr>
      </p:pic>
      <p:grpSp>
        <p:nvGrpSpPr>
          <p:cNvPr id="2875" name="Google Shape;2875;p227"/>
          <p:cNvGrpSpPr/>
          <p:nvPr/>
        </p:nvGrpSpPr>
        <p:grpSpPr>
          <a:xfrm>
            <a:off x="2916428" y="4125821"/>
            <a:ext cx="1551385" cy="1992251"/>
            <a:chOff x="2645050" y="1514250"/>
            <a:chExt cx="1341912" cy="1931411"/>
          </a:xfrm>
        </p:grpSpPr>
        <p:sp>
          <p:nvSpPr>
            <p:cNvPr id="2876" name="Google Shape;2876;p227"/>
            <p:cNvSpPr/>
            <p:nvPr/>
          </p:nvSpPr>
          <p:spPr>
            <a:xfrm>
              <a:off x="2645050" y="1514250"/>
              <a:ext cx="1338600" cy="1931100"/>
            </a:xfrm>
            <a:prstGeom prst="rect">
              <a:avLst/>
            </a:prstGeom>
            <a:solidFill>
              <a:srgbClr val="D2D2D2"/>
            </a:solidFill>
            <a:ln cap="flat" cmpd="sng" w="9525">
              <a:solidFill>
                <a:srgbClr val="666666"/>
              </a:solidFill>
              <a:prstDash val="solid"/>
              <a:round/>
              <a:headEnd len="sm" w="sm" type="none"/>
              <a:tailEnd len="sm" w="sm" type="none"/>
            </a:ln>
          </p:spPr>
          <p:txBody>
            <a:bodyPr anchorCtr="0" anchor="ctr" bIns="122175" lIns="122175" spcFirstLastPara="1" rIns="122175" wrap="square" tIns="122175">
              <a:noAutofit/>
            </a:bodyPr>
            <a:lstStyle/>
            <a:p>
              <a:pPr indent="0" lvl="0" marL="0" rtl="0" algn="l">
                <a:spcBef>
                  <a:spcPts val="0"/>
                </a:spcBef>
                <a:spcAft>
                  <a:spcPts val="0"/>
                </a:spcAft>
                <a:buNone/>
              </a:pPr>
              <a:r>
                <a:t/>
              </a:r>
              <a:endParaRPr/>
            </a:p>
          </p:txBody>
        </p:sp>
        <p:pic>
          <p:nvPicPr>
            <p:cNvPr id="2877" name="Google Shape;2877;p227"/>
            <p:cNvPicPr preferRelativeResize="0"/>
            <p:nvPr/>
          </p:nvPicPr>
          <p:blipFill>
            <a:blip r:embed="rId4">
              <a:alphaModFix/>
            </a:blip>
            <a:stretch>
              <a:fillRect/>
            </a:stretch>
          </p:blipFill>
          <p:spPr>
            <a:xfrm>
              <a:off x="2755225" y="2516122"/>
              <a:ext cx="1102025" cy="523850"/>
            </a:xfrm>
            <a:prstGeom prst="rect">
              <a:avLst/>
            </a:prstGeom>
            <a:noFill/>
            <a:ln>
              <a:noFill/>
            </a:ln>
          </p:spPr>
        </p:pic>
        <p:pic>
          <p:nvPicPr>
            <p:cNvPr id="2878" name="Google Shape;2878;p227"/>
            <p:cNvPicPr preferRelativeResize="0"/>
            <p:nvPr/>
          </p:nvPicPr>
          <p:blipFill>
            <a:blip r:embed="rId5">
              <a:alphaModFix/>
            </a:blip>
            <a:stretch>
              <a:fillRect/>
            </a:stretch>
          </p:blipFill>
          <p:spPr>
            <a:xfrm>
              <a:off x="2908350" y="1561000"/>
              <a:ext cx="795775" cy="901225"/>
            </a:xfrm>
            <a:prstGeom prst="rect">
              <a:avLst/>
            </a:prstGeom>
            <a:noFill/>
            <a:ln>
              <a:noFill/>
            </a:ln>
          </p:spPr>
        </p:pic>
        <p:sp>
          <p:nvSpPr>
            <p:cNvPr id="2879" name="Google Shape;2879;p227"/>
            <p:cNvSpPr/>
            <p:nvPr/>
          </p:nvSpPr>
          <p:spPr>
            <a:xfrm>
              <a:off x="2645062" y="3133361"/>
              <a:ext cx="1341900" cy="312300"/>
            </a:xfrm>
            <a:prstGeom prst="rect">
              <a:avLst/>
            </a:prstGeom>
            <a:solidFill>
              <a:srgbClr val="009BD7"/>
            </a:solidFill>
            <a:ln cap="flat" cmpd="sng" w="9525">
              <a:solidFill>
                <a:srgbClr val="666666"/>
              </a:solidFill>
              <a:prstDash val="solid"/>
              <a:round/>
              <a:headEnd len="sm" w="sm" type="none"/>
              <a:tailEnd len="sm" w="sm" type="none"/>
            </a:ln>
          </p:spPr>
          <p:txBody>
            <a:bodyPr anchorCtr="0" anchor="ctr" bIns="122175" lIns="122175" spcFirstLastPara="1" rIns="122175" wrap="square" tIns="122175">
              <a:noAutofit/>
            </a:bodyPr>
            <a:lstStyle/>
            <a:p>
              <a:pPr indent="0" lvl="0" marL="0" rtl="0" algn="ctr">
                <a:spcBef>
                  <a:spcPts val="0"/>
                </a:spcBef>
                <a:spcAft>
                  <a:spcPts val="0"/>
                </a:spcAft>
                <a:buNone/>
              </a:pPr>
              <a:r>
                <a:rPr lang="en" sz="1200">
                  <a:solidFill>
                    <a:srgbClr val="FFFFFF"/>
                  </a:solidFill>
                  <a:latin typeface="Overpass"/>
                  <a:ea typeface="Overpass"/>
                  <a:cs typeface="Overpass"/>
                  <a:sym typeface="Overpass"/>
                </a:rPr>
                <a:t>SATELLITE SERVER</a:t>
              </a:r>
              <a:endParaRPr sz="1200">
                <a:solidFill>
                  <a:srgbClr val="FFFFFF"/>
                </a:solidFill>
                <a:latin typeface="Overpass"/>
                <a:ea typeface="Overpass"/>
                <a:cs typeface="Overpass"/>
                <a:sym typeface="Overpass"/>
              </a:endParaRPr>
            </a:p>
          </p:txBody>
        </p:sp>
      </p:grpSp>
      <p:grpSp>
        <p:nvGrpSpPr>
          <p:cNvPr id="2880" name="Google Shape;2880;p227"/>
          <p:cNvGrpSpPr/>
          <p:nvPr/>
        </p:nvGrpSpPr>
        <p:grpSpPr>
          <a:xfrm>
            <a:off x="6195667" y="4125821"/>
            <a:ext cx="1551371" cy="1992252"/>
            <a:chOff x="4626241" y="1514250"/>
            <a:chExt cx="1341900" cy="1931413"/>
          </a:xfrm>
        </p:grpSpPr>
        <p:sp>
          <p:nvSpPr>
            <p:cNvPr id="2881" name="Google Shape;2881;p227"/>
            <p:cNvSpPr/>
            <p:nvPr/>
          </p:nvSpPr>
          <p:spPr>
            <a:xfrm>
              <a:off x="4626250" y="1514250"/>
              <a:ext cx="1338600" cy="1931100"/>
            </a:xfrm>
            <a:prstGeom prst="rect">
              <a:avLst/>
            </a:prstGeom>
            <a:solidFill>
              <a:srgbClr val="D2D2D2"/>
            </a:solidFill>
            <a:ln cap="flat" cmpd="sng" w="9525">
              <a:solidFill>
                <a:srgbClr val="666666"/>
              </a:solidFill>
              <a:prstDash val="solid"/>
              <a:round/>
              <a:headEnd len="sm" w="sm" type="none"/>
              <a:tailEnd len="sm" w="sm" type="none"/>
            </a:ln>
          </p:spPr>
          <p:txBody>
            <a:bodyPr anchorCtr="0" anchor="ctr" bIns="122175" lIns="122175" spcFirstLastPara="1" rIns="122175" wrap="square" tIns="122175">
              <a:noAutofit/>
            </a:bodyPr>
            <a:lstStyle/>
            <a:p>
              <a:pPr indent="0" lvl="0" marL="0" rtl="0" algn="l">
                <a:spcBef>
                  <a:spcPts val="0"/>
                </a:spcBef>
                <a:spcAft>
                  <a:spcPts val="0"/>
                </a:spcAft>
                <a:buNone/>
              </a:pPr>
              <a:r>
                <a:t/>
              </a:r>
              <a:endParaRPr/>
            </a:p>
          </p:txBody>
        </p:sp>
        <p:sp>
          <p:nvSpPr>
            <p:cNvPr id="2882" name="Google Shape;2882;p227"/>
            <p:cNvSpPr/>
            <p:nvPr/>
          </p:nvSpPr>
          <p:spPr>
            <a:xfrm>
              <a:off x="4626241" y="3133363"/>
              <a:ext cx="1341900" cy="312300"/>
            </a:xfrm>
            <a:prstGeom prst="rect">
              <a:avLst/>
            </a:prstGeom>
            <a:solidFill>
              <a:srgbClr val="009BD7"/>
            </a:solidFill>
            <a:ln cap="flat" cmpd="sng" w="9525">
              <a:solidFill>
                <a:srgbClr val="666666"/>
              </a:solidFill>
              <a:prstDash val="solid"/>
              <a:round/>
              <a:headEnd len="sm" w="sm" type="none"/>
              <a:tailEnd len="sm" w="sm" type="none"/>
            </a:ln>
          </p:spPr>
          <p:txBody>
            <a:bodyPr anchorCtr="0" anchor="ctr" bIns="122175" lIns="122175" spcFirstLastPara="1" rIns="122175" wrap="square" tIns="122175">
              <a:noAutofit/>
            </a:bodyPr>
            <a:lstStyle/>
            <a:p>
              <a:pPr indent="0" lvl="0" marL="0" rtl="0" algn="ctr">
                <a:spcBef>
                  <a:spcPts val="0"/>
                </a:spcBef>
                <a:spcAft>
                  <a:spcPts val="0"/>
                </a:spcAft>
                <a:buNone/>
              </a:pPr>
              <a:r>
                <a:rPr lang="en" sz="1200">
                  <a:solidFill>
                    <a:srgbClr val="FFFFFF"/>
                  </a:solidFill>
                  <a:latin typeface="Overpass"/>
                  <a:ea typeface="Overpass"/>
                  <a:cs typeface="Overpass"/>
                  <a:sym typeface="Overpass"/>
                </a:rPr>
                <a:t>CAPSULE SERVER(S)</a:t>
              </a:r>
              <a:endParaRPr sz="1200">
                <a:solidFill>
                  <a:srgbClr val="FFFFFF"/>
                </a:solidFill>
                <a:latin typeface="Overpass"/>
                <a:ea typeface="Overpass"/>
                <a:cs typeface="Overpass"/>
                <a:sym typeface="Overpass"/>
              </a:endParaRPr>
            </a:p>
          </p:txBody>
        </p:sp>
        <p:pic>
          <p:nvPicPr>
            <p:cNvPr id="2883" name="Google Shape;2883;p227"/>
            <p:cNvPicPr preferRelativeResize="0"/>
            <p:nvPr/>
          </p:nvPicPr>
          <p:blipFill>
            <a:blip r:embed="rId4">
              <a:alphaModFix/>
            </a:blip>
            <a:stretch>
              <a:fillRect/>
            </a:stretch>
          </p:blipFill>
          <p:spPr>
            <a:xfrm>
              <a:off x="4736425" y="2516122"/>
              <a:ext cx="1102025" cy="523850"/>
            </a:xfrm>
            <a:prstGeom prst="rect">
              <a:avLst/>
            </a:prstGeom>
            <a:noFill/>
            <a:ln>
              <a:noFill/>
            </a:ln>
          </p:spPr>
        </p:pic>
        <p:pic>
          <p:nvPicPr>
            <p:cNvPr id="2884" name="Google Shape;2884;p227"/>
            <p:cNvPicPr preferRelativeResize="0"/>
            <p:nvPr/>
          </p:nvPicPr>
          <p:blipFill>
            <a:blip r:embed="rId6">
              <a:alphaModFix/>
            </a:blip>
            <a:stretch>
              <a:fillRect/>
            </a:stretch>
          </p:blipFill>
          <p:spPr>
            <a:xfrm>
              <a:off x="4964822" y="1710900"/>
              <a:ext cx="645227" cy="572700"/>
            </a:xfrm>
            <a:prstGeom prst="rect">
              <a:avLst/>
            </a:prstGeom>
            <a:noFill/>
            <a:ln>
              <a:noFill/>
            </a:ln>
          </p:spPr>
        </p:pic>
      </p:grpSp>
      <p:cxnSp>
        <p:nvCxnSpPr>
          <p:cNvPr id="2885" name="Google Shape;2885;p227"/>
          <p:cNvCxnSpPr>
            <a:stCxn id="2879" idx="3"/>
            <a:endCxn id="2882" idx="1"/>
          </p:cNvCxnSpPr>
          <p:nvPr/>
        </p:nvCxnSpPr>
        <p:spPr>
          <a:xfrm>
            <a:off x="4467812" y="5957003"/>
            <a:ext cx="1728000" cy="0"/>
          </a:xfrm>
          <a:prstGeom prst="straightConnector1">
            <a:avLst/>
          </a:prstGeom>
          <a:noFill/>
          <a:ln cap="flat" cmpd="sng" w="9525">
            <a:solidFill>
              <a:srgbClr val="595959"/>
            </a:solidFill>
            <a:prstDash val="solid"/>
            <a:round/>
            <a:headEnd len="med" w="med" type="triangle"/>
            <a:tailEnd len="med" w="med" type="triangle"/>
          </a:ln>
        </p:spPr>
      </p:cxnSp>
      <p:cxnSp>
        <p:nvCxnSpPr>
          <p:cNvPr id="2886" name="Google Shape;2886;p227"/>
          <p:cNvCxnSpPr>
            <a:stCxn id="2882" idx="3"/>
          </p:cNvCxnSpPr>
          <p:nvPr/>
        </p:nvCxnSpPr>
        <p:spPr>
          <a:xfrm>
            <a:off x="7747037" y="5957004"/>
            <a:ext cx="1699200" cy="0"/>
          </a:xfrm>
          <a:prstGeom prst="straightConnector1">
            <a:avLst/>
          </a:prstGeom>
          <a:noFill/>
          <a:ln cap="flat" cmpd="sng" w="9525">
            <a:solidFill>
              <a:srgbClr val="595959"/>
            </a:solidFill>
            <a:prstDash val="solid"/>
            <a:round/>
            <a:headEnd len="med" w="med" type="triangle"/>
            <a:tailEnd len="med" w="med" type="triangle"/>
          </a:ln>
        </p:spPr>
      </p:cxnSp>
      <p:pic>
        <p:nvPicPr>
          <p:cNvPr id="2887" name="Google Shape;2887;p227"/>
          <p:cNvPicPr preferRelativeResize="0"/>
          <p:nvPr/>
        </p:nvPicPr>
        <p:blipFill>
          <a:blip r:embed="rId7">
            <a:alphaModFix/>
          </a:blip>
          <a:stretch>
            <a:fillRect/>
          </a:stretch>
        </p:blipFill>
        <p:spPr>
          <a:xfrm flipH="1">
            <a:off x="1378515" y="3501220"/>
            <a:ext cx="1207738" cy="776387"/>
          </a:xfrm>
          <a:prstGeom prst="rect">
            <a:avLst/>
          </a:prstGeom>
          <a:noFill/>
          <a:ln>
            <a:noFill/>
          </a:ln>
        </p:spPr>
      </p:pic>
      <p:pic>
        <p:nvPicPr>
          <p:cNvPr id="2888" name="Google Shape;2888;p227"/>
          <p:cNvPicPr preferRelativeResize="0"/>
          <p:nvPr/>
        </p:nvPicPr>
        <p:blipFill>
          <a:blip r:embed="rId8">
            <a:alphaModFix/>
          </a:blip>
          <a:stretch>
            <a:fillRect/>
          </a:stretch>
        </p:blipFill>
        <p:spPr>
          <a:xfrm>
            <a:off x="1996459" y="4921699"/>
            <a:ext cx="579732" cy="503874"/>
          </a:xfrm>
          <a:prstGeom prst="rect">
            <a:avLst/>
          </a:prstGeom>
          <a:noFill/>
          <a:ln>
            <a:noFill/>
          </a:ln>
        </p:spPr>
      </p:pic>
      <p:pic>
        <p:nvPicPr>
          <p:cNvPr id="2889" name="Google Shape;2889;p227"/>
          <p:cNvPicPr preferRelativeResize="0"/>
          <p:nvPr/>
        </p:nvPicPr>
        <p:blipFill>
          <a:blip r:embed="rId8">
            <a:alphaModFix/>
          </a:blip>
          <a:stretch>
            <a:fillRect/>
          </a:stretch>
        </p:blipFill>
        <p:spPr>
          <a:xfrm>
            <a:off x="8700549" y="4926516"/>
            <a:ext cx="579732" cy="503874"/>
          </a:xfrm>
          <a:prstGeom prst="rect">
            <a:avLst/>
          </a:prstGeom>
          <a:noFill/>
          <a:ln>
            <a:noFill/>
          </a:ln>
        </p:spPr>
      </p:pic>
      <p:sp>
        <p:nvSpPr>
          <p:cNvPr id="2890" name="Google Shape;2890;p227"/>
          <p:cNvSpPr txBox="1"/>
          <p:nvPr/>
        </p:nvSpPr>
        <p:spPr>
          <a:xfrm>
            <a:off x="1310072" y="3471100"/>
            <a:ext cx="1221300" cy="629700"/>
          </a:xfrm>
          <a:prstGeom prst="rect">
            <a:avLst/>
          </a:prstGeom>
          <a:noFill/>
          <a:ln>
            <a:noFill/>
          </a:ln>
        </p:spPr>
        <p:txBody>
          <a:bodyPr anchorCtr="0" anchor="t" bIns="122175" lIns="122175" spcFirstLastPara="1" rIns="122175" wrap="square" tIns="122175">
            <a:noAutofit/>
          </a:bodyPr>
          <a:lstStyle/>
          <a:p>
            <a:pPr indent="0" lvl="0" marL="0" rtl="0" algn="l">
              <a:spcBef>
                <a:spcPts val="0"/>
              </a:spcBef>
              <a:spcAft>
                <a:spcPts val="0"/>
              </a:spcAft>
              <a:buNone/>
            </a:pPr>
            <a:r>
              <a:rPr lang="en" sz="1800"/>
              <a:t>I can fix it!</a:t>
            </a:r>
            <a:endParaRPr sz="1800"/>
          </a:p>
        </p:txBody>
      </p:sp>
      <p:sp>
        <p:nvSpPr>
          <p:cNvPr id="2891" name="Google Shape;2891;p227"/>
          <p:cNvSpPr txBox="1"/>
          <p:nvPr>
            <p:ph type="title"/>
          </p:nvPr>
        </p:nvSpPr>
        <p:spPr>
          <a:xfrm>
            <a:off x="1101924" y="0"/>
            <a:ext cx="9984900" cy="14172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t/>
            </a:r>
            <a:endParaRPr/>
          </a:p>
          <a:p>
            <a:pPr indent="0" lvl="0" marL="0" rtl="0" algn="ctr">
              <a:spcBef>
                <a:spcPts val="0"/>
              </a:spcBef>
              <a:spcAft>
                <a:spcPts val="0"/>
              </a:spcAft>
              <a:buNone/>
            </a:pPr>
            <a:r>
              <a:rPr lang="en"/>
              <a:t>Plan Executes</a:t>
            </a:r>
            <a:endParaRPr/>
          </a:p>
        </p:txBody>
      </p:sp>
      <p:sp>
        <p:nvSpPr>
          <p:cNvPr id="2892" name="Google Shape;2892;p227"/>
          <p:cNvSpPr/>
          <p:nvPr/>
        </p:nvSpPr>
        <p:spPr>
          <a:xfrm>
            <a:off x="427243" y="5795830"/>
            <a:ext cx="1551000" cy="321900"/>
          </a:xfrm>
          <a:prstGeom prst="rect">
            <a:avLst/>
          </a:prstGeom>
          <a:solidFill>
            <a:srgbClr val="009BD7"/>
          </a:solidFill>
          <a:ln cap="flat" cmpd="sng" w="9525">
            <a:solidFill>
              <a:srgbClr val="666666"/>
            </a:solidFill>
            <a:prstDash val="solid"/>
            <a:round/>
            <a:headEnd len="sm" w="sm" type="none"/>
            <a:tailEnd len="sm" w="sm" type="none"/>
          </a:ln>
        </p:spPr>
        <p:txBody>
          <a:bodyPr anchorCtr="0" anchor="ctr" bIns="122175" lIns="122175" spcFirstLastPara="1" rIns="122175" wrap="square" tIns="122175">
            <a:noAutofit/>
          </a:bodyPr>
          <a:lstStyle/>
          <a:p>
            <a:pPr indent="0" lvl="0" marL="0" rtl="0" algn="ctr">
              <a:spcBef>
                <a:spcPts val="0"/>
              </a:spcBef>
              <a:spcAft>
                <a:spcPts val="0"/>
              </a:spcAft>
              <a:buNone/>
            </a:pPr>
            <a:r>
              <a:rPr lang="en" sz="1200">
                <a:solidFill>
                  <a:srgbClr val="FFFFFF"/>
                </a:solidFill>
                <a:latin typeface="Overpass"/>
                <a:ea typeface="Overpass"/>
                <a:cs typeface="Overpass"/>
                <a:sym typeface="Overpass"/>
              </a:rPr>
              <a:t>USER</a:t>
            </a:r>
            <a:endParaRPr sz="1200">
              <a:solidFill>
                <a:srgbClr val="FFFFFF"/>
              </a:solidFill>
              <a:latin typeface="Overpass"/>
              <a:ea typeface="Overpass"/>
              <a:cs typeface="Overpass"/>
              <a:sym typeface="Overpass"/>
            </a:endParaRPr>
          </a:p>
        </p:txBody>
      </p:sp>
      <p:pic>
        <p:nvPicPr>
          <p:cNvPr id="2893" name="Google Shape;2893;p227"/>
          <p:cNvPicPr preferRelativeResize="0"/>
          <p:nvPr/>
        </p:nvPicPr>
        <p:blipFill>
          <a:blip r:embed="rId9">
            <a:alphaModFix/>
          </a:blip>
          <a:stretch>
            <a:fillRect/>
          </a:stretch>
        </p:blipFill>
        <p:spPr>
          <a:xfrm>
            <a:off x="721796" y="4249060"/>
            <a:ext cx="866033" cy="1338415"/>
          </a:xfrm>
          <a:prstGeom prst="rect">
            <a:avLst/>
          </a:prstGeom>
          <a:noFill/>
          <a:ln>
            <a:noFill/>
          </a:ln>
        </p:spPr>
      </p:pic>
      <p:pic>
        <p:nvPicPr>
          <p:cNvPr id="2894" name="Google Shape;2894;p227"/>
          <p:cNvPicPr preferRelativeResize="0"/>
          <p:nvPr/>
        </p:nvPicPr>
        <p:blipFill>
          <a:blip r:embed="rId10">
            <a:alphaModFix/>
          </a:blip>
          <a:stretch>
            <a:fillRect/>
          </a:stretch>
        </p:blipFill>
        <p:spPr>
          <a:xfrm>
            <a:off x="971257" y="4262500"/>
            <a:ext cx="416862" cy="416862"/>
          </a:xfrm>
          <a:prstGeom prst="rect">
            <a:avLst/>
          </a:prstGeom>
          <a:noFill/>
          <a:ln>
            <a:noFill/>
          </a:ln>
        </p:spPr>
      </p:pic>
      <p:grpSp>
        <p:nvGrpSpPr>
          <p:cNvPr id="2895" name="Google Shape;2895;p227"/>
          <p:cNvGrpSpPr/>
          <p:nvPr/>
        </p:nvGrpSpPr>
        <p:grpSpPr>
          <a:xfrm>
            <a:off x="9446105" y="3901336"/>
            <a:ext cx="1551212" cy="2216342"/>
            <a:chOff x="7086350" y="2926075"/>
            <a:chExt cx="1163700" cy="1662298"/>
          </a:xfrm>
        </p:grpSpPr>
        <p:sp>
          <p:nvSpPr>
            <p:cNvPr id="2896" name="Google Shape;2896;p227"/>
            <p:cNvSpPr/>
            <p:nvPr/>
          </p:nvSpPr>
          <p:spPr>
            <a:xfrm>
              <a:off x="7086350" y="2926075"/>
              <a:ext cx="1161000" cy="1662000"/>
            </a:xfrm>
            <a:prstGeom prst="rect">
              <a:avLst/>
            </a:prstGeom>
            <a:solidFill>
              <a:srgbClr val="D2D2D2"/>
            </a:solidFill>
            <a:ln cap="flat" cmpd="sng" w="9525">
              <a:solidFill>
                <a:srgbClr val="666666"/>
              </a:solidFill>
              <a:prstDash val="solid"/>
              <a:round/>
              <a:headEnd len="sm" w="sm" type="none"/>
              <a:tailEnd len="sm" w="sm" type="none"/>
            </a:ln>
          </p:spPr>
          <p:txBody>
            <a:bodyPr anchorCtr="0" anchor="ctr" bIns="122175" lIns="122175" spcFirstLastPara="1" rIns="122175" wrap="square" tIns="122175">
              <a:noAutofit/>
            </a:bodyPr>
            <a:lstStyle/>
            <a:p>
              <a:pPr indent="0" lvl="0" marL="0" rtl="0" algn="l">
                <a:spcBef>
                  <a:spcPts val="0"/>
                </a:spcBef>
                <a:spcAft>
                  <a:spcPts val="0"/>
                </a:spcAft>
                <a:buNone/>
              </a:pPr>
              <a:r>
                <a:t/>
              </a:r>
              <a:endParaRPr/>
            </a:p>
          </p:txBody>
        </p:sp>
        <p:pic>
          <p:nvPicPr>
            <p:cNvPr id="2897" name="Google Shape;2897;p227"/>
            <p:cNvPicPr preferRelativeResize="0"/>
            <p:nvPr/>
          </p:nvPicPr>
          <p:blipFill>
            <a:blip r:embed="rId11">
              <a:alphaModFix/>
            </a:blip>
            <a:stretch>
              <a:fillRect/>
            </a:stretch>
          </p:blipFill>
          <p:spPr>
            <a:xfrm>
              <a:off x="7167675" y="3054725"/>
              <a:ext cx="972850" cy="1171525"/>
            </a:xfrm>
            <a:prstGeom prst="rect">
              <a:avLst/>
            </a:prstGeom>
            <a:noFill/>
            <a:ln>
              <a:noFill/>
            </a:ln>
          </p:spPr>
        </p:pic>
        <p:sp>
          <p:nvSpPr>
            <p:cNvPr id="2898" name="Google Shape;2898;p227"/>
            <p:cNvSpPr/>
            <p:nvPr/>
          </p:nvSpPr>
          <p:spPr>
            <a:xfrm>
              <a:off x="7086350" y="4346873"/>
              <a:ext cx="1163700" cy="241500"/>
            </a:xfrm>
            <a:prstGeom prst="rect">
              <a:avLst/>
            </a:prstGeom>
            <a:solidFill>
              <a:srgbClr val="009BD7"/>
            </a:solidFill>
            <a:ln cap="flat" cmpd="sng" w="9525">
              <a:solidFill>
                <a:srgbClr val="666666"/>
              </a:solidFill>
              <a:prstDash val="solid"/>
              <a:round/>
              <a:headEnd len="sm" w="sm" type="none"/>
              <a:tailEnd len="sm" w="sm" type="none"/>
            </a:ln>
          </p:spPr>
          <p:txBody>
            <a:bodyPr anchorCtr="0" anchor="ctr" bIns="122175" lIns="122175" spcFirstLastPara="1" rIns="122175" wrap="square" tIns="122175">
              <a:noAutofit/>
            </a:bodyPr>
            <a:lstStyle/>
            <a:p>
              <a:pPr indent="0" lvl="0" marL="0" rtl="0" algn="ctr">
                <a:spcBef>
                  <a:spcPts val="0"/>
                </a:spcBef>
                <a:spcAft>
                  <a:spcPts val="0"/>
                </a:spcAft>
                <a:buNone/>
              </a:pPr>
              <a:r>
                <a:rPr lang="en" sz="1200">
                  <a:solidFill>
                    <a:srgbClr val="FFFFFF"/>
                  </a:solidFill>
                  <a:latin typeface="Overpass"/>
                  <a:ea typeface="Overpass"/>
                  <a:cs typeface="Overpass"/>
                  <a:sym typeface="Overpass"/>
                </a:rPr>
                <a:t>HOSTS</a:t>
              </a:r>
              <a:endParaRPr sz="1200">
                <a:solidFill>
                  <a:srgbClr val="FFFFFF"/>
                </a:solidFill>
                <a:latin typeface="Overpass"/>
                <a:ea typeface="Overpass"/>
                <a:cs typeface="Overpass"/>
                <a:sym typeface="Overpass"/>
              </a:endParaRPr>
            </a:p>
          </p:txBody>
        </p:sp>
      </p:grpSp>
      <p:sp>
        <p:nvSpPr>
          <p:cNvPr id="2899" name="Google Shape;2899;p227"/>
          <p:cNvSpPr txBox="1"/>
          <p:nvPr/>
        </p:nvSpPr>
        <p:spPr>
          <a:xfrm>
            <a:off x="5636156" y="1458867"/>
            <a:ext cx="5937900" cy="1992600"/>
          </a:xfrm>
          <a:prstGeom prst="rect">
            <a:avLst/>
          </a:prstGeom>
          <a:solidFill>
            <a:schemeClr val="dk2"/>
          </a:solidFill>
          <a:ln>
            <a:noFill/>
          </a:ln>
        </p:spPr>
        <p:txBody>
          <a:bodyPr anchorCtr="0" anchor="t" bIns="122175" lIns="122175" spcFirstLastPara="1" rIns="122175" wrap="square" tIns="122175">
            <a:noAutofit/>
          </a:bodyPr>
          <a:lstStyle/>
          <a:p>
            <a:pPr indent="-431800" lvl="0" marL="622300" rtl="0" algn="l">
              <a:spcBef>
                <a:spcPts val="0"/>
              </a:spcBef>
              <a:spcAft>
                <a:spcPts val="0"/>
              </a:spcAft>
              <a:buClr>
                <a:srgbClr val="FFFFFF"/>
              </a:buClr>
              <a:buSzPts val="1800"/>
              <a:buAutoNum type="arabicParenR"/>
            </a:pPr>
            <a:r>
              <a:rPr lang="en" sz="1800">
                <a:solidFill>
                  <a:srgbClr val="FFFFFF"/>
                </a:solidFill>
              </a:rPr>
              <a:t>Playbook is downloaded from Insights.</a:t>
            </a:r>
            <a:endParaRPr sz="1800">
              <a:solidFill>
                <a:srgbClr val="FFFFFF"/>
              </a:solidFill>
            </a:endParaRPr>
          </a:p>
          <a:p>
            <a:pPr indent="-431800" lvl="0" marL="622300" rtl="0" algn="l">
              <a:spcBef>
                <a:spcPts val="0"/>
              </a:spcBef>
              <a:spcAft>
                <a:spcPts val="0"/>
              </a:spcAft>
              <a:buClr>
                <a:srgbClr val="FFFFFF"/>
              </a:buClr>
              <a:buSzPts val="1800"/>
              <a:buAutoNum type="arabicParenR"/>
            </a:pPr>
            <a:r>
              <a:rPr lang="en" sz="1800">
                <a:solidFill>
                  <a:srgbClr val="FFFFFF"/>
                </a:solidFill>
              </a:rPr>
              <a:t>Satellite parses playbook per host</a:t>
            </a:r>
            <a:endParaRPr sz="1800">
              <a:solidFill>
                <a:srgbClr val="FFFFFF"/>
              </a:solidFill>
            </a:endParaRPr>
          </a:p>
          <a:p>
            <a:pPr indent="-431800" lvl="0" marL="622300" rtl="0" algn="l">
              <a:spcBef>
                <a:spcPts val="0"/>
              </a:spcBef>
              <a:spcAft>
                <a:spcPts val="0"/>
              </a:spcAft>
              <a:buClr>
                <a:srgbClr val="FFFFFF"/>
              </a:buClr>
              <a:buSzPts val="1800"/>
              <a:buAutoNum type="arabicParenR"/>
            </a:pPr>
            <a:r>
              <a:rPr lang="en" sz="1800">
                <a:solidFill>
                  <a:srgbClr val="FFFFFF"/>
                </a:solidFill>
              </a:rPr>
              <a:t>Satellite schedules the remote execution job(s)</a:t>
            </a:r>
            <a:endParaRPr sz="1800">
              <a:solidFill>
                <a:srgbClr val="FFFFFF"/>
              </a:solidFill>
            </a:endParaRPr>
          </a:p>
          <a:p>
            <a:pPr indent="-431800" lvl="0" marL="622300" rtl="0" algn="l">
              <a:spcBef>
                <a:spcPts val="0"/>
              </a:spcBef>
              <a:spcAft>
                <a:spcPts val="0"/>
              </a:spcAft>
              <a:buClr>
                <a:srgbClr val="FFFFFF"/>
              </a:buClr>
              <a:buSzPts val="1800"/>
              <a:buAutoNum type="arabicParenR"/>
            </a:pPr>
            <a:r>
              <a:rPr lang="en" sz="1800">
                <a:solidFill>
                  <a:schemeClr val="lt1"/>
                </a:solidFill>
              </a:rPr>
              <a:t>Capsule runs </a:t>
            </a:r>
            <a:r>
              <a:rPr lang="en" sz="1800">
                <a:solidFill>
                  <a:schemeClr val="lt1"/>
                </a:solidFill>
              </a:rPr>
              <a:t>playbook</a:t>
            </a:r>
            <a:r>
              <a:rPr lang="en" sz="1800">
                <a:solidFill>
                  <a:schemeClr val="lt1"/>
                </a:solidFill>
              </a:rPr>
              <a:t>s using Ansible against each host.</a:t>
            </a:r>
            <a:endParaRPr sz="1800">
              <a:solidFill>
                <a:srgbClr val="FFFFFF"/>
              </a:solidFill>
            </a:endParaRPr>
          </a:p>
        </p:txBody>
      </p:sp>
      <p:pic>
        <p:nvPicPr>
          <p:cNvPr id="2900" name="Google Shape;2900;p227"/>
          <p:cNvPicPr preferRelativeResize="0"/>
          <p:nvPr/>
        </p:nvPicPr>
        <p:blipFill>
          <a:blip r:embed="rId12">
            <a:alphaModFix/>
          </a:blip>
          <a:stretch>
            <a:fillRect/>
          </a:stretch>
        </p:blipFill>
        <p:spPr>
          <a:xfrm>
            <a:off x="914171" y="1257299"/>
            <a:ext cx="4027751" cy="1709666"/>
          </a:xfrm>
          <a:prstGeom prst="rect">
            <a:avLst/>
          </a:prstGeom>
          <a:noFill/>
          <a:ln>
            <a:noFill/>
          </a:ln>
        </p:spPr>
      </p:pic>
      <p:grpSp>
        <p:nvGrpSpPr>
          <p:cNvPr id="2901" name="Google Shape;2901;p227"/>
          <p:cNvGrpSpPr/>
          <p:nvPr/>
        </p:nvGrpSpPr>
        <p:grpSpPr>
          <a:xfrm>
            <a:off x="2814829" y="2341593"/>
            <a:ext cx="1788753" cy="559986"/>
            <a:chOff x="1349650" y="2213450"/>
            <a:chExt cx="1341900" cy="420000"/>
          </a:xfrm>
        </p:grpSpPr>
        <p:sp>
          <p:nvSpPr>
            <p:cNvPr id="2902" name="Google Shape;2902;p227"/>
            <p:cNvSpPr/>
            <p:nvPr/>
          </p:nvSpPr>
          <p:spPr>
            <a:xfrm>
              <a:off x="1349650" y="2213450"/>
              <a:ext cx="1341900" cy="420000"/>
            </a:xfrm>
            <a:prstGeom prst="rect">
              <a:avLst/>
            </a:prstGeom>
            <a:solidFill>
              <a:srgbClr val="009BD7"/>
            </a:solidFill>
            <a:ln cap="flat" cmpd="sng" w="9525">
              <a:solidFill>
                <a:srgbClr val="666666"/>
              </a:solidFill>
              <a:prstDash val="solid"/>
              <a:round/>
              <a:headEnd len="sm" w="sm" type="none"/>
              <a:tailEnd len="sm" w="sm" type="none"/>
            </a:ln>
          </p:spPr>
          <p:txBody>
            <a:bodyPr anchorCtr="0" anchor="ctr" bIns="122175" lIns="122175" spcFirstLastPara="1" rIns="122175" wrap="square" tIns="122175">
              <a:noAutofit/>
            </a:bodyPr>
            <a:lstStyle/>
            <a:p>
              <a:pPr indent="0" lvl="0" marL="0" rtl="0" algn="ctr">
                <a:spcBef>
                  <a:spcPts val="0"/>
                </a:spcBef>
                <a:spcAft>
                  <a:spcPts val="0"/>
                </a:spcAft>
                <a:buNone/>
              </a:pPr>
              <a:r>
                <a:t/>
              </a:r>
              <a:endParaRPr sz="1200">
                <a:solidFill>
                  <a:srgbClr val="FFFFFF"/>
                </a:solidFill>
                <a:latin typeface="Overpass"/>
                <a:ea typeface="Overpass"/>
                <a:cs typeface="Overpass"/>
                <a:sym typeface="Overpass"/>
              </a:endParaRPr>
            </a:p>
          </p:txBody>
        </p:sp>
        <p:pic>
          <p:nvPicPr>
            <p:cNvPr id="2903" name="Google Shape;2903;p227"/>
            <p:cNvPicPr preferRelativeResize="0"/>
            <p:nvPr/>
          </p:nvPicPr>
          <p:blipFill>
            <a:blip r:embed="rId13">
              <a:alphaModFix/>
            </a:blip>
            <a:stretch>
              <a:fillRect/>
            </a:stretch>
          </p:blipFill>
          <p:spPr>
            <a:xfrm>
              <a:off x="1542650" y="2272797"/>
              <a:ext cx="955900" cy="301303"/>
            </a:xfrm>
            <a:prstGeom prst="rect">
              <a:avLst/>
            </a:prstGeom>
            <a:noFill/>
            <a:ln>
              <a:noFill/>
            </a:ln>
          </p:spPr>
        </p:pic>
      </p:grpSp>
      <p:cxnSp>
        <p:nvCxnSpPr>
          <p:cNvPr id="2904" name="Google Shape;2904;p227"/>
          <p:cNvCxnSpPr/>
          <p:nvPr/>
        </p:nvCxnSpPr>
        <p:spPr>
          <a:xfrm flipH="1">
            <a:off x="3690605" y="2901667"/>
            <a:ext cx="18600" cy="1224000"/>
          </a:xfrm>
          <a:prstGeom prst="straightConnector1">
            <a:avLst/>
          </a:prstGeom>
          <a:noFill/>
          <a:ln cap="flat" cmpd="sng" w="9525">
            <a:solidFill>
              <a:srgbClr val="595959"/>
            </a:solidFill>
            <a:prstDash val="solid"/>
            <a:round/>
            <a:headEnd len="med" w="med" type="triangle"/>
            <a:tailEnd len="med" w="med" type="triangle"/>
          </a:ln>
        </p:spPr>
      </p:cxnSp>
      <p:pic>
        <p:nvPicPr>
          <p:cNvPr id="2905" name="Google Shape;2905;p227"/>
          <p:cNvPicPr preferRelativeResize="0"/>
          <p:nvPr/>
        </p:nvPicPr>
        <p:blipFill rotWithShape="1">
          <a:blip r:embed="rId14">
            <a:alphaModFix/>
          </a:blip>
          <a:srcRect b="0" l="0" r="0" t="0"/>
          <a:stretch/>
        </p:blipFill>
        <p:spPr>
          <a:xfrm>
            <a:off x="4025812" y="4125767"/>
            <a:ext cx="397837" cy="397837"/>
          </a:xfrm>
          <a:prstGeom prst="rect">
            <a:avLst/>
          </a:prstGeom>
          <a:noFill/>
          <a:ln>
            <a:noFill/>
          </a:ln>
        </p:spPr>
      </p:pic>
      <p:pic>
        <p:nvPicPr>
          <p:cNvPr id="2906" name="Google Shape;2906;p227"/>
          <p:cNvPicPr preferRelativeResize="0"/>
          <p:nvPr/>
        </p:nvPicPr>
        <p:blipFill rotWithShape="1">
          <a:blip r:embed="rId14">
            <a:alphaModFix/>
          </a:blip>
          <a:srcRect b="0" l="0" r="0" t="0"/>
          <a:stretch/>
        </p:blipFill>
        <p:spPr>
          <a:xfrm>
            <a:off x="7305059" y="4125767"/>
            <a:ext cx="397837" cy="397837"/>
          </a:xfrm>
          <a:prstGeom prst="rect">
            <a:avLst/>
          </a:prstGeom>
          <a:noFill/>
          <a:ln>
            <a:noFill/>
          </a:ln>
        </p:spPr>
      </p:pic>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10" name="Shape 2910"/>
        <p:cNvGrpSpPr/>
        <p:nvPr/>
      </p:nvGrpSpPr>
      <p:grpSpPr>
        <a:xfrm>
          <a:off x="0" y="0"/>
          <a:ext cx="0" cy="0"/>
          <a:chOff x="0" y="0"/>
          <a:chExt cx="0" cy="0"/>
        </a:xfrm>
      </p:grpSpPr>
      <p:pic>
        <p:nvPicPr>
          <p:cNvPr id="2911" name="Google Shape;2911;p228"/>
          <p:cNvPicPr preferRelativeResize="0"/>
          <p:nvPr/>
        </p:nvPicPr>
        <p:blipFill>
          <a:blip r:embed="rId3">
            <a:alphaModFix/>
          </a:blip>
          <a:stretch>
            <a:fillRect/>
          </a:stretch>
        </p:blipFill>
        <p:spPr>
          <a:xfrm rot="10800000">
            <a:off x="7892012" y="5860368"/>
            <a:ext cx="1554091" cy="217116"/>
          </a:xfrm>
          <a:prstGeom prst="rect">
            <a:avLst/>
          </a:prstGeom>
          <a:noFill/>
          <a:ln>
            <a:noFill/>
          </a:ln>
        </p:spPr>
      </p:pic>
      <p:pic>
        <p:nvPicPr>
          <p:cNvPr id="2912" name="Google Shape;2912;p228"/>
          <p:cNvPicPr preferRelativeResize="0"/>
          <p:nvPr/>
        </p:nvPicPr>
        <p:blipFill>
          <a:blip r:embed="rId3">
            <a:alphaModFix/>
          </a:blip>
          <a:stretch>
            <a:fillRect/>
          </a:stretch>
        </p:blipFill>
        <p:spPr>
          <a:xfrm rot="10800000">
            <a:off x="4641625" y="5860368"/>
            <a:ext cx="1554091" cy="217116"/>
          </a:xfrm>
          <a:prstGeom prst="rect">
            <a:avLst/>
          </a:prstGeom>
          <a:noFill/>
          <a:ln>
            <a:noFill/>
          </a:ln>
        </p:spPr>
      </p:pic>
      <p:pic>
        <p:nvPicPr>
          <p:cNvPr id="2913" name="Google Shape;2913;p228"/>
          <p:cNvPicPr preferRelativeResize="0"/>
          <p:nvPr/>
        </p:nvPicPr>
        <p:blipFill>
          <a:blip r:embed="rId3">
            <a:alphaModFix/>
          </a:blip>
          <a:stretch>
            <a:fillRect/>
          </a:stretch>
        </p:blipFill>
        <p:spPr>
          <a:xfrm rot="-5400000">
            <a:off x="2903035" y="3240163"/>
            <a:ext cx="1554091" cy="217116"/>
          </a:xfrm>
          <a:prstGeom prst="rect">
            <a:avLst/>
          </a:prstGeom>
          <a:noFill/>
          <a:ln>
            <a:noFill/>
          </a:ln>
        </p:spPr>
      </p:pic>
      <p:pic>
        <p:nvPicPr>
          <p:cNvPr id="2914" name="Google Shape;2914;p228"/>
          <p:cNvPicPr preferRelativeResize="0"/>
          <p:nvPr/>
        </p:nvPicPr>
        <p:blipFill>
          <a:blip r:embed="rId4">
            <a:alphaModFix/>
          </a:blip>
          <a:stretch>
            <a:fillRect/>
          </a:stretch>
        </p:blipFill>
        <p:spPr>
          <a:xfrm>
            <a:off x="721796" y="4249060"/>
            <a:ext cx="866033" cy="1338415"/>
          </a:xfrm>
          <a:prstGeom prst="rect">
            <a:avLst/>
          </a:prstGeom>
          <a:noFill/>
          <a:ln>
            <a:noFill/>
          </a:ln>
        </p:spPr>
      </p:pic>
      <p:sp>
        <p:nvSpPr>
          <p:cNvPr id="2915" name="Google Shape;2915;p228"/>
          <p:cNvSpPr txBox="1"/>
          <p:nvPr>
            <p:ph type="title"/>
          </p:nvPr>
        </p:nvSpPr>
        <p:spPr>
          <a:xfrm>
            <a:off x="1101924" y="0"/>
            <a:ext cx="9984900" cy="14172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t/>
            </a:r>
            <a:endParaRPr/>
          </a:p>
          <a:p>
            <a:pPr indent="0" lvl="0" marL="0" rtl="0" algn="ctr">
              <a:spcBef>
                <a:spcPts val="0"/>
              </a:spcBef>
              <a:spcAft>
                <a:spcPts val="0"/>
              </a:spcAft>
              <a:buNone/>
            </a:pPr>
            <a:r>
              <a:rPr lang="en"/>
              <a:t>Data Sent to Insights for examination</a:t>
            </a:r>
            <a:endParaRPr/>
          </a:p>
        </p:txBody>
      </p:sp>
      <p:grpSp>
        <p:nvGrpSpPr>
          <p:cNvPr id="2916" name="Google Shape;2916;p228"/>
          <p:cNvGrpSpPr/>
          <p:nvPr/>
        </p:nvGrpSpPr>
        <p:grpSpPr>
          <a:xfrm>
            <a:off x="2916428" y="4125821"/>
            <a:ext cx="1551385" cy="1992251"/>
            <a:chOff x="2645050" y="1514250"/>
            <a:chExt cx="1341912" cy="1931411"/>
          </a:xfrm>
        </p:grpSpPr>
        <p:sp>
          <p:nvSpPr>
            <p:cNvPr id="2917" name="Google Shape;2917;p228"/>
            <p:cNvSpPr/>
            <p:nvPr/>
          </p:nvSpPr>
          <p:spPr>
            <a:xfrm>
              <a:off x="2645050" y="1514250"/>
              <a:ext cx="1338600" cy="1931100"/>
            </a:xfrm>
            <a:prstGeom prst="rect">
              <a:avLst/>
            </a:prstGeom>
            <a:solidFill>
              <a:srgbClr val="D2D2D2"/>
            </a:solidFill>
            <a:ln cap="flat" cmpd="sng" w="9525">
              <a:solidFill>
                <a:srgbClr val="666666"/>
              </a:solidFill>
              <a:prstDash val="solid"/>
              <a:round/>
              <a:headEnd len="sm" w="sm" type="none"/>
              <a:tailEnd len="sm" w="sm" type="none"/>
            </a:ln>
          </p:spPr>
          <p:txBody>
            <a:bodyPr anchorCtr="0" anchor="ctr" bIns="122175" lIns="122175" spcFirstLastPara="1" rIns="122175" wrap="square" tIns="122175">
              <a:noAutofit/>
            </a:bodyPr>
            <a:lstStyle/>
            <a:p>
              <a:pPr indent="0" lvl="0" marL="0" rtl="0" algn="l">
                <a:spcBef>
                  <a:spcPts val="0"/>
                </a:spcBef>
                <a:spcAft>
                  <a:spcPts val="0"/>
                </a:spcAft>
                <a:buNone/>
              </a:pPr>
              <a:r>
                <a:t/>
              </a:r>
              <a:endParaRPr/>
            </a:p>
          </p:txBody>
        </p:sp>
        <p:pic>
          <p:nvPicPr>
            <p:cNvPr id="2918" name="Google Shape;2918;p228"/>
            <p:cNvPicPr preferRelativeResize="0"/>
            <p:nvPr/>
          </p:nvPicPr>
          <p:blipFill>
            <a:blip r:embed="rId5">
              <a:alphaModFix/>
            </a:blip>
            <a:stretch>
              <a:fillRect/>
            </a:stretch>
          </p:blipFill>
          <p:spPr>
            <a:xfrm>
              <a:off x="2755225" y="2516122"/>
              <a:ext cx="1102025" cy="523850"/>
            </a:xfrm>
            <a:prstGeom prst="rect">
              <a:avLst/>
            </a:prstGeom>
            <a:noFill/>
            <a:ln>
              <a:noFill/>
            </a:ln>
          </p:spPr>
        </p:pic>
        <p:pic>
          <p:nvPicPr>
            <p:cNvPr id="2919" name="Google Shape;2919;p228"/>
            <p:cNvPicPr preferRelativeResize="0"/>
            <p:nvPr/>
          </p:nvPicPr>
          <p:blipFill>
            <a:blip r:embed="rId6">
              <a:alphaModFix/>
            </a:blip>
            <a:stretch>
              <a:fillRect/>
            </a:stretch>
          </p:blipFill>
          <p:spPr>
            <a:xfrm>
              <a:off x="2908350" y="1561000"/>
              <a:ext cx="795775" cy="901225"/>
            </a:xfrm>
            <a:prstGeom prst="rect">
              <a:avLst/>
            </a:prstGeom>
            <a:noFill/>
            <a:ln>
              <a:noFill/>
            </a:ln>
          </p:spPr>
        </p:pic>
        <p:sp>
          <p:nvSpPr>
            <p:cNvPr id="2920" name="Google Shape;2920;p228"/>
            <p:cNvSpPr/>
            <p:nvPr/>
          </p:nvSpPr>
          <p:spPr>
            <a:xfrm>
              <a:off x="2645062" y="3133361"/>
              <a:ext cx="1341900" cy="312300"/>
            </a:xfrm>
            <a:prstGeom prst="rect">
              <a:avLst/>
            </a:prstGeom>
            <a:solidFill>
              <a:srgbClr val="009BD7"/>
            </a:solidFill>
            <a:ln cap="flat" cmpd="sng" w="9525">
              <a:solidFill>
                <a:srgbClr val="666666"/>
              </a:solidFill>
              <a:prstDash val="solid"/>
              <a:round/>
              <a:headEnd len="sm" w="sm" type="none"/>
              <a:tailEnd len="sm" w="sm" type="none"/>
            </a:ln>
          </p:spPr>
          <p:txBody>
            <a:bodyPr anchorCtr="0" anchor="ctr" bIns="122175" lIns="122175" spcFirstLastPara="1" rIns="122175" wrap="square" tIns="122175">
              <a:noAutofit/>
            </a:bodyPr>
            <a:lstStyle/>
            <a:p>
              <a:pPr indent="0" lvl="0" marL="0" rtl="0" algn="ctr">
                <a:spcBef>
                  <a:spcPts val="0"/>
                </a:spcBef>
                <a:spcAft>
                  <a:spcPts val="0"/>
                </a:spcAft>
                <a:buNone/>
              </a:pPr>
              <a:r>
                <a:rPr lang="en" sz="1200">
                  <a:solidFill>
                    <a:srgbClr val="FFFFFF"/>
                  </a:solidFill>
                  <a:latin typeface="Overpass"/>
                  <a:ea typeface="Overpass"/>
                  <a:cs typeface="Overpass"/>
                  <a:sym typeface="Overpass"/>
                </a:rPr>
                <a:t>SATELLITE SERVER</a:t>
              </a:r>
              <a:endParaRPr sz="1200">
                <a:solidFill>
                  <a:srgbClr val="FFFFFF"/>
                </a:solidFill>
                <a:latin typeface="Overpass"/>
                <a:ea typeface="Overpass"/>
                <a:cs typeface="Overpass"/>
                <a:sym typeface="Overpass"/>
              </a:endParaRPr>
            </a:p>
          </p:txBody>
        </p:sp>
      </p:grpSp>
      <p:grpSp>
        <p:nvGrpSpPr>
          <p:cNvPr id="2921" name="Google Shape;2921;p228"/>
          <p:cNvGrpSpPr/>
          <p:nvPr/>
        </p:nvGrpSpPr>
        <p:grpSpPr>
          <a:xfrm>
            <a:off x="6195667" y="4125821"/>
            <a:ext cx="1551371" cy="1992252"/>
            <a:chOff x="4626241" y="1514250"/>
            <a:chExt cx="1341900" cy="1931413"/>
          </a:xfrm>
        </p:grpSpPr>
        <p:sp>
          <p:nvSpPr>
            <p:cNvPr id="2922" name="Google Shape;2922;p228"/>
            <p:cNvSpPr/>
            <p:nvPr/>
          </p:nvSpPr>
          <p:spPr>
            <a:xfrm>
              <a:off x="4626250" y="1514250"/>
              <a:ext cx="1338600" cy="1931100"/>
            </a:xfrm>
            <a:prstGeom prst="rect">
              <a:avLst/>
            </a:prstGeom>
            <a:solidFill>
              <a:srgbClr val="D2D2D2"/>
            </a:solidFill>
            <a:ln cap="flat" cmpd="sng" w="9525">
              <a:solidFill>
                <a:srgbClr val="666666"/>
              </a:solidFill>
              <a:prstDash val="solid"/>
              <a:round/>
              <a:headEnd len="sm" w="sm" type="none"/>
              <a:tailEnd len="sm" w="sm" type="none"/>
            </a:ln>
          </p:spPr>
          <p:txBody>
            <a:bodyPr anchorCtr="0" anchor="ctr" bIns="122175" lIns="122175" spcFirstLastPara="1" rIns="122175" wrap="square" tIns="122175">
              <a:noAutofit/>
            </a:bodyPr>
            <a:lstStyle/>
            <a:p>
              <a:pPr indent="0" lvl="0" marL="0" rtl="0" algn="l">
                <a:spcBef>
                  <a:spcPts val="0"/>
                </a:spcBef>
                <a:spcAft>
                  <a:spcPts val="0"/>
                </a:spcAft>
                <a:buNone/>
              </a:pPr>
              <a:r>
                <a:t/>
              </a:r>
              <a:endParaRPr/>
            </a:p>
          </p:txBody>
        </p:sp>
        <p:sp>
          <p:nvSpPr>
            <p:cNvPr id="2923" name="Google Shape;2923;p228"/>
            <p:cNvSpPr/>
            <p:nvPr/>
          </p:nvSpPr>
          <p:spPr>
            <a:xfrm>
              <a:off x="4626241" y="3133363"/>
              <a:ext cx="1341900" cy="312300"/>
            </a:xfrm>
            <a:prstGeom prst="rect">
              <a:avLst/>
            </a:prstGeom>
            <a:solidFill>
              <a:srgbClr val="009BD7"/>
            </a:solidFill>
            <a:ln cap="flat" cmpd="sng" w="9525">
              <a:solidFill>
                <a:srgbClr val="666666"/>
              </a:solidFill>
              <a:prstDash val="solid"/>
              <a:round/>
              <a:headEnd len="sm" w="sm" type="none"/>
              <a:tailEnd len="sm" w="sm" type="none"/>
            </a:ln>
          </p:spPr>
          <p:txBody>
            <a:bodyPr anchorCtr="0" anchor="ctr" bIns="122175" lIns="122175" spcFirstLastPara="1" rIns="122175" wrap="square" tIns="122175">
              <a:noAutofit/>
            </a:bodyPr>
            <a:lstStyle/>
            <a:p>
              <a:pPr indent="0" lvl="0" marL="0" rtl="0" algn="ctr">
                <a:spcBef>
                  <a:spcPts val="0"/>
                </a:spcBef>
                <a:spcAft>
                  <a:spcPts val="0"/>
                </a:spcAft>
                <a:buNone/>
              </a:pPr>
              <a:r>
                <a:rPr lang="en" sz="1200">
                  <a:solidFill>
                    <a:srgbClr val="FFFFFF"/>
                  </a:solidFill>
                  <a:latin typeface="Overpass"/>
                  <a:ea typeface="Overpass"/>
                  <a:cs typeface="Overpass"/>
                  <a:sym typeface="Overpass"/>
                </a:rPr>
                <a:t>CAPSULE SERVER(S)</a:t>
              </a:r>
              <a:endParaRPr sz="1200">
                <a:solidFill>
                  <a:srgbClr val="FFFFFF"/>
                </a:solidFill>
                <a:latin typeface="Overpass"/>
                <a:ea typeface="Overpass"/>
                <a:cs typeface="Overpass"/>
                <a:sym typeface="Overpass"/>
              </a:endParaRPr>
            </a:p>
          </p:txBody>
        </p:sp>
        <p:pic>
          <p:nvPicPr>
            <p:cNvPr id="2924" name="Google Shape;2924;p228"/>
            <p:cNvPicPr preferRelativeResize="0"/>
            <p:nvPr/>
          </p:nvPicPr>
          <p:blipFill>
            <a:blip r:embed="rId5">
              <a:alphaModFix/>
            </a:blip>
            <a:stretch>
              <a:fillRect/>
            </a:stretch>
          </p:blipFill>
          <p:spPr>
            <a:xfrm>
              <a:off x="4736425" y="2516122"/>
              <a:ext cx="1102025" cy="523850"/>
            </a:xfrm>
            <a:prstGeom prst="rect">
              <a:avLst/>
            </a:prstGeom>
            <a:noFill/>
            <a:ln>
              <a:noFill/>
            </a:ln>
          </p:spPr>
        </p:pic>
        <p:pic>
          <p:nvPicPr>
            <p:cNvPr id="2925" name="Google Shape;2925;p228"/>
            <p:cNvPicPr preferRelativeResize="0"/>
            <p:nvPr/>
          </p:nvPicPr>
          <p:blipFill>
            <a:blip r:embed="rId7">
              <a:alphaModFix/>
            </a:blip>
            <a:stretch>
              <a:fillRect/>
            </a:stretch>
          </p:blipFill>
          <p:spPr>
            <a:xfrm>
              <a:off x="4964822" y="1710900"/>
              <a:ext cx="645227" cy="572700"/>
            </a:xfrm>
            <a:prstGeom prst="rect">
              <a:avLst/>
            </a:prstGeom>
            <a:noFill/>
            <a:ln>
              <a:noFill/>
            </a:ln>
          </p:spPr>
        </p:pic>
      </p:grpSp>
      <p:cxnSp>
        <p:nvCxnSpPr>
          <p:cNvPr id="2926" name="Google Shape;2926;p228"/>
          <p:cNvCxnSpPr>
            <a:stCxn id="2920" idx="3"/>
            <a:endCxn id="2923" idx="1"/>
          </p:cNvCxnSpPr>
          <p:nvPr/>
        </p:nvCxnSpPr>
        <p:spPr>
          <a:xfrm>
            <a:off x="4467812" y="5957003"/>
            <a:ext cx="1728000" cy="0"/>
          </a:xfrm>
          <a:prstGeom prst="straightConnector1">
            <a:avLst/>
          </a:prstGeom>
          <a:noFill/>
          <a:ln cap="flat" cmpd="sng" w="9525">
            <a:solidFill>
              <a:srgbClr val="595959"/>
            </a:solidFill>
            <a:prstDash val="solid"/>
            <a:round/>
            <a:headEnd len="med" w="med" type="triangle"/>
            <a:tailEnd len="med" w="med" type="triangle"/>
          </a:ln>
        </p:spPr>
      </p:cxnSp>
      <p:cxnSp>
        <p:nvCxnSpPr>
          <p:cNvPr id="2927" name="Google Shape;2927;p228"/>
          <p:cNvCxnSpPr>
            <a:stCxn id="2923" idx="3"/>
          </p:cNvCxnSpPr>
          <p:nvPr/>
        </p:nvCxnSpPr>
        <p:spPr>
          <a:xfrm>
            <a:off x="7747037" y="5957004"/>
            <a:ext cx="1699200" cy="0"/>
          </a:xfrm>
          <a:prstGeom prst="straightConnector1">
            <a:avLst/>
          </a:prstGeom>
          <a:noFill/>
          <a:ln cap="flat" cmpd="sng" w="9525">
            <a:solidFill>
              <a:srgbClr val="595959"/>
            </a:solidFill>
            <a:prstDash val="solid"/>
            <a:round/>
            <a:headEnd len="med" w="med" type="triangle"/>
            <a:tailEnd len="med" w="med" type="triangle"/>
          </a:ln>
        </p:spPr>
      </p:cxnSp>
      <p:pic>
        <p:nvPicPr>
          <p:cNvPr id="2928" name="Google Shape;2928;p228"/>
          <p:cNvPicPr preferRelativeResize="0"/>
          <p:nvPr/>
        </p:nvPicPr>
        <p:blipFill>
          <a:blip r:embed="rId8">
            <a:alphaModFix/>
          </a:blip>
          <a:stretch>
            <a:fillRect/>
          </a:stretch>
        </p:blipFill>
        <p:spPr>
          <a:xfrm>
            <a:off x="1996459" y="4921699"/>
            <a:ext cx="579732" cy="503874"/>
          </a:xfrm>
          <a:prstGeom prst="rect">
            <a:avLst/>
          </a:prstGeom>
          <a:noFill/>
          <a:ln>
            <a:noFill/>
          </a:ln>
        </p:spPr>
      </p:pic>
      <p:pic>
        <p:nvPicPr>
          <p:cNvPr id="2929" name="Google Shape;2929;p228"/>
          <p:cNvPicPr preferRelativeResize="0"/>
          <p:nvPr/>
        </p:nvPicPr>
        <p:blipFill>
          <a:blip r:embed="rId8">
            <a:alphaModFix/>
          </a:blip>
          <a:stretch>
            <a:fillRect/>
          </a:stretch>
        </p:blipFill>
        <p:spPr>
          <a:xfrm>
            <a:off x="8700549" y="4926516"/>
            <a:ext cx="579732" cy="503874"/>
          </a:xfrm>
          <a:prstGeom prst="rect">
            <a:avLst/>
          </a:prstGeom>
          <a:noFill/>
          <a:ln>
            <a:noFill/>
          </a:ln>
        </p:spPr>
      </p:pic>
      <p:pic>
        <p:nvPicPr>
          <p:cNvPr id="2930" name="Google Shape;2930;p228"/>
          <p:cNvPicPr preferRelativeResize="0"/>
          <p:nvPr/>
        </p:nvPicPr>
        <p:blipFill>
          <a:blip r:embed="rId9">
            <a:alphaModFix/>
          </a:blip>
          <a:stretch>
            <a:fillRect/>
          </a:stretch>
        </p:blipFill>
        <p:spPr>
          <a:xfrm>
            <a:off x="971257" y="4262500"/>
            <a:ext cx="416862" cy="416862"/>
          </a:xfrm>
          <a:prstGeom prst="rect">
            <a:avLst/>
          </a:prstGeom>
          <a:noFill/>
          <a:ln>
            <a:noFill/>
          </a:ln>
        </p:spPr>
      </p:pic>
      <p:sp>
        <p:nvSpPr>
          <p:cNvPr id="2931" name="Google Shape;2931;p228"/>
          <p:cNvSpPr/>
          <p:nvPr/>
        </p:nvSpPr>
        <p:spPr>
          <a:xfrm>
            <a:off x="427243" y="5795830"/>
            <a:ext cx="1551000" cy="321900"/>
          </a:xfrm>
          <a:prstGeom prst="rect">
            <a:avLst/>
          </a:prstGeom>
          <a:solidFill>
            <a:srgbClr val="009BD7"/>
          </a:solidFill>
          <a:ln cap="flat" cmpd="sng" w="9525">
            <a:solidFill>
              <a:srgbClr val="666666"/>
            </a:solidFill>
            <a:prstDash val="solid"/>
            <a:round/>
            <a:headEnd len="sm" w="sm" type="none"/>
            <a:tailEnd len="sm" w="sm" type="none"/>
          </a:ln>
        </p:spPr>
        <p:txBody>
          <a:bodyPr anchorCtr="0" anchor="ctr" bIns="122175" lIns="122175" spcFirstLastPara="1" rIns="122175" wrap="square" tIns="122175">
            <a:noAutofit/>
          </a:bodyPr>
          <a:lstStyle/>
          <a:p>
            <a:pPr indent="0" lvl="0" marL="0" rtl="0" algn="ctr">
              <a:spcBef>
                <a:spcPts val="0"/>
              </a:spcBef>
              <a:spcAft>
                <a:spcPts val="0"/>
              </a:spcAft>
              <a:buNone/>
            </a:pPr>
            <a:r>
              <a:rPr lang="en" sz="1200">
                <a:solidFill>
                  <a:srgbClr val="FFFFFF"/>
                </a:solidFill>
                <a:latin typeface="Overpass"/>
                <a:ea typeface="Overpass"/>
                <a:cs typeface="Overpass"/>
                <a:sym typeface="Overpass"/>
              </a:rPr>
              <a:t>USER</a:t>
            </a:r>
            <a:endParaRPr sz="1200">
              <a:solidFill>
                <a:srgbClr val="FFFFFF"/>
              </a:solidFill>
              <a:latin typeface="Overpass"/>
              <a:ea typeface="Overpass"/>
              <a:cs typeface="Overpass"/>
              <a:sym typeface="Overpass"/>
            </a:endParaRPr>
          </a:p>
        </p:txBody>
      </p:sp>
      <p:grpSp>
        <p:nvGrpSpPr>
          <p:cNvPr id="2932" name="Google Shape;2932;p228"/>
          <p:cNvGrpSpPr/>
          <p:nvPr/>
        </p:nvGrpSpPr>
        <p:grpSpPr>
          <a:xfrm>
            <a:off x="9446105" y="3901336"/>
            <a:ext cx="1551212" cy="2216342"/>
            <a:chOff x="7086350" y="2926075"/>
            <a:chExt cx="1163700" cy="1662298"/>
          </a:xfrm>
        </p:grpSpPr>
        <p:sp>
          <p:nvSpPr>
            <p:cNvPr id="2933" name="Google Shape;2933;p228"/>
            <p:cNvSpPr/>
            <p:nvPr/>
          </p:nvSpPr>
          <p:spPr>
            <a:xfrm>
              <a:off x="7086350" y="2926075"/>
              <a:ext cx="1161000" cy="1662000"/>
            </a:xfrm>
            <a:prstGeom prst="rect">
              <a:avLst/>
            </a:prstGeom>
            <a:solidFill>
              <a:srgbClr val="D2D2D2"/>
            </a:solidFill>
            <a:ln cap="flat" cmpd="sng" w="9525">
              <a:solidFill>
                <a:srgbClr val="666666"/>
              </a:solidFill>
              <a:prstDash val="solid"/>
              <a:round/>
              <a:headEnd len="sm" w="sm" type="none"/>
              <a:tailEnd len="sm" w="sm" type="none"/>
            </a:ln>
          </p:spPr>
          <p:txBody>
            <a:bodyPr anchorCtr="0" anchor="ctr" bIns="122175" lIns="122175" spcFirstLastPara="1" rIns="122175" wrap="square" tIns="122175">
              <a:noAutofit/>
            </a:bodyPr>
            <a:lstStyle/>
            <a:p>
              <a:pPr indent="0" lvl="0" marL="0" rtl="0" algn="l">
                <a:spcBef>
                  <a:spcPts val="0"/>
                </a:spcBef>
                <a:spcAft>
                  <a:spcPts val="0"/>
                </a:spcAft>
                <a:buNone/>
              </a:pPr>
              <a:r>
                <a:t/>
              </a:r>
              <a:endParaRPr/>
            </a:p>
          </p:txBody>
        </p:sp>
        <p:pic>
          <p:nvPicPr>
            <p:cNvPr id="2934" name="Google Shape;2934;p228"/>
            <p:cNvPicPr preferRelativeResize="0"/>
            <p:nvPr/>
          </p:nvPicPr>
          <p:blipFill>
            <a:blip r:embed="rId10">
              <a:alphaModFix/>
            </a:blip>
            <a:stretch>
              <a:fillRect/>
            </a:stretch>
          </p:blipFill>
          <p:spPr>
            <a:xfrm>
              <a:off x="7167675" y="3054725"/>
              <a:ext cx="972850" cy="1171525"/>
            </a:xfrm>
            <a:prstGeom prst="rect">
              <a:avLst/>
            </a:prstGeom>
            <a:noFill/>
            <a:ln>
              <a:noFill/>
            </a:ln>
          </p:spPr>
        </p:pic>
        <p:sp>
          <p:nvSpPr>
            <p:cNvPr id="2935" name="Google Shape;2935;p228"/>
            <p:cNvSpPr/>
            <p:nvPr/>
          </p:nvSpPr>
          <p:spPr>
            <a:xfrm>
              <a:off x="7086350" y="4346873"/>
              <a:ext cx="1163700" cy="241500"/>
            </a:xfrm>
            <a:prstGeom prst="rect">
              <a:avLst/>
            </a:prstGeom>
            <a:solidFill>
              <a:srgbClr val="009BD7"/>
            </a:solidFill>
            <a:ln cap="flat" cmpd="sng" w="9525">
              <a:solidFill>
                <a:srgbClr val="666666"/>
              </a:solidFill>
              <a:prstDash val="solid"/>
              <a:round/>
              <a:headEnd len="sm" w="sm" type="none"/>
              <a:tailEnd len="sm" w="sm" type="none"/>
            </a:ln>
          </p:spPr>
          <p:txBody>
            <a:bodyPr anchorCtr="0" anchor="ctr" bIns="122175" lIns="122175" spcFirstLastPara="1" rIns="122175" wrap="square" tIns="122175">
              <a:noAutofit/>
            </a:bodyPr>
            <a:lstStyle/>
            <a:p>
              <a:pPr indent="0" lvl="0" marL="0" rtl="0" algn="ctr">
                <a:spcBef>
                  <a:spcPts val="0"/>
                </a:spcBef>
                <a:spcAft>
                  <a:spcPts val="0"/>
                </a:spcAft>
                <a:buNone/>
              </a:pPr>
              <a:r>
                <a:rPr lang="en" sz="1200">
                  <a:solidFill>
                    <a:srgbClr val="FFFFFF"/>
                  </a:solidFill>
                  <a:latin typeface="Overpass"/>
                  <a:ea typeface="Overpass"/>
                  <a:cs typeface="Overpass"/>
                  <a:sym typeface="Overpass"/>
                </a:rPr>
                <a:t>HOSTS</a:t>
              </a:r>
              <a:endParaRPr sz="1200">
                <a:solidFill>
                  <a:srgbClr val="FFFFFF"/>
                </a:solidFill>
                <a:latin typeface="Overpass"/>
                <a:ea typeface="Overpass"/>
                <a:cs typeface="Overpass"/>
                <a:sym typeface="Overpass"/>
              </a:endParaRPr>
            </a:p>
          </p:txBody>
        </p:sp>
      </p:grpSp>
      <p:sp>
        <p:nvSpPr>
          <p:cNvPr id="2936" name="Google Shape;2936;p228"/>
          <p:cNvSpPr txBox="1"/>
          <p:nvPr>
            <p:ph idx="4294967295" type="subTitle"/>
          </p:nvPr>
        </p:nvSpPr>
        <p:spPr>
          <a:xfrm>
            <a:off x="1101924" y="934900"/>
            <a:ext cx="9984900" cy="8754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Rescan is done after remediation completes</a:t>
            </a:r>
            <a:endParaRPr/>
          </a:p>
          <a:p>
            <a:pPr indent="0" lvl="0" marL="0" rtl="0" algn="ctr">
              <a:spcBef>
                <a:spcPts val="2200"/>
              </a:spcBef>
              <a:spcAft>
                <a:spcPts val="0"/>
              </a:spcAft>
              <a:buNone/>
            </a:pPr>
            <a:r>
              <a:t/>
            </a:r>
            <a:endParaRPr/>
          </a:p>
          <a:p>
            <a:pPr indent="0" lvl="0" marL="0" rtl="0" algn="ctr">
              <a:spcBef>
                <a:spcPts val="2200"/>
              </a:spcBef>
              <a:spcAft>
                <a:spcPts val="0"/>
              </a:spcAft>
              <a:buNone/>
            </a:pPr>
            <a:r>
              <a:t/>
            </a:r>
            <a:endParaRPr/>
          </a:p>
          <a:p>
            <a:pPr indent="0" lvl="0" marL="0" rtl="0" algn="ctr">
              <a:spcBef>
                <a:spcPts val="2200"/>
              </a:spcBef>
              <a:spcAft>
                <a:spcPts val="0"/>
              </a:spcAft>
              <a:buNone/>
            </a:pPr>
            <a:r>
              <a:t/>
            </a:r>
            <a:endParaRPr/>
          </a:p>
          <a:p>
            <a:pPr indent="0" lvl="0" marL="0" rtl="0" algn="ctr">
              <a:spcBef>
                <a:spcPts val="2200"/>
              </a:spcBef>
              <a:spcAft>
                <a:spcPts val="0"/>
              </a:spcAft>
              <a:buNone/>
            </a:pPr>
            <a:r>
              <a:t/>
            </a:r>
            <a:endParaRPr/>
          </a:p>
          <a:p>
            <a:pPr indent="0" lvl="0" marL="0" rtl="0" algn="ctr">
              <a:spcBef>
                <a:spcPts val="2200"/>
              </a:spcBef>
              <a:spcAft>
                <a:spcPts val="0"/>
              </a:spcAft>
              <a:buNone/>
            </a:pPr>
            <a:r>
              <a:t/>
            </a:r>
            <a:endParaRPr/>
          </a:p>
          <a:p>
            <a:pPr indent="0" lvl="0" marL="0" rtl="0" algn="ctr">
              <a:spcBef>
                <a:spcPts val="2200"/>
              </a:spcBef>
              <a:spcAft>
                <a:spcPts val="2200"/>
              </a:spcAft>
              <a:buNone/>
            </a:pPr>
            <a:r>
              <a:t/>
            </a:r>
            <a:endParaRPr/>
          </a:p>
        </p:txBody>
      </p:sp>
      <p:pic>
        <p:nvPicPr>
          <p:cNvPr id="2937" name="Google Shape;2937;p228"/>
          <p:cNvPicPr preferRelativeResize="0"/>
          <p:nvPr/>
        </p:nvPicPr>
        <p:blipFill>
          <a:blip r:embed="rId11">
            <a:alphaModFix/>
          </a:blip>
          <a:stretch>
            <a:fillRect/>
          </a:stretch>
        </p:blipFill>
        <p:spPr>
          <a:xfrm>
            <a:off x="914171" y="1257299"/>
            <a:ext cx="4027751" cy="1709666"/>
          </a:xfrm>
          <a:prstGeom prst="rect">
            <a:avLst/>
          </a:prstGeom>
          <a:noFill/>
          <a:ln>
            <a:noFill/>
          </a:ln>
        </p:spPr>
      </p:pic>
      <p:grpSp>
        <p:nvGrpSpPr>
          <p:cNvPr id="2938" name="Google Shape;2938;p228"/>
          <p:cNvGrpSpPr/>
          <p:nvPr/>
        </p:nvGrpSpPr>
        <p:grpSpPr>
          <a:xfrm>
            <a:off x="2814829" y="2341593"/>
            <a:ext cx="1788753" cy="559986"/>
            <a:chOff x="1349650" y="2213450"/>
            <a:chExt cx="1341900" cy="420000"/>
          </a:xfrm>
        </p:grpSpPr>
        <p:sp>
          <p:nvSpPr>
            <p:cNvPr id="2939" name="Google Shape;2939;p228"/>
            <p:cNvSpPr/>
            <p:nvPr/>
          </p:nvSpPr>
          <p:spPr>
            <a:xfrm>
              <a:off x="1349650" y="2213450"/>
              <a:ext cx="1341900" cy="420000"/>
            </a:xfrm>
            <a:prstGeom prst="rect">
              <a:avLst/>
            </a:prstGeom>
            <a:solidFill>
              <a:srgbClr val="009BD7"/>
            </a:solidFill>
            <a:ln cap="flat" cmpd="sng" w="9525">
              <a:solidFill>
                <a:srgbClr val="666666"/>
              </a:solidFill>
              <a:prstDash val="solid"/>
              <a:round/>
              <a:headEnd len="sm" w="sm" type="none"/>
              <a:tailEnd len="sm" w="sm" type="none"/>
            </a:ln>
          </p:spPr>
          <p:txBody>
            <a:bodyPr anchorCtr="0" anchor="ctr" bIns="122175" lIns="122175" spcFirstLastPara="1" rIns="122175" wrap="square" tIns="122175">
              <a:noAutofit/>
            </a:bodyPr>
            <a:lstStyle/>
            <a:p>
              <a:pPr indent="0" lvl="0" marL="0" rtl="0" algn="ctr">
                <a:spcBef>
                  <a:spcPts val="0"/>
                </a:spcBef>
                <a:spcAft>
                  <a:spcPts val="0"/>
                </a:spcAft>
                <a:buNone/>
              </a:pPr>
              <a:r>
                <a:t/>
              </a:r>
              <a:endParaRPr sz="1200">
                <a:solidFill>
                  <a:srgbClr val="FFFFFF"/>
                </a:solidFill>
                <a:latin typeface="Overpass"/>
                <a:ea typeface="Overpass"/>
                <a:cs typeface="Overpass"/>
                <a:sym typeface="Overpass"/>
              </a:endParaRPr>
            </a:p>
          </p:txBody>
        </p:sp>
        <p:pic>
          <p:nvPicPr>
            <p:cNvPr id="2940" name="Google Shape;2940;p228"/>
            <p:cNvPicPr preferRelativeResize="0"/>
            <p:nvPr/>
          </p:nvPicPr>
          <p:blipFill>
            <a:blip r:embed="rId12">
              <a:alphaModFix/>
            </a:blip>
            <a:stretch>
              <a:fillRect/>
            </a:stretch>
          </p:blipFill>
          <p:spPr>
            <a:xfrm>
              <a:off x="1542650" y="2272797"/>
              <a:ext cx="955900" cy="301303"/>
            </a:xfrm>
            <a:prstGeom prst="rect">
              <a:avLst/>
            </a:prstGeom>
            <a:noFill/>
            <a:ln>
              <a:noFill/>
            </a:ln>
          </p:spPr>
        </p:pic>
      </p:grpSp>
      <p:cxnSp>
        <p:nvCxnSpPr>
          <p:cNvPr id="2941" name="Google Shape;2941;p228"/>
          <p:cNvCxnSpPr/>
          <p:nvPr/>
        </p:nvCxnSpPr>
        <p:spPr>
          <a:xfrm flipH="1">
            <a:off x="3690605" y="2901667"/>
            <a:ext cx="18600" cy="1224000"/>
          </a:xfrm>
          <a:prstGeom prst="straightConnector1">
            <a:avLst/>
          </a:prstGeom>
          <a:noFill/>
          <a:ln cap="flat" cmpd="sng" w="9525">
            <a:solidFill>
              <a:srgbClr val="595959"/>
            </a:solidFill>
            <a:prstDash val="solid"/>
            <a:round/>
            <a:headEnd len="med" w="med" type="triangle"/>
            <a:tailEnd len="med" w="med" type="triangle"/>
          </a:ln>
        </p:spPr>
      </p:cxnSp>
      <p:pic>
        <p:nvPicPr>
          <p:cNvPr id="2942" name="Google Shape;2942;p228"/>
          <p:cNvPicPr preferRelativeResize="0"/>
          <p:nvPr/>
        </p:nvPicPr>
        <p:blipFill rotWithShape="1">
          <a:blip r:embed="rId13">
            <a:alphaModFix/>
          </a:blip>
          <a:srcRect b="0" l="0" r="0" t="0"/>
          <a:stretch/>
        </p:blipFill>
        <p:spPr>
          <a:xfrm>
            <a:off x="4025812" y="4125767"/>
            <a:ext cx="397837" cy="397837"/>
          </a:xfrm>
          <a:prstGeom prst="rect">
            <a:avLst/>
          </a:prstGeom>
          <a:noFill/>
          <a:ln>
            <a:noFill/>
          </a:ln>
        </p:spPr>
      </p:pic>
      <p:pic>
        <p:nvPicPr>
          <p:cNvPr id="2943" name="Google Shape;2943;p228"/>
          <p:cNvPicPr preferRelativeResize="0"/>
          <p:nvPr/>
        </p:nvPicPr>
        <p:blipFill rotWithShape="1">
          <a:blip r:embed="rId13">
            <a:alphaModFix/>
          </a:blip>
          <a:srcRect b="0" l="0" r="0" t="0"/>
          <a:stretch/>
        </p:blipFill>
        <p:spPr>
          <a:xfrm>
            <a:off x="7305059" y="4125767"/>
            <a:ext cx="397837" cy="397837"/>
          </a:xfrm>
          <a:prstGeom prst="rect">
            <a:avLst/>
          </a:prstGeom>
          <a:noFill/>
          <a:ln>
            <a:noFill/>
          </a:ln>
        </p:spPr>
      </p:pic>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47" name="Shape 2947"/>
        <p:cNvGrpSpPr/>
        <p:nvPr/>
      </p:nvGrpSpPr>
      <p:grpSpPr>
        <a:xfrm>
          <a:off x="0" y="0"/>
          <a:ext cx="0" cy="0"/>
          <a:chOff x="0" y="0"/>
          <a:chExt cx="0" cy="0"/>
        </a:xfrm>
      </p:grpSpPr>
      <p:sp>
        <p:nvSpPr>
          <p:cNvPr id="2948" name="Google Shape;2948;p229"/>
          <p:cNvSpPr txBox="1"/>
          <p:nvPr>
            <p:ph type="title"/>
          </p:nvPr>
        </p:nvSpPr>
        <p:spPr>
          <a:xfrm>
            <a:off x="1101924" y="0"/>
            <a:ext cx="9984900" cy="14172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t/>
            </a:r>
            <a:endParaRPr/>
          </a:p>
          <a:p>
            <a:pPr indent="0" lvl="0" marL="0" rtl="0" algn="ctr">
              <a:spcBef>
                <a:spcPts val="0"/>
              </a:spcBef>
              <a:spcAft>
                <a:spcPts val="0"/>
              </a:spcAft>
              <a:buNone/>
            </a:pPr>
            <a:r>
              <a:rPr lang="en"/>
              <a:t>Data Sent to Insights for examination</a:t>
            </a:r>
            <a:endParaRPr/>
          </a:p>
        </p:txBody>
      </p:sp>
      <p:grpSp>
        <p:nvGrpSpPr>
          <p:cNvPr id="2949" name="Google Shape;2949;p229"/>
          <p:cNvGrpSpPr/>
          <p:nvPr/>
        </p:nvGrpSpPr>
        <p:grpSpPr>
          <a:xfrm>
            <a:off x="2916428" y="4125821"/>
            <a:ext cx="1551385" cy="1992251"/>
            <a:chOff x="2645050" y="1514250"/>
            <a:chExt cx="1341912" cy="1931411"/>
          </a:xfrm>
        </p:grpSpPr>
        <p:sp>
          <p:nvSpPr>
            <p:cNvPr id="2950" name="Google Shape;2950;p229"/>
            <p:cNvSpPr/>
            <p:nvPr/>
          </p:nvSpPr>
          <p:spPr>
            <a:xfrm>
              <a:off x="2645050" y="1514250"/>
              <a:ext cx="1338600" cy="1931100"/>
            </a:xfrm>
            <a:prstGeom prst="rect">
              <a:avLst/>
            </a:prstGeom>
            <a:solidFill>
              <a:srgbClr val="D2D2D2"/>
            </a:solidFill>
            <a:ln cap="flat" cmpd="sng" w="9525">
              <a:solidFill>
                <a:srgbClr val="666666"/>
              </a:solidFill>
              <a:prstDash val="solid"/>
              <a:round/>
              <a:headEnd len="sm" w="sm" type="none"/>
              <a:tailEnd len="sm" w="sm" type="none"/>
            </a:ln>
          </p:spPr>
          <p:txBody>
            <a:bodyPr anchorCtr="0" anchor="ctr" bIns="122175" lIns="122175" spcFirstLastPara="1" rIns="122175" wrap="square" tIns="122175">
              <a:noAutofit/>
            </a:bodyPr>
            <a:lstStyle/>
            <a:p>
              <a:pPr indent="0" lvl="0" marL="0" rtl="0" algn="l">
                <a:spcBef>
                  <a:spcPts val="0"/>
                </a:spcBef>
                <a:spcAft>
                  <a:spcPts val="0"/>
                </a:spcAft>
                <a:buNone/>
              </a:pPr>
              <a:r>
                <a:t/>
              </a:r>
              <a:endParaRPr/>
            </a:p>
          </p:txBody>
        </p:sp>
        <p:pic>
          <p:nvPicPr>
            <p:cNvPr id="2951" name="Google Shape;2951;p229"/>
            <p:cNvPicPr preferRelativeResize="0"/>
            <p:nvPr/>
          </p:nvPicPr>
          <p:blipFill>
            <a:blip r:embed="rId3">
              <a:alphaModFix/>
            </a:blip>
            <a:stretch>
              <a:fillRect/>
            </a:stretch>
          </p:blipFill>
          <p:spPr>
            <a:xfrm>
              <a:off x="2755225" y="2516122"/>
              <a:ext cx="1102025" cy="523850"/>
            </a:xfrm>
            <a:prstGeom prst="rect">
              <a:avLst/>
            </a:prstGeom>
            <a:noFill/>
            <a:ln>
              <a:noFill/>
            </a:ln>
          </p:spPr>
        </p:pic>
        <p:pic>
          <p:nvPicPr>
            <p:cNvPr id="2952" name="Google Shape;2952;p229"/>
            <p:cNvPicPr preferRelativeResize="0"/>
            <p:nvPr/>
          </p:nvPicPr>
          <p:blipFill>
            <a:blip r:embed="rId4">
              <a:alphaModFix/>
            </a:blip>
            <a:stretch>
              <a:fillRect/>
            </a:stretch>
          </p:blipFill>
          <p:spPr>
            <a:xfrm>
              <a:off x="2908350" y="1561000"/>
              <a:ext cx="795775" cy="901225"/>
            </a:xfrm>
            <a:prstGeom prst="rect">
              <a:avLst/>
            </a:prstGeom>
            <a:noFill/>
            <a:ln>
              <a:noFill/>
            </a:ln>
          </p:spPr>
        </p:pic>
        <p:sp>
          <p:nvSpPr>
            <p:cNvPr id="2953" name="Google Shape;2953;p229"/>
            <p:cNvSpPr/>
            <p:nvPr/>
          </p:nvSpPr>
          <p:spPr>
            <a:xfrm>
              <a:off x="2645062" y="3133361"/>
              <a:ext cx="1341900" cy="312300"/>
            </a:xfrm>
            <a:prstGeom prst="rect">
              <a:avLst/>
            </a:prstGeom>
            <a:solidFill>
              <a:srgbClr val="009BD7"/>
            </a:solidFill>
            <a:ln cap="flat" cmpd="sng" w="9525">
              <a:solidFill>
                <a:srgbClr val="666666"/>
              </a:solidFill>
              <a:prstDash val="solid"/>
              <a:round/>
              <a:headEnd len="sm" w="sm" type="none"/>
              <a:tailEnd len="sm" w="sm" type="none"/>
            </a:ln>
          </p:spPr>
          <p:txBody>
            <a:bodyPr anchorCtr="0" anchor="ctr" bIns="122175" lIns="122175" spcFirstLastPara="1" rIns="122175" wrap="square" tIns="122175">
              <a:noAutofit/>
            </a:bodyPr>
            <a:lstStyle/>
            <a:p>
              <a:pPr indent="0" lvl="0" marL="0" rtl="0" algn="ctr">
                <a:spcBef>
                  <a:spcPts val="0"/>
                </a:spcBef>
                <a:spcAft>
                  <a:spcPts val="0"/>
                </a:spcAft>
                <a:buNone/>
              </a:pPr>
              <a:r>
                <a:rPr lang="en" sz="1200">
                  <a:solidFill>
                    <a:srgbClr val="FFFFFF"/>
                  </a:solidFill>
                  <a:latin typeface="Overpass"/>
                  <a:ea typeface="Overpass"/>
                  <a:cs typeface="Overpass"/>
                  <a:sym typeface="Overpass"/>
                </a:rPr>
                <a:t>SATELLITE SERVER</a:t>
              </a:r>
              <a:endParaRPr sz="1200">
                <a:solidFill>
                  <a:srgbClr val="FFFFFF"/>
                </a:solidFill>
                <a:latin typeface="Overpass"/>
                <a:ea typeface="Overpass"/>
                <a:cs typeface="Overpass"/>
                <a:sym typeface="Overpass"/>
              </a:endParaRPr>
            </a:p>
          </p:txBody>
        </p:sp>
      </p:grpSp>
      <p:grpSp>
        <p:nvGrpSpPr>
          <p:cNvPr id="2954" name="Google Shape;2954;p229"/>
          <p:cNvGrpSpPr/>
          <p:nvPr/>
        </p:nvGrpSpPr>
        <p:grpSpPr>
          <a:xfrm>
            <a:off x="6195667" y="4125821"/>
            <a:ext cx="1551371" cy="1992252"/>
            <a:chOff x="4626241" y="1514250"/>
            <a:chExt cx="1341900" cy="1931413"/>
          </a:xfrm>
        </p:grpSpPr>
        <p:sp>
          <p:nvSpPr>
            <p:cNvPr id="2955" name="Google Shape;2955;p229"/>
            <p:cNvSpPr/>
            <p:nvPr/>
          </p:nvSpPr>
          <p:spPr>
            <a:xfrm>
              <a:off x="4626250" y="1514250"/>
              <a:ext cx="1338600" cy="1931100"/>
            </a:xfrm>
            <a:prstGeom prst="rect">
              <a:avLst/>
            </a:prstGeom>
            <a:solidFill>
              <a:srgbClr val="D2D2D2"/>
            </a:solidFill>
            <a:ln cap="flat" cmpd="sng" w="9525">
              <a:solidFill>
                <a:srgbClr val="666666"/>
              </a:solidFill>
              <a:prstDash val="solid"/>
              <a:round/>
              <a:headEnd len="sm" w="sm" type="none"/>
              <a:tailEnd len="sm" w="sm" type="none"/>
            </a:ln>
          </p:spPr>
          <p:txBody>
            <a:bodyPr anchorCtr="0" anchor="ctr" bIns="122175" lIns="122175" spcFirstLastPara="1" rIns="122175" wrap="square" tIns="122175">
              <a:noAutofit/>
            </a:bodyPr>
            <a:lstStyle/>
            <a:p>
              <a:pPr indent="0" lvl="0" marL="0" rtl="0" algn="l">
                <a:spcBef>
                  <a:spcPts val="0"/>
                </a:spcBef>
                <a:spcAft>
                  <a:spcPts val="0"/>
                </a:spcAft>
                <a:buNone/>
              </a:pPr>
              <a:r>
                <a:t/>
              </a:r>
              <a:endParaRPr/>
            </a:p>
          </p:txBody>
        </p:sp>
        <p:sp>
          <p:nvSpPr>
            <p:cNvPr id="2956" name="Google Shape;2956;p229"/>
            <p:cNvSpPr/>
            <p:nvPr/>
          </p:nvSpPr>
          <p:spPr>
            <a:xfrm>
              <a:off x="4626241" y="3133363"/>
              <a:ext cx="1341900" cy="312300"/>
            </a:xfrm>
            <a:prstGeom prst="rect">
              <a:avLst/>
            </a:prstGeom>
            <a:solidFill>
              <a:srgbClr val="009BD7"/>
            </a:solidFill>
            <a:ln cap="flat" cmpd="sng" w="9525">
              <a:solidFill>
                <a:srgbClr val="666666"/>
              </a:solidFill>
              <a:prstDash val="solid"/>
              <a:round/>
              <a:headEnd len="sm" w="sm" type="none"/>
              <a:tailEnd len="sm" w="sm" type="none"/>
            </a:ln>
          </p:spPr>
          <p:txBody>
            <a:bodyPr anchorCtr="0" anchor="ctr" bIns="122175" lIns="122175" spcFirstLastPara="1" rIns="122175" wrap="square" tIns="122175">
              <a:noAutofit/>
            </a:bodyPr>
            <a:lstStyle/>
            <a:p>
              <a:pPr indent="0" lvl="0" marL="0" rtl="0" algn="ctr">
                <a:spcBef>
                  <a:spcPts val="0"/>
                </a:spcBef>
                <a:spcAft>
                  <a:spcPts val="0"/>
                </a:spcAft>
                <a:buNone/>
              </a:pPr>
              <a:r>
                <a:rPr lang="en" sz="1200">
                  <a:solidFill>
                    <a:srgbClr val="FFFFFF"/>
                  </a:solidFill>
                  <a:latin typeface="Overpass"/>
                  <a:ea typeface="Overpass"/>
                  <a:cs typeface="Overpass"/>
                  <a:sym typeface="Overpass"/>
                </a:rPr>
                <a:t>CAPSULE SERVER(S)</a:t>
              </a:r>
              <a:endParaRPr sz="1200">
                <a:solidFill>
                  <a:srgbClr val="FFFFFF"/>
                </a:solidFill>
                <a:latin typeface="Overpass"/>
                <a:ea typeface="Overpass"/>
                <a:cs typeface="Overpass"/>
                <a:sym typeface="Overpass"/>
              </a:endParaRPr>
            </a:p>
          </p:txBody>
        </p:sp>
        <p:pic>
          <p:nvPicPr>
            <p:cNvPr id="2957" name="Google Shape;2957;p229"/>
            <p:cNvPicPr preferRelativeResize="0"/>
            <p:nvPr/>
          </p:nvPicPr>
          <p:blipFill>
            <a:blip r:embed="rId3">
              <a:alphaModFix/>
            </a:blip>
            <a:stretch>
              <a:fillRect/>
            </a:stretch>
          </p:blipFill>
          <p:spPr>
            <a:xfrm>
              <a:off x="4736425" y="2516122"/>
              <a:ext cx="1102025" cy="523850"/>
            </a:xfrm>
            <a:prstGeom prst="rect">
              <a:avLst/>
            </a:prstGeom>
            <a:noFill/>
            <a:ln>
              <a:noFill/>
            </a:ln>
          </p:spPr>
        </p:pic>
        <p:pic>
          <p:nvPicPr>
            <p:cNvPr id="2958" name="Google Shape;2958;p229"/>
            <p:cNvPicPr preferRelativeResize="0"/>
            <p:nvPr/>
          </p:nvPicPr>
          <p:blipFill>
            <a:blip r:embed="rId5">
              <a:alphaModFix/>
            </a:blip>
            <a:stretch>
              <a:fillRect/>
            </a:stretch>
          </p:blipFill>
          <p:spPr>
            <a:xfrm>
              <a:off x="4964822" y="1710900"/>
              <a:ext cx="645227" cy="572700"/>
            </a:xfrm>
            <a:prstGeom prst="rect">
              <a:avLst/>
            </a:prstGeom>
            <a:noFill/>
            <a:ln>
              <a:noFill/>
            </a:ln>
          </p:spPr>
        </p:pic>
      </p:grpSp>
      <p:cxnSp>
        <p:nvCxnSpPr>
          <p:cNvPr id="2959" name="Google Shape;2959;p229"/>
          <p:cNvCxnSpPr>
            <a:stCxn id="2953" idx="3"/>
            <a:endCxn id="2956" idx="1"/>
          </p:cNvCxnSpPr>
          <p:nvPr/>
        </p:nvCxnSpPr>
        <p:spPr>
          <a:xfrm>
            <a:off x="4467812" y="5957003"/>
            <a:ext cx="1728000" cy="0"/>
          </a:xfrm>
          <a:prstGeom prst="straightConnector1">
            <a:avLst/>
          </a:prstGeom>
          <a:noFill/>
          <a:ln cap="flat" cmpd="sng" w="9525">
            <a:solidFill>
              <a:srgbClr val="595959"/>
            </a:solidFill>
            <a:prstDash val="solid"/>
            <a:round/>
            <a:headEnd len="med" w="med" type="triangle"/>
            <a:tailEnd len="med" w="med" type="triangle"/>
          </a:ln>
        </p:spPr>
      </p:cxnSp>
      <p:cxnSp>
        <p:nvCxnSpPr>
          <p:cNvPr id="2960" name="Google Shape;2960;p229"/>
          <p:cNvCxnSpPr>
            <a:stCxn id="2956" idx="3"/>
          </p:cNvCxnSpPr>
          <p:nvPr/>
        </p:nvCxnSpPr>
        <p:spPr>
          <a:xfrm>
            <a:off x="7747037" y="5957004"/>
            <a:ext cx="1699200" cy="0"/>
          </a:xfrm>
          <a:prstGeom prst="straightConnector1">
            <a:avLst/>
          </a:prstGeom>
          <a:noFill/>
          <a:ln cap="flat" cmpd="sng" w="9525">
            <a:solidFill>
              <a:srgbClr val="595959"/>
            </a:solidFill>
            <a:prstDash val="solid"/>
            <a:round/>
            <a:headEnd len="med" w="med" type="triangle"/>
            <a:tailEnd len="med" w="med" type="triangle"/>
          </a:ln>
        </p:spPr>
      </p:cxnSp>
      <p:pic>
        <p:nvPicPr>
          <p:cNvPr id="2961" name="Google Shape;2961;p229"/>
          <p:cNvPicPr preferRelativeResize="0"/>
          <p:nvPr/>
        </p:nvPicPr>
        <p:blipFill>
          <a:blip r:embed="rId6">
            <a:alphaModFix/>
          </a:blip>
          <a:stretch>
            <a:fillRect/>
          </a:stretch>
        </p:blipFill>
        <p:spPr>
          <a:xfrm>
            <a:off x="2191852" y="5076521"/>
            <a:ext cx="646014" cy="560832"/>
          </a:xfrm>
          <a:prstGeom prst="rect">
            <a:avLst/>
          </a:prstGeom>
          <a:noFill/>
          <a:ln>
            <a:noFill/>
          </a:ln>
        </p:spPr>
      </p:pic>
      <p:pic>
        <p:nvPicPr>
          <p:cNvPr id="2962" name="Google Shape;2962;p229"/>
          <p:cNvPicPr preferRelativeResize="0"/>
          <p:nvPr/>
        </p:nvPicPr>
        <p:blipFill>
          <a:blip r:embed="rId6">
            <a:alphaModFix/>
          </a:blip>
          <a:stretch>
            <a:fillRect/>
          </a:stretch>
        </p:blipFill>
        <p:spPr>
          <a:xfrm>
            <a:off x="8692625" y="5076521"/>
            <a:ext cx="646014" cy="560832"/>
          </a:xfrm>
          <a:prstGeom prst="rect">
            <a:avLst/>
          </a:prstGeom>
          <a:noFill/>
          <a:ln>
            <a:noFill/>
          </a:ln>
        </p:spPr>
      </p:pic>
      <p:sp>
        <p:nvSpPr>
          <p:cNvPr id="2963" name="Google Shape;2963;p229"/>
          <p:cNvSpPr/>
          <p:nvPr/>
        </p:nvSpPr>
        <p:spPr>
          <a:xfrm>
            <a:off x="427243" y="5795830"/>
            <a:ext cx="1551000" cy="321900"/>
          </a:xfrm>
          <a:prstGeom prst="rect">
            <a:avLst/>
          </a:prstGeom>
          <a:solidFill>
            <a:srgbClr val="009BD7"/>
          </a:solidFill>
          <a:ln cap="flat" cmpd="sng" w="9525">
            <a:solidFill>
              <a:srgbClr val="666666"/>
            </a:solidFill>
            <a:prstDash val="solid"/>
            <a:round/>
            <a:headEnd len="sm" w="sm" type="none"/>
            <a:tailEnd len="sm" w="sm" type="none"/>
          </a:ln>
        </p:spPr>
        <p:txBody>
          <a:bodyPr anchorCtr="0" anchor="ctr" bIns="122175" lIns="122175" spcFirstLastPara="1" rIns="122175" wrap="square" tIns="122175">
            <a:noAutofit/>
          </a:bodyPr>
          <a:lstStyle/>
          <a:p>
            <a:pPr indent="0" lvl="0" marL="0" rtl="0" algn="ctr">
              <a:spcBef>
                <a:spcPts val="0"/>
              </a:spcBef>
              <a:spcAft>
                <a:spcPts val="0"/>
              </a:spcAft>
              <a:buNone/>
            </a:pPr>
            <a:r>
              <a:rPr lang="en" sz="1200">
                <a:solidFill>
                  <a:srgbClr val="FFFFFF"/>
                </a:solidFill>
                <a:latin typeface="Overpass"/>
                <a:ea typeface="Overpass"/>
                <a:cs typeface="Overpass"/>
                <a:sym typeface="Overpass"/>
              </a:rPr>
              <a:t>USER</a:t>
            </a:r>
            <a:endParaRPr sz="1200">
              <a:solidFill>
                <a:srgbClr val="FFFFFF"/>
              </a:solidFill>
              <a:latin typeface="Overpass"/>
              <a:ea typeface="Overpass"/>
              <a:cs typeface="Overpass"/>
              <a:sym typeface="Overpass"/>
            </a:endParaRPr>
          </a:p>
        </p:txBody>
      </p:sp>
      <p:pic>
        <p:nvPicPr>
          <p:cNvPr id="2964" name="Google Shape;2964;p229"/>
          <p:cNvPicPr preferRelativeResize="0"/>
          <p:nvPr/>
        </p:nvPicPr>
        <p:blipFill>
          <a:blip r:embed="rId7">
            <a:alphaModFix/>
          </a:blip>
          <a:stretch>
            <a:fillRect/>
          </a:stretch>
        </p:blipFill>
        <p:spPr>
          <a:xfrm>
            <a:off x="721796" y="4249060"/>
            <a:ext cx="866033" cy="1338415"/>
          </a:xfrm>
          <a:prstGeom prst="rect">
            <a:avLst/>
          </a:prstGeom>
          <a:noFill/>
          <a:ln>
            <a:noFill/>
          </a:ln>
        </p:spPr>
      </p:pic>
      <p:pic>
        <p:nvPicPr>
          <p:cNvPr id="2965" name="Google Shape;2965;p229"/>
          <p:cNvPicPr preferRelativeResize="0"/>
          <p:nvPr/>
        </p:nvPicPr>
        <p:blipFill>
          <a:blip r:embed="rId8">
            <a:alphaModFix/>
          </a:blip>
          <a:stretch>
            <a:fillRect/>
          </a:stretch>
        </p:blipFill>
        <p:spPr>
          <a:xfrm>
            <a:off x="983854" y="4259567"/>
            <a:ext cx="394191" cy="394191"/>
          </a:xfrm>
          <a:prstGeom prst="rect">
            <a:avLst/>
          </a:prstGeom>
          <a:noFill/>
          <a:ln>
            <a:noFill/>
          </a:ln>
        </p:spPr>
      </p:pic>
      <p:grpSp>
        <p:nvGrpSpPr>
          <p:cNvPr id="2966" name="Google Shape;2966;p229"/>
          <p:cNvGrpSpPr/>
          <p:nvPr/>
        </p:nvGrpSpPr>
        <p:grpSpPr>
          <a:xfrm>
            <a:off x="9446105" y="3901336"/>
            <a:ext cx="1551212" cy="2216342"/>
            <a:chOff x="7086350" y="2926075"/>
            <a:chExt cx="1163700" cy="1662298"/>
          </a:xfrm>
        </p:grpSpPr>
        <p:sp>
          <p:nvSpPr>
            <p:cNvPr id="2967" name="Google Shape;2967;p229"/>
            <p:cNvSpPr/>
            <p:nvPr/>
          </p:nvSpPr>
          <p:spPr>
            <a:xfrm>
              <a:off x="7086350" y="2926075"/>
              <a:ext cx="1161000" cy="1662000"/>
            </a:xfrm>
            <a:prstGeom prst="rect">
              <a:avLst/>
            </a:prstGeom>
            <a:solidFill>
              <a:srgbClr val="D2D2D2"/>
            </a:solidFill>
            <a:ln cap="flat" cmpd="sng" w="9525">
              <a:solidFill>
                <a:srgbClr val="666666"/>
              </a:solidFill>
              <a:prstDash val="solid"/>
              <a:round/>
              <a:headEnd len="sm" w="sm" type="none"/>
              <a:tailEnd len="sm" w="sm" type="none"/>
            </a:ln>
          </p:spPr>
          <p:txBody>
            <a:bodyPr anchorCtr="0" anchor="ctr" bIns="122175" lIns="122175" spcFirstLastPara="1" rIns="122175" wrap="square" tIns="122175">
              <a:noAutofit/>
            </a:bodyPr>
            <a:lstStyle/>
            <a:p>
              <a:pPr indent="0" lvl="0" marL="0" rtl="0" algn="l">
                <a:spcBef>
                  <a:spcPts val="0"/>
                </a:spcBef>
                <a:spcAft>
                  <a:spcPts val="0"/>
                </a:spcAft>
                <a:buNone/>
              </a:pPr>
              <a:r>
                <a:t/>
              </a:r>
              <a:endParaRPr/>
            </a:p>
          </p:txBody>
        </p:sp>
        <p:pic>
          <p:nvPicPr>
            <p:cNvPr id="2968" name="Google Shape;2968;p229"/>
            <p:cNvPicPr preferRelativeResize="0"/>
            <p:nvPr/>
          </p:nvPicPr>
          <p:blipFill>
            <a:blip r:embed="rId9">
              <a:alphaModFix/>
            </a:blip>
            <a:stretch>
              <a:fillRect/>
            </a:stretch>
          </p:blipFill>
          <p:spPr>
            <a:xfrm>
              <a:off x="7167675" y="3054725"/>
              <a:ext cx="972850" cy="1171525"/>
            </a:xfrm>
            <a:prstGeom prst="rect">
              <a:avLst/>
            </a:prstGeom>
            <a:noFill/>
            <a:ln>
              <a:noFill/>
            </a:ln>
          </p:spPr>
        </p:pic>
        <p:sp>
          <p:nvSpPr>
            <p:cNvPr id="2969" name="Google Shape;2969;p229"/>
            <p:cNvSpPr/>
            <p:nvPr/>
          </p:nvSpPr>
          <p:spPr>
            <a:xfrm>
              <a:off x="7086350" y="4346873"/>
              <a:ext cx="1163700" cy="241500"/>
            </a:xfrm>
            <a:prstGeom prst="rect">
              <a:avLst/>
            </a:prstGeom>
            <a:solidFill>
              <a:srgbClr val="009BD7"/>
            </a:solidFill>
            <a:ln cap="flat" cmpd="sng" w="9525">
              <a:solidFill>
                <a:srgbClr val="666666"/>
              </a:solidFill>
              <a:prstDash val="solid"/>
              <a:round/>
              <a:headEnd len="sm" w="sm" type="none"/>
              <a:tailEnd len="sm" w="sm" type="none"/>
            </a:ln>
          </p:spPr>
          <p:txBody>
            <a:bodyPr anchorCtr="0" anchor="ctr" bIns="122175" lIns="122175" spcFirstLastPara="1" rIns="122175" wrap="square" tIns="122175">
              <a:noAutofit/>
            </a:bodyPr>
            <a:lstStyle/>
            <a:p>
              <a:pPr indent="0" lvl="0" marL="0" rtl="0" algn="ctr">
                <a:spcBef>
                  <a:spcPts val="0"/>
                </a:spcBef>
                <a:spcAft>
                  <a:spcPts val="0"/>
                </a:spcAft>
                <a:buNone/>
              </a:pPr>
              <a:r>
                <a:rPr lang="en" sz="1200">
                  <a:solidFill>
                    <a:srgbClr val="FFFFFF"/>
                  </a:solidFill>
                  <a:latin typeface="Overpass"/>
                  <a:ea typeface="Overpass"/>
                  <a:cs typeface="Overpass"/>
                  <a:sym typeface="Overpass"/>
                </a:rPr>
                <a:t>HOSTS</a:t>
              </a:r>
              <a:endParaRPr sz="1200">
                <a:solidFill>
                  <a:srgbClr val="FFFFFF"/>
                </a:solidFill>
                <a:latin typeface="Overpass"/>
                <a:ea typeface="Overpass"/>
                <a:cs typeface="Overpass"/>
                <a:sym typeface="Overpass"/>
              </a:endParaRPr>
            </a:p>
          </p:txBody>
        </p:sp>
      </p:grpSp>
      <p:sp>
        <p:nvSpPr>
          <p:cNvPr id="2970" name="Google Shape;2970;p229"/>
          <p:cNvSpPr txBox="1"/>
          <p:nvPr>
            <p:ph idx="4294967295" type="subTitle"/>
          </p:nvPr>
        </p:nvSpPr>
        <p:spPr>
          <a:xfrm>
            <a:off x="1101924" y="934900"/>
            <a:ext cx="9984900" cy="8754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The dashboard will pull updated info from Insights, showing the risk was resolved.</a:t>
            </a:r>
            <a:endParaRPr/>
          </a:p>
          <a:p>
            <a:pPr indent="0" lvl="0" marL="0" rtl="0" algn="ctr">
              <a:spcBef>
                <a:spcPts val="2200"/>
              </a:spcBef>
              <a:spcAft>
                <a:spcPts val="0"/>
              </a:spcAft>
              <a:buNone/>
            </a:pPr>
            <a:r>
              <a:t/>
            </a:r>
            <a:endParaRPr/>
          </a:p>
          <a:p>
            <a:pPr indent="0" lvl="0" marL="0" rtl="0" algn="ctr">
              <a:spcBef>
                <a:spcPts val="2200"/>
              </a:spcBef>
              <a:spcAft>
                <a:spcPts val="0"/>
              </a:spcAft>
              <a:buNone/>
            </a:pPr>
            <a:r>
              <a:t/>
            </a:r>
            <a:endParaRPr/>
          </a:p>
          <a:p>
            <a:pPr indent="0" lvl="0" marL="0" rtl="0" algn="ctr">
              <a:spcBef>
                <a:spcPts val="2200"/>
              </a:spcBef>
              <a:spcAft>
                <a:spcPts val="0"/>
              </a:spcAft>
              <a:buNone/>
            </a:pPr>
            <a:r>
              <a:t/>
            </a:r>
            <a:endParaRPr/>
          </a:p>
          <a:p>
            <a:pPr indent="0" lvl="0" marL="0" rtl="0" algn="ctr">
              <a:spcBef>
                <a:spcPts val="2200"/>
              </a:spcBef>
              <a:spcAft>
                <a:spcPts val="0"/>
              </a:spcAft>
              <a:buNone/>
            </a:pPr>
            <a:r>
              <a:t/>
            </a:r>
            <a:endParaRPr/>
          </a:p>
          <a:p>
            <a:pPr indent="0" lvl="0" marL="0" rtl="0" algn="ctr">
              <a:spcBef>
                <a:spcPts val="2200"/>
              </a:spcBef>
              <a:spcAft>
                <a:spcPts val="0"/>
              </a:spcAft>
              <a:buNone/>
            </a:pPr>
            <a:r>
              <a:t/>
            </a:r>
            <a:endParaRPr/>
          </a:p>
          <a:p>
            <a:pPr indent="0" lvl="0" marL="0" rtl="0" algn="ctr">
              <a:spcBef>
                <a:spcPts val="2200"/>
              </a:spcBef>
              <a:spcAft>
                <a:spcPts val="2200"/>
              </a:spcAft>
              <a:buNone/>
            </a:pPr>
            <a:r>
              <a:t/>
            </a:r>
            <a:endParaRPr/>
          </a:p>
        </p:txBody>
      </p:sp>
      <p:pic>
        <p:nvPicPr>
          <p:cNvPr id="2971" name="Google Shape;2971;p229"/>
          <p:cNvPicPr preferRelativeResize="0"/>
          <p:nvPr/>
        </p:nvPicPr>
        <p:blipFill>
          <a:blip r:embed="rId10">
            <a:alphaModFix/>
          </a:blip>
          <a:stretch>
            <a:fillRect/>
          </a:stretch>
        </p:blipFill>
        <p:spPr>
          <a:xfrm>
            <a:off x="914171" y="1257299"/>
            <a:ext cx="4027751" cy="1709666"/>
          </a:xfrm>
          <a:prstGeom prst="rect">
            <a:avLst/>
          </a:prstGeom>
          <a:noFill/>
          <a:ln>
            <a:noFill/>
          </a:ln>
        </p:spPr>
      </p:pic>
      <p:grpSp>
        <p:nvGrpSpPr>
          <p:cNvPr id="2972" name="Google Shape;2972;p229"/>
          <p:cNvGrpSpPr/>
          <p:nvPr/>
        </p:nvGrpSpPr>
        <p:grpSpPr>
          <a:xfrm>
            <a:off x="2814829" y="2341593"/>
            <a:ext cx="1788753" cy="559986"/>
            <a:chOff x="1349650" y="2213450"/>
            <a:chExt cx="1341900" cy="420000"/>
          </a:xfrm>
        </p:grpSpPr>
        <p:sp>
          <p:nvSpPr>
            <p:cNvPr id="2973" name="Google Shape;2973;p229"/>
            <p:cNvSpPr/>
            <p:nvPr/>
          </p:nvSpPr>
          <p:spPr>
            <a:xfrm>
              <a:off x="1349650" y="2213450"/>
              <a:ext cx="1341900" cy="420000"/>
            </a:xfrm>
            <a:prstGeom prst="rect">
              <a:avLst/>
            </a:prstGeom>
            <a:solidFill>
              <a:srgbClr val="009BD7"/>
            </a:solidFill>
            <a:ln cap="flat" cmpd="sng" w="9525">
              <a:solidFill>
                <a:srgbClr val="666666"/>
              </a:solidFill>
              <a:prstDash val="solid"/>
              <a:round/>
              <a:headEnd len="sm" w="sm" type="none"/>
              <a:tailEnd len="sm" w="sm" type="none"/>
            </a:ln>
          </p:spPr>
          <p:txBody>
            <a:bodyPr anchorCtr="0" anchor="ctr" bIns="122175" lIns="122175" spcFirstLastPara="1" rIns="122175" wrap="square" tIns="122175">
              <a:noAutofit/>
            </a:bodyPr>
            <a:lstStyle/>
            <a:p>
              <a:pPr indent="0" lvl="0" marL="0" rtl="0" algn="ctr">
                <a:spcBef>
                  <a:spcPts val="0"/>
                </a:spcBef>
                <a:spcAft>
                  <a:spcPts val="0"/>
                </a:spcAft>
                <a:buNone/>
              </a:pPr>
              <a:r>
                <a:t/>
              </a:r>
              <a:endParaRPr sz="1200">
                <a:solidFill>
                  <a:srgbClr val="FFFFFF"/>
                </a:solidFill>
                <a:latin typeface="Overpass"/>
                <a:ea typeface="Overpass"/>
                <a:cs typeface="Overpass"/>
                <a:sym typeface="Overpass"/>
              </a:endParaRPr>
            </a:p>
          </p:txBody>
        </p:sp>
        <p:pic>
          <p:nvPicPr>
            <p:cNvPr id="2974" name="Google Shape;2974;p229"/>
            <p:cNvPicPr preferRelativeResize="0"/>
            <p:nvPr/>
          </p:nvPicPr>
          <p:blipFill>
            <a:blip r:embed="rId11">
              <a:alphaModFix/>
            </a:blip>
            <a:stretch>
              <a:fillRect/>
            </a:stretch>
          </p:blipFill>
          <p:spPr>
            <a:xfrm>
              <a:off x="1542650" y="2272797"/>
              <a:ext cx="955900" cy="301303"/>
            </a:xfrm>
            <a:prstGeom prst="rect">
              <a:avLst/>
            </a:prstGeom>
            <a:noFill/>
            <a:ln>
              <a:noFill/>
            </a:ln>
          </p:spPr>
        </p:pic>
      </p:grpSp>
      <p:cxnSp>
        <p:nvCxnSpPr>
          <p:cNvPr id="2975" name="Google Shape;2975;p229"/>
          <p:cNvCxnSpPr/>
          <p:nvPr/>
        </p:nvCxnSpPr>
        <p:spPr>
          <a:xfrm flipH="1">
            <a:off x="3690605" y="2901667"/>
            <a:ext cx="18600" cy="1224000"/>
          </a:xfrm>
          <a:prstGeom prst="straightConnector1">
            <a:avLst/>
          </a:prstGeom>
          <a:noFill/>
          <a:ln cap="flat" cmpd="sng" w="9525">
            <a:solidFill>
              <a:srgbClr val="595959"/>
            </a:solidFill>
            <a:prstDash val="solid"/>
            <a:round/>
            <a:headEnd len="med" w="med" type="triangle"/>
            <a:tailEnd len="med" w="med" type="triangle"/>
          </a:ln>
        </p:spPr>
      </p:cxnSp>
      <p:pic>
        <p:nvPicPr>
          <p:cNvPr id="2976" name="Google Shape;2976;p229"/>
          <p:cNvPicPr preferRelativeResize="0"/>
          <p:nvPr/>
        </p:nvPicPr>
        <p:blipFill rotWithShape="1">
          <a:blip r:embed="rId12">
            <a:alphaModFix/>
          </a:blip>
          <a:srcRect b="0" l="0" r="0" t="0"/>
          <a:stretch/>
        </p:blipFill>
        <p:spPr>
          <a:xfrm>
            <a:off x="4025812" y="4125767"/>
            <a:ext cx="397837" cy="397837"/>
          </a:xfrm>
          <a:prstGeom prst="rect">
            <a:avLst/>
          </a:prstGeom>
          <a:noFill/>
          <a:ln>
            <a:noFill/>
          </a:ln>
        </p:spPr>
      </p:pic>
      <p:pic>
        <p:nvPicPr>
          <p:cNvPr id="2977" name="Google Shape;2977;p229"/>
          <p:cNvPicPr preferRelativeResize="0"/>
          <p:nvPr/>
        </p:nvPicPr>
        <p:blipFill rotWithShape="1">
          <a:blip r:embed="rId12">
            <a:alphaModFix/>
          </a:blip>
          <a:srcRect b="0" l="0" r="0" t="0"/>
          <a:stretch/>
        </p:blipFill>
        <p:spPr>
          <a:xfrm>
            <a:off x="7305059" y="4125767"/>
            <a:ext cx="397837" cy="397837"/>
          </a:xfrm>
          <a:prstGeom prst="rect">
            <a:avLst/>
          </a:prstGeom>
          <a:noFill/>
          <a:ln>
            <a:noFill/>
          </a:ln>
        </p:spPr>
      </p:pic>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81" name="Shape 2981"/>
        <p:cNvGrpSpPr/>
        <p:nvPr/>
      </p:nvGrpSpPr>
      <p:grpSpPr>
        <a:xfrm>
          <a:off x="0" y="0"/>
          <a:ext cx="0" cy="0"/>
          <a:chOff x="0" y="0"/>
          <a:chExt cx="0" cy="0"/>
        </a:xfrm>
      </p:grpSpPr>
      <p:sp>
        <p:nvSpPr>
          <p:cNvPr id="2982" name="Google Shape;2982;p230"/>
          <p:cNvSpPr txBox="1"/>
          <p:nvPr/>
        </p:nvSpPr>
        <p:spPr>
          <a:xfrm>
            <a:off x="594051" y="406400"/>
            <a:ext cx="10914900" cy="1053300"/>
          </a:xfrm>
          <a:prstGeom prst="rect">
            <a:avLst/>
          </a:prstGeom>
          <a:noFill/>
          <a:ln>
            <a:noFill/>
          </a:ln>
        </p:spPr>
        <p:txBody>
          <a:bodyPr anchorCtr="0" anchor="b" bIns="122175" lIns="122175" spcFirstLastPara="1" rIns="122175" wrap="square" tIns="122175">
            <a:noAutofit/>
          </a:bodyPr>
          <a:lstStyle/>
          <a:p>
            <a:pPr indent="0" lvl="0" marL="0" rtl="0" algn="ctr">
              <a:spcBef>
                <a:spcPts val="0"/>
              </a:spcBef>
              <a:spcAft>
                <a:spcPts val="0"/>
              </a:spcAft>
              <a:buNone/>
            </a:pPr>
            <a:r>
              <a:t/>
            </a:r>
            <a:endParaRPr b="1" sz="3700">
              <a:solidFill>
                <a:srgbClr val="2B3133"/>
              </a:solidFill>
              <a:latin typeface="Overpass"/>
              <a:ea typeface="Overpass"/>
              <a:cs typeface="Overpass"/>
              <a:sym typeface="Overpass"/>
            </a:endParaRPr>
          </a:p>
          <a:p>
            <a:pPr indent="0" lvl="0" marL="0" rtl="0" algn="ctr">
              <a:spcBef>
                <a:spcPts val="0"/>
              </a:spcBef>
              <a:spcAft>
                <a:spcPts val="0"/>
              </a:spcAft>
              <a:buNone/>
            </a:pPr>
            <a:r>
              <a:t/>
            </a:r>
            <a:endParaRPr b="1" sz="3700">
              <a:solidFill>
                <a:srgbClr val="2B3133"/>
              </a:solidFill>
              <a:latin typeface="Overpass"/>
              <a:ea typeface="Overpass"/>
              <a:cs typeface="Overpass"/>
              <a:sym typeface="Overpass"/>
            </a:endParaRPr>
          </a:p>
          <a:p>
            <a:pPr indent="0" lvl="0" marL="0" rtl="0" algn="ctr">
              <a:spcBef>
                <a:spcPts val="0"/>
              </a:spcBef>
              <a:spcAft>
                <a:spcPts val="0"/>
              </a:spcAft>
              <a:buNone/>
            </a:pPr>
            <a:r>
              <a:rPr b="1" lang="en" sz="3700">
                <a:solidFill>
                  <a:srgbClr val="2B3133"/>
                </a:solidFill>
                <a:latin typeface="Overpass"/>
                <a:ea typeface="Overpass"/>
                <a:cs typeface="Overpass"/>
                <a:sym typeface="Overpass"/>
              </a:rPr>
              <a:t>ANSIBLE &amp; SATELLITE</a:t>
            </a:r>
            <a:endParaRPr b="1" sz="3700">
              <a:solidFill>
                <a:srgbClr val="2B3133"/>
              </a:solidFill>
              <a:latin typeface="Overpass"/>
              <a:ea typeface="Overpass"/>
              <a:cs typeface="Overpass"/>
              <a:sym typeface="Overpass"/>
            </a:endParaRPr>
          </a:p>
        </p:txBody>
      </p:sp>
      <p:sp>
        <p:nvSpPr>
          <p:cNvPr id="2983" name="Google Shape;2983;p230"/>
          <p:cNvSpPr txBox="1"/>
          <p:nvPr/>
        </p:nvSpPr>
        <p:spPr>
          <a:xfrm>
            <a:off x="1101924" y="1341300"/>
            <a:ext cx="9984900" cy="875400"/>
          </a:xfrm>
          <a:prstGeom prst="rect">
            <a:avLst/>
          </a:prstGeom>
          <a:noFill/>
          <a:ln>
            <a:noFill/>
          </a:ln>
        </p:spPr>
        <p:txBody>
          <a:bodyPr anchorCtr="0" anchor="b" bIns="122175" lIns="122175" spcFirstLastPara="1" rIns="122175" wrap="square" tIns="122175">
            <a:noAutofit/>
          </a:bodyPr>
          <a:lstStyle/>
          <a:p>
            <a:pPr indent="0" lvl="0" marL="0" rtl="0" algn="ctr">
              <a:spcBef>
                <a:spcPts val="0"/>
              </a:spcBef>
              <a:spcAft>
                <a:spcPts val="0"/>
              </a:spcAft>
              <a:buNone/>
            </a:pPr>
            <a:r>
              <a:rPr b="1" lang="en" sz="1800">
                <a:solidFill>
                  <a:srgbClr val="000000"/>
                </a:solidFill>
                <a:latin typeface="Overpass"/>
                <a:ea typeface="Overpass"/>
                <a:cs typeface="Overpass"/>
                <a:sym typeface="Overpass"/>
              </a:rPr>
              <a:t>While</a:t>
            </a:r>
            <a:r>
              <a:rPr b="1" lang="en" sz="1800">
                <a:solidFill>
                  <a:srgbClr val="000000"/>
                </a:solidFill>
                <a:latin typeface="Overpass"/>
                <a:ea typeface="Overpass"/>
                <a:cs typeface="Overpass"/>
                <a:sym typeface="Overpass"/>
              </a:rPr>
              <a:t> Satellite has Ansible capabilities built in, Ansible Tower is still critical for enterprise automation </a:t>
            </a:r>
            <a:endParaRPr b="1" sz="1800">
              <a:solidFill>
                <a:srgbClr val="000000"/>
              </a:solidFill>
              <a:latin typeface="Overpass"/>
              <a:ea typeface="Overpass"/>
              <a:cs typeface="Overpass"/>
              <a:sym typeface="Overpass"/>
            </a:endParaRPr>
          </a:p>
        </p:txBody>
      </p:sp>
      <p:sp>
        <p:nvSpPr>
          <p:cNvPr id="2984" name="Google Shape;2984;p230"/>
          <p:cNvSpPr txBox="1"/>
          <p:nvPr/>
        </p:nvSpPr>
        <p:spPr>
          <a:xfrm>
            <a:off x="1101991" y="2269500"/>
            <a:ext cx="9984900" cy="3526500"/>
          </a:xfrm>
          <a:prstGeom prst="rect">
            <a:avLst/>
          </a:prstGeom>
          <a:noFill/>
          <a:ln>
            <a:noFill/>
          </a:ln>
        </p:spPr>
        <p:txBody>
          <a:bodyPr anchorCtr="0" anchor="t" bIns="122175" lIns="122175" spcFirstLastPara="1" rIns="122175" wrap="square" tIns="122175">
            <a:noAutofit/>
          </a:bodyPr>
          <a:lstStyle/>
          <a:p>
            <a:pPr indent="0" lvl="0" marL="0" rtl="0" algn="l">
              <a:spcBef>
                <a:spcPts val="0"/>
              </a:spcBef>
              <a:spcAft>
                <a:spcPts val="0"/>
              </a:spcAft>
              <a:buNone/>
            </a:pPr>
            <a:r>
              <a:rPr b="1" lang="en" sz="2400">
                <a:solidFill>
                  <a:srgbClr val="000000"/>
                </a:solidFill>
                <a:latin typeface="Overpass"/>
                <a:ea typeface="Overpass"/>
                <a:cs typeface="Overpass"/>
                <a:sym typeface="Overpass"/>
              </a:rPr>
              <a:t>Satellite’s use of Ansible is for RHEL-specific purposes</a:t>
            </a:r>
            <a:endParaRPr b="1" sz="2400">
              <a:latin typeface="Overpass"/>
              <a:ea typeface="Overpass"/>
              <a:cs typeface="Overpass"/>
              <a:sym typeface="Overpass"/>
            </a:endParaRPr>
          </a:p>
          <a:p>
            <a:pPr indent="-457200" lvl="0" marL="622300" rtl="0" algn="l">
              <a:spcBef>
                <a:spcPts val="0"/>
              </a:spcBef>
              <a:spcAft>
                <a:spcPts val="0"/>
              </a:spcAft>
              <a:buClr>
                <a:srgbClr val="000000"/>
              </a:buClr>
              <a:buSzPts val="2200"/>
              <a:buFont typeface="Overpass"/>
              <a:buChar char="●"/>
            </a:pPr>
            <a:r>
              <a:rPr lang="en" sz="2200">
                <a:solidFill>
                  <a:srgbClr val="000000"/>
                </a:solidFill>
                <a:latin typeface="Overpass"/>
                <a:ea typeface="Overpass"/>
                <a:cs typeface="Overpass"/>
                <a:sym typeface="Overpass"/>
              </a:rPr>
              <a:t>Ansible Playbooks </a:t>
            </a:r>
            <a:r>
              <a:rPr lang="en" sz="2200">
                <a:latin typeface="Overpass"/>
                <a:ea typeface="Overpass"/>
                <a:cs typeface="Overpass"/>
                <a:sym typeface="Overpass"/>
              </a:rPr>
              <a:t>can be executed against managed RHEL hosts</a:t>
            </a:r>
            <a:endParaRPr sz="2200">
              <a:solidFill>
                <a:srgbClr val="000000"/>
              </a:solidFill>
              <a:latin typeface="Overpass"/>
              <a:ea typeface="Overpass"/>
              <a:cs typeface="Overpass"/>
              <a:sym typeface="Overpass"/>
            </a:endParaRPr>
          </a:p>
          <a:p>
            <a:pPr indent="-457200" lvl="0" marL="622300" rtl="0" algn="l">
              <a:spcBef>
                <a:spcPts val="0"/>
              </a:spcBef>
              <a:spcAft>
                <a:spcPts val="0"/>
              </a:spcAft>
              <a:buClr>
                <a:srgbClr val="000000"/>
              </a:buClr>
              <a:buSzPts val="2200"/>
              <a:buFont typeface="Overpass"/>
              <a:buChar char="●"/>
            </a:pPr>
            <a:r>
              <a:rPr lang="en" sz="2200">
                <a:solidFill>
                  <a:srgbClr val="000000"/>
                </a:solidFill>
                <a:latin typeface="Overpass"/>
                <a:ea typeface="Overpass"/>
                <a:cs typeface="Overpass"/>
                <a:sym typeface="Overpass"/>
              </a:rPr>
              <a:t>Ansible Roles </a:t>
            </a:r>
            <a:r>
              <a:rPr lang="en" sz="2200">
                <a:latin typeface="Overpass"/>
                <a:ea typeface="Overpass"/>
                <a:cs typeface="Overpass"/>
                <a:sym typeface="Overpass"/>
              </a:rPr>
              <a:t>provide desired state</a:t>
            </a:r>
            <a:endParaRPr sz="2200">
              <a:latin typeface="Overpass"/>
              <a:ea typeface="Overpass"/>
              <a:cs typeface="Overpass"/>
              <a:sym typeface="Overpass"/>
            </a:endParaRPr>
          </a:p>
          <a:p>
            <a:pPr indent="-457200" lvl="0" marL="622300" rtl="0" algn="l">
              <a:spcBef>
                <a:spcPts val="0"/>
              </a:spcBef>
              <a:spcAft>
                <a:spcPts val="0"/>
              </a:spcAft>
              <a:buSzPts val="2200"/>
              <a:buFont typeface="Overpass"/>
              <a:buChar char="●"/>
            </a:pPr>
            <a:r>
              <a:rPr lang="en" sz="2200">
                <a:latin typeface="Overpass"/>
                <a:ea typeface="Overpass"/>
                <a:cs typeface="Overpass"/>
                <a:sym typeface="Overpass"/>
              </a:rPr>
              <a:t>Automation will be limited to RHEL use cases only</a:t>
            </a:r>
            <a:endParaRPr sz="2200">
              <a:solidFill>
                <a:srgbClr val="000000"/>
              </a:solidFill>
              <a:latin typeface="Overpass"/>
              <a:ea typeface="Overpass"/>
              <a:cs typeface="Overpass"/>
              <a:sym typeface="Overpass"/>
            </a:endParaRPr>
          </a:p>
          <a:p>
            <a:pPr indent="0" lvl="0" marL="0" rtl="0" algn="l">
              <a:spcBef>
                <a:spcPts val="0"/>
              </a:spcBef>
              <a:spcAft>
                <a:spcPts val="0"/>
              </a:spcAft>
              <a:buNone/>
            </a:pPr>
            <a:r>
              <a:t/>
            </a:r>
            <a:endParaRPr sz="2400">
              <a:latin typeface="Overpass"/>
              <a:ea typeface="Overpass"/>
              <a:cs typeface="Overpass"/>
              <a:sym typeface="Overpass"/>
            </a:endParaRPr>
          </a:p>
          <a:p>
            <a:pPr indent="0" lvl="0" marL="0" rtl="0" algn="l">
              <a:spcBef>
                <a:spcPts val="0"/>
              </a:spcBef>
              <a:spcAft>
                <a:spcPts val="0"/>
              </a:spcAft>
              <a:buNone/>
            </a:pPr>
            <a:r>
              <a:rPr b="1" lang="en" sz="2400">
                <a:solidFill>
                  <a:srgbClr val="000000"/>
                </a:solidFill>
                <a:latin typeface="Overpass"/>
                <a:ea typeface="Overpass"/>
                <a:cs typeface="Overpass"/>
                <a:sym typeface="Overpass"/>
              </a:rPr>
              <a:t>Satellite connected to Ansible Tower</a:t>
            </a:r>
            <a:endParaRPr b="1" sz="2400">
              <a:latin typeface="Overpass"/>
              <a:ea typeface="Overpass"/>
              <a:cs typeface="Overpass"/>
              <a:sym typeface="Overpass"/>
            </a:endParaRPr>
          </a:p>
          <a:p>
            <a:pPr indent="-457200" lvl="0" marL="622300" rtl="0" algn="l">
              <a:spcBef>
                <a:spcPts val="0"/>
              </a:spcBef>
              <a:spcAft>
                <a:spcPts val="0"/>
              </a:spcAft>
              <a:buSzPts val="2200"/>
              <a:buFont typeface="Overpass"/>
              <a:buChar char="●"/>
            </a:pPr>
            <a:r>
              <a:rPr lang="en" sz="2200">
                <a:latin typeface="Overpass"/>
                <a:ea typeface="Overpass"/>
                <a:cs typeface="Overpass"/>
                <a:sym typeface="Overpass"/>
              </a:rPr>
              <a:t>For enterprise-wide, open-ended IT orchestration and automation</a:t>
            </a:r>
            <a:endParaRPr sz="2200">
              <a:latin typeface="Overpass"/>
              <a:ea typeface="Overpass"/>
              <a:cs typeface="Overpass"/>
              <a:sym typeface="Overpass"/>
            </a:endParaRPr>
          </a:p>
          <a:p>
            <a:pPr indent="-457200" lvl="0" marL="622300" rtl="0" algn="l">
              <a:spcBef>
                <a:spcPts val="0"/>
              </a:spcBef>
              <a:spcAft>
                <a:spcPts val="0"/>
              </a:spcAft>
              <a:buSzPts val="2200"/>
              <a:buFont typeface="Overpass"/>
              <a:buChar char="●"/>
            </a:pPr>
            <a:r>
              <a:rPr lang="en" sz="2200">
                <a:latin typeface="Overpass"/>
                <a:ea typeface="Overpass"/>
                <a:cs typeface="Overpass"/>
                <a:sym typeface="Overpass"/>
              </a:rPr>
              <a:t>Management of non-RHEL systems alongside RHEL systems</a:t>
            </a:r>
            <a:endParaRPr sz="2200">
              <a:latin typeface="Overpass"/>
              <a:ea typeface="Overpass"/>
              <a:cs typeface="Overpass"/>
              <a:sym typeface="Overpass"/>
            </a:endParaRPr>
          </a:p>
          <a:p>
            <a:pPr indent="-457200" lvl="0" marL="622300" rtl="0" algn="l">
              <a:spcBef>
                <a:spcPts val="0"/>
              </a:spcBef>
              <a:spcAft>
                <a:spcPts val="0"/>
              </a:spcAft>
              <a:buSzPts val="2200"/>
              <a:buFont typeface="Overpass"/>
              <a:buChar char="●"/>
            </a:pPr>
            <a:r>
              <a:rPr lang="en" sz="2200">
                <a:latin typeface="Overpass"/>
                <a:ea typeface="Overpass"/>
                <a:cs typeface="Overpass"/>
                <a:sym typeface="Overpass"/>
              </a:rPr>
              <a:t>Automate Satellite actions alongside other enterprise requirements</a:t>
            </a:r>
            <a:endParaRPr sz="2200">
              <a:latin typeface="Overpass"/>
              <a:ea typeface="Overpass"/>
              <a:cs typeface="Overpass"/>
              <a:sym typeface="Overpass"/>
            </a:endParaRPr>
          </a:p>
          <a:p>
            <a:pPr indent="0" lvl="0" marL="0" rtl="0" algn="l">
              <a:spcBef>
                <a:spcPts val="0"/>
              </a:spcBef>
              <a:spcAft>
                <a:spcPts val="0"/>
              </a:spcAft>
              <a:buNone/>
            </a:pPr>
            <a:r>
              <a:t/>
            </a:r>
            <a:endParaRPr sz="2400">
              <a:latin typeface="Overpass"/>
              <a:ea typeface="Overpass"/>
              <a:cs typeface="Overpass"/>
              <a:sym typeface="Overpass"/>
            </a:endParaRPr>
          </a:p>
          <a:p>
            <a:pPr indent="0" lvl="0" marL="0" rtl="0" algn="l">
              <a:spcBef>
                <a:spcPts val="0"/>
              </a:spcBef>
              <a:spcAft>
                <a:spcPts val="0"/>
              </a:spcAft>
              <a:buNone/>
            </a:pPr>
            <a:r>
              <a:t/>
            </a:r>
            <a:endParaRPr sz="2400">
              <a:latin typeface="Overpass"/>
              <a:ea typeface="Overpass"/>
              <a:cs typeface="Overpass"/>
              <a:sym typeface="Overpass"/>
            </a:endParaRPr>
          </a:p>
          <a:p>
            <a:pPr indent="0" lvl="0" marL="0" rtl="0" algn="l">
              <a:spcBef>
                <a:spcPts val="0"/>
              </a:spcBef>
              <a:spcAft>
                <a:spcPts val="0"/>
              </a:spcAft>
              <a:buNone/>
            </a:pPr>
            <a:r>
              <a:t/>
            </a:r>
            <a:endParaRPr sz="2400">
              <a:latin typeface="Overpass"/>
              <a:ea typeface="Overpass"/>
              <a:cs typeface="Overpass"/>
              <a:sym typeface="Overpass"/>
            </a:endParaRPr>
          </a:p>
          <a:p>
            <a:pPr indent="0" lvl="0" marL="0" rtl="0" algn="l">
              <a:lnSpc>
                <a:spcPct val="115000"/>
              </a:lnSpc>
              <a:spcBef>
                <a:spcPts val="700"/>
              </a:spcBef>
              <a:spcAft>
                <a:spcPts val="0"/>
              </a:spcAft>
              <a:buNone/>
            </a:pPr>
            <a:r>
              <a:t/>
            </a:r>
            <a:endParaRPr sz="2400">
              <a:solidFill>
                <a:srgbClr val="000000"/>
              </a:solidFill>
              <a:latin typeface="Proxima Nova"/>
              <a:ea typeface="Proxima Nova"/>
              <a:cs typeface="Proxima Nova"/>
              <a:sym typeface="Proxima Nova"/>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88" name="Shape 2988"/>
        <p:cNvGrpSpPr/>
        <p:nvPr/>
      </p:nvGrpSpPr>
      <p:grpSpPr>
        <a:xfrm>
          <a:off x="0" y="0"/>
          <a:ext cx="0" cy="0"/>
          <a:chOff x="0" y="0"/>
          <a:chExt cx="0" cy="0"/>
        </a:xfrm>
      </p:grpSpPr>
      <p:sp>
        <p:nvSpPr>
          <p:cNvPr id="2989" name="Google Shape;2989;p231"/>
          <p:cNvSpPr txBox="1"/>
          <p:nvPr>
            <p:ph type="title"/>
          </p:nvPr>
        </p:nvSpPr>
        <p:spPr>
          <a:xfrm>
            <a:off x="135999" y="1084567"/>
            <a:ext cx="8594400" cy="2105100"/>
          </a:xfrm>
          <a:prstGeom prst="rect">
            <a:avLst/>
          </a:prstGeom>
        </p:spPr>
        <p:txBody>
          <a:bodyPr anchorCtr="0" anchor="t" bIns="91650" lIns="439925" spcFirstLastPara="1" rIns="91650" wrap="square" tIns="91650">
            <a:noAutofit/>
          </a:bodyPr>
          <a:lstStyle/>
          <a:p>
            <a:pPr indent="0" lvl="0" marL="0" rtl="0" algn="l">
              <a:spcBef>
                <a:spcPts val="0"/>
              </a:spcBef>
              <a:spcAft>
                <a:spcPts val="0"/>
              </a:spcAft>
              <a:buNone/>
            </a:pPr>
            <a:r>
              <a:rPr lang="en"/>
              <a:t>Satellite 5.x Transition Info</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990" name="Google Shape;2990;p231"/>
          <p:cNvSpPr txBox="1"/>
          <p:nvPr>
            <p:ph idx="12" type="sldNum"/>
          </p:nvPr>
        </p:nvSpPr>
        <p:spPr>
          <a:xfrm>
            <a:off x="81954" y="6169556"/>
            <a:ext cx="731400" cy="143700"/>
          </a:xfrm>
          <a:prstGeom prst="rect">
            <a:avLst/>
          </a:prstGeom>
          <a:noFill/>
          <a:ln>
            <a:noFill/>
          </a:ln>
        </p:spPr>
        <p:txBody>
          <a:bodyPr anchorCtr="0" anchor="ctr" bIns="122175" lIns="122175" spcFirstLastPara="1" rIns="122175" wrap="square" tIns="122175">
            <a:noAutofit/>
          </a:bodyPr>
          <a:lstStyle/>
          <a:p>
            <a:pPr indent="0" lvl="0" marL="0" rtl="0" algn="l">
              <a:spcBef>
                <a:spcPts val="0"/>
              </a:spcBef>
              <a:spcAft>
                <a:spcPts val="0"/>
              </a:spcAft>
              <a:buNone/>
            </a:pPr>
            <a:fld id="{00000000-1234-1234-1234-123412341234}" type="slidenum">
              <a:rPr lang="en" sz="1800"/>
              <a:t>‹#›</a:t>
            </a:fld>
            <a:endParaRPr sz="1800"/>
          </a:p>
        </p:txBody>
      </p:sp>
      <p:sp>
        <p:nvSpPr>
          <p:cNvPr id="2991" name="Google Shape;2991;p231"/>
          <p:cNvSpPr txBox="1"/>
          <p:nvPr>
            <p:ph idx="1" type="subTitle"/>
          </p:nvPr>
        </p:nvSpPr>
        <p:spPr>
          <a:xfrm>
            <a:off x="447663" y="55441"/>
            <a:ext cx="5147400" cy="816600"/>
          </a:xfrm>
          <a:prstGeom prst="rect">
            <a:avLst/>
          </a:prstGeom>
        </p:spPr>
        <p:txBody>
          <a:bodyPr anchorCtr="0" anchor="ctr" bIns="91650" lIns="439925" spcFirstLastPara="1" rIns="91650" wrap="square" tIns="91650">
            <a:noAutofit/>
          </a:bodyPr>
          <a:lstStyle/>
          <a:p>
            <a:pPr indent="0" lvl="0" marL="0" rtl="0" algn="l">
              <a:spcBef>
                <a:spcPts val="0"/>
              </a:spcBef>
              <a:spcAft>
                <a:spcPts val="0"/>
              </a:spcAft>
              <a:buNone/>
            </a:pPr>
            <a:r>
              <a:t/>
            </a:r>
            <a:endParaRPr/>
          </a:p>
        </p:txBody>
      </p:sp>
      <p:sp>
        <p:nvSpPr>
          <p:cNvPr id="2992" name="Google Shape;2992;p231"/>
          <p:cNvSpPr txBox="1"/>
          <p:nvPr>
            <p:ph idx="2" type="subTitle"/>
          </p:nvPr>
        </p:nvSpPr>
        <p:spPr>
          <a:xfrm>
            <a:off x="9249154" y="1743733"/>
            <a:ext cx="2403000" cy="3309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Get to Satellite 6 please...</a:t>
            </a:r>
            <a:endParaRPr/>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96" name="Shape 2996"/>
        <p:cNvGrpSpPr/>
        <p:nvPr/>
      </p:nvGrpSpPr>
      <p:grpSpPr>
        <a:xfrm>
          <a:off x="0" y="0"/>
          <a:ext cx="0" cy="0"/>
          <a:chOff x="0" y="0"/>
          <a:chExt cx="0" cy="0"/>
        </a:xfrm>
      </p:grpSpPr>
      <p:sp>
        <p:nvSpPr>
          <p:cNvPr id="2997" name="Google Shape;2997;p232"/>
          <p:cNvSpPr txBox="1"/>
          <p:nvPr>
            <p:ph idx="4294967295" type="body"/>
          </p:nvPr>
        </p:nvSpPr>
        <p:spPr>
          <a:xfrm>
            <a:off x="1101924" y="2015500"/>
            <a:ext cx="6122400" cy="3767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Satellite 5 users have many resources and options when planning their transition to Satellite 6.</a:t>
            </a:r>
            <a:endParaRPr>
              <a:latin typeface="Overpass"/>
              <a:ea typeface="Overpass"/>
              <a:cs typeface="Overpass"/>
              <a:sym typeface="Overpass"/>
            </a:endParaRPr>
          </a:p>
          <a:p>
            <a:pPr indent="-457200" lvl="0" marL="622300" rtl="0" algn="l">
              <a:spcBef>
                <a:spcPts val="2200"/>
              </a:spcBef>
              <a:spcAft>
                <a:spcPts val="0"/>
              </a:spcAft>
              <a:buSzPts val="2200"/>
              <a:buFont typeface="Overpass"/>
              <a:buChar char="●"/>
            </a:pPr>
            <a:r>
              <a:rPr lang="en"/>
              <a:t>Plan with your TAM</a:t>
            </a:r>
            <a:endParaRPr/>
          </a:p>
          <a:p>
            <a:pPr indent="-457200" lvl="0" marL="622300" rtl="0" algn="l">
              <a:spcBef>
                <a:spcPts val="2200"/>
              </a:spcBef>
              <a:spcAft>
                <a:spcPts val="0"/>
              </a:spcAft>
              <a:buSzPts val="2200"/>
              <a:buFont typeface="Overpass"/>
              <a:buChar char="●"/>
            </a:pPr>
            <a:r>
              <a:rPr lang="en" u="sng">
                <a:solidFill>
                  <a:schemeClr val="hlink"/>
                </a:solidFill>
                <a:hlinkClick r:id="rId3"/>
              </a:rPr>
              <a:t>Proactive Support Request</a:t>
            </a:r>
            <a:endParaRPr/>
          </a:p>
          <a:p>
            <a:pPr indent="-457200" lvl="0" marL="622300" rtl="0" algn="l">
              <a:spcBef>
                <a:spcPts val="2200"/>
              </a:spcBef>
              <a:spcAft>
                <a:spcPts val="0"/>
              </a:spcAft>
              <a:buSzPts val="2200"/>
              <a:buChar char="●"/>
            </a:pPr>
            <a:r>
              <a:rPr lang="en" u="sng">
                <a:solidFill>
                  <a:schemeClr val="hlink"/>
                </a:solidFill>
                <a:hlinkClick r:id="rId4"/>
              </a:rPr>
              <a:t>Migration guide</a:t>
            </a:r>
            <a:endParaRPr/>
          </a:p>
          <a:p>
            <a:pPr indent="-457200" lvl="0" marL="622300" rtl="0" algn="l">
              <a:spcBef>
                <a:spcPts val="2200"/>
              </a:spcBef>
              <a:spcAft>
                <a:spcPts val="0"/>
              </a:spcAft>
              <a:buSzPts val="2200"/>
              <a:buFont typeface="Overpass"/>
              <a:buChar char="●"/>
            </a:pPr>
            <a:r>
              <a:rPr lang="en" u="sng">
                <a:solidFill>
                  <a:schemeClr val="hlink"/>
                </a:solidFill>
                <a:hlinkClick r:id="rId5"/>
              </a:rPr>
              <a:t>Consulting offering</a:t>
            </a:r>
            <a:endParaRPr/>
          </a:p>
          <a:p>
            <a:pPr indent="-419100" lvl="1" marL="1231900" rtl="0" algn="l">
              <a:spcBef>
                <a:spcPts val="2200"/>
              </a:spcBef>
              <a:spcAft>
                <a:spcPts val="2200"/>
              </a:spcAft>
              <a:buSzPts val="1600"/>
              <a:buFont typeface="Overpass"/>
              <a:buChar char="○"/>
            </a:pPr>
            <a:r>
              <a:rPr lang="en"/>
              <a:t>Contact your account team to schedule a discovery session</a:t>
            </a:r>
            <a:endParaRPr>
              <a:latin typeface="Overpass"/>
              <a:ea typeface="Overpass"/>
              <a:cs typeface="Overpass"/>
              <a:sym typeface="Overpass"/>
            </a:endParaRPr>
          </a:p>
        </p:txBody>
      </p:sp>
      <p:sp>
        <p:nvSpPr>
          <p:cNvPr id="2998" name="Google Shape;2998;p232"/>
          <p:cNvSpPr txBox="1"/>
          <p:nvPr>
            <p:ph type="title"/>
          </p:nvPr>
        </p:nvSpPr>
        <p:spPr>
          <a:xfrm>
            <a:off x="1101924" y="0"/>
            <a:ext cx="9984900" cy="14172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t/>
            </a:r>
            <a:endParaRPr b="1">
              <a:latin typeface="Overpass"/>
              <a:ea typeface="Overpass"/>
              <a:cs typeface="Overpass"/>
              <a:sym typeface="Overpass"/>
            </a:endParaRPr>
          </a:p>
          <a:p>
            <a:pPr indent="0" lvl="0" marL="0" rtl="0" algn="ctr">
              <a:spcBef>
                <a:spcPts val="0"/>
              </a:spcBef>
              <a:spcAft>
                <a:spcPts val="0"/>
              </a:spcAft>
              <a:buNone/>
            </a:pPr>
            <a:r>
              <a:rPr lang="en">
                <a:latin typeface="Overpass"/>
                <a:ea typeface="Overpass"/>
                <a:cs typeface="Overpass"/>
                <a:sym typeface="Overpass"/>
              </a:rPr>
              <a:t>TRANSITION RESOURCES</a:t>
            </a:r>
            <a:endParaRPr>
              <a:latin typeface="Overpass"/>
              <a:ea typeface="Overpass"/>
              <a:cs typeface="Overpass"/>
              <a:sym typeface="Overpass"/>
            </a:endParaRPr>
          </a:p>
        </p:txBody>
      </p:sp>
      <p:sp>
        <p:nvSpPr>
          <p:cNvPr id="2999" name="Google Shape;2999;p232"/>
          <p:cNvSpPr txBox="1"/>
          <p:nvPr>
            <p:ph idx="4294967295" type="subTitle"/>
          </p:nvPr>
        </p:nvSpPr>
        <p:spPr>
          <a:xfrm>
            <a:off x="1101924" y="1239700"/>
            <a:ext cx="9984900" cy="438600"/>
          </a:xfrm>
          <a:prstGeom prst="rect">
            <a:avLst/>
          </a:prstGeom>
        </p:spPr>
        <p:txBody>
          <a:bodyPr anchorCtr="0" anchor="t" bIns="0" lIns="0" spcFirstLastPara="1" rIns="0" wrap="square" tIns="0">
            <a:noAutofit/>
          </a:bodyPr>
          <a:lstStyle/>
          <a:p>
            <a:pPr indent="0" lvl="0" marL="0" rtl="0" algn="l">
              <a:spcBef>
                <a:spcPts val="0"/>
              </a:spcBef>
              <a:spcAft>
                <a:spcPts val="2200"/>
              </a:spcAft>
              <a:buNone/>
            </a:pPr>
            <a:r>
              <a:rPr lang="en">
                <a:latin typeface="Overpass"/>
                <a:ea typeface="Overpass"/>
                <a:cs typeface="Overpass"/>
                <a:sym typeface="Overpass"/>
              </a:rPr>
              <a:t>Get help transitioning from Satellite 5 to Satellite 6 </a:t>
            </a:r>
            <a:endParaRPr>
              <a:latin typeface="Overpass"/>
              <a:ea typeface="Overpass"/>
              <a:cs typeface="Overpass"/>
              <a:sym typeface="Overpass"/>
            </a:endParaRPr>
          </a:p>
        </p:txBody>
      </p:sp>
      <p:pic>
        <p:nvPicPr>
          <p:cNvPr id="3000" name="Google Shape;3000;p232"/>
          <p:cNvPicPr preferRelativeResize="0"/>
          <p:nvPr/>
        </p:nvPicPr>
        <p:blipFill>
          <a:blip r:embed="rId6">
            <a:alphaModFix/>
          </a:blip>
          <a:stretch>
            <a:fillRect/>
          </a:stretch>
        </p:blipFill>
        <p:spPr>
          <a:xfrm>
            <a:off x="7420843" y="1915600"/>
            <a:ext cx="2858555" cy="323739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7" name="Shape 1157"/>
        <p:cNvGrpSpPr/>
        <p:nvPr/>
      </p:nvGrpSpPr>
      <p:grpSpPr>
        <a:xfrm>
          <a:off x="0" y="0"/>
          <a:ext cx="0" cy="0"/>
          <a:chOff x="0" y="0"/>
          <a:chExt cx="0" cy="0"/>
        </a:xfrm>
      </p:grpSpPr>
      <p:pic>
        <p:nvPicPr>
          <p:cNvPr id="1158" name="Google Shape;1158;p134"/>
          <p:cNvPicPr preferRelativeResize="0"/>
          <p:nvPr/>
        </p:nvPicPr>
        <p:blipFill>
          <a:blip r:embed="rId3">
            <a:alphaModFix/>
          </a:blip>
          <a:stretch>
            <a:fillRect/>
          </a:stretch>
        </p:blipFill>
        <p:spPr>
          <a:xfrm>
            <a:off x="0" y="1861950"/>
            <a:ext cx="12188947" cy="3388150"/>
          </a:xfrm>
          <a:prstGeom prst="rect">
            <a:avLst/>
          </a:prstGeom>
          <a:noFill/>
          <a:ln>
            <a:noFill/>
          </a:ln>
        </p:spPr>
      </p:pic>
      <p:sp>
        <p:nvSpPr>
          <p:cNvPr id="1159" name="Google Shape;1159;p134"/>
          <p:cNvSpPr txBox="1"/>
          <p:nvPr/>
        </p:nvSpPr>
        <p:spPr>
          <a:xfrm>
            <a:off x="1101924" y="0"/>
            <a:ext cx="9984900" cy="1417200"/>
          </a:xfrm>
          <a:prstGeom prst="rect">
            <a:avLst/>
          </a:prstGeom>
          <a:noFill/>
          <a:ln>
            <a:noFill/>
          </a:ln>
        </p:spPr>
        <p:txBody>
          <a:bodyPr anchorCtr="0" anchor="b" bIns="122175" lIns="122175" spcFirstLastPara="1" rIns="122175" wrap="square" tIns="122175">
            <a:noAutofit/>
          </a:bodyPr>
          <a:lstStyle/>
          <a:p>
            <a:pPr indent="0" lvl="0" marL="0" rtl="0" algn="ctr">
              <a:spcBef>
                <a:spcPts val="0"/>
              </a:spcBef>
              <a:spcAft>
                <a:spcPts val="0"/>
              </a:spcAft>
              <a:buNone/>
            </a:pPr>
            <a:r>
              <a:rPr lang="en" sz="3700">
                <a:latin typeface="Overpass"/>
                <a:ea typeface="Overpass"/>
                <a:cs typeface="Overpass"/>
                <a:sym typeface="Overpass"/>
              </a:rPr>
              <a:t>Patch Management</a:t>
            </a:r>
            <a:endParaRPr sz="3700">
              <a:solidFill>
                <a:srgbClr val="000000"/>
              </a:solidFill>
              <a:latin typeface="Overpass"/>
              <a:ea typeface="Overpass"/>
              <a:cs typeface="Overpass"/>
              <a:sym typeface="Overpass"/>
            </a:endParaRPr>
          </a:p>
        </p:txBody>
      </p:sp>
      <p:pic>
        <p:nvPicPr>
          <p:cNvPr id="1160" name="Google Shape;1160;p134"/>
          <p:cNvPicPr preferRelativeResize="0"/>
          <p:nvPr/>
        </p:nvPicPr>
        <p:blipFill rotWithShape="1">
          <a:blip r:embed="rId4">
            <a:alphaModFix/>
          </a:blip>
          <a:srcRect b="0" l="0" r="0" t="0"/>
          <a:stretch/>
        </p:blipFill>
        <p:spPr>
          <a:xfrm>
            <a:off x="6664465" y="2727984"/>
            <a:ext cx="544544" cy="544544"/>
          </a:xfrm>
          <a:prstGeom prst="rect">
            <a:avLst/>
          </a:prstGeom>
          <a:noFill/>
          <a:ln>
            <a:noFill/>
          </a:ln>
        </p:spPr>
      </p:pic>
      <p:pic>
        <p:nvPicPr>
          <p:cNvPr id="1161" name="Google Shape;1161;p134"/>
          <p:cNvPicPr preferRelativeResize="0"/>
          <p:nvPr/>
        </p:nvPicPr>
        <p:blipFill rotWithShape="1">
          <a:blip r:embed="rId5">
            <a:alphaModFix/>
          </a:blip>
          <a:srcRect b="0" l="0" r="0" t="0"/>
          <a:stretch/>
        </p:blipFill>
        <p:spPr>
          <a:xfrm>
            <a:off x="6664470" y="4222046"/>
            <a:ext cx="544544" cy="544544"/>
          </a:xfrm>
          <a:prstGeom prst="rect">
            <a:avLst/>
          </a:prstGeom>
          <a:noFill/>
          <a:ln>
            <a:noFill/>
          </a:ln>
        </p:spPr>
      </p:pic>
      <p:sp>
        <p:nvSpPr>
          <p:cNvPr id="1162" name="Google Shape;1162;p134"/>
          <p:cNvSpPr txBox="1"/>
          <p:nvPr/>
        </p:nvSpPr>
        <p:spPr>
          <a:xfrm>
            <a:off x="7357226" y="2728000"/>
            <a:ext cx="3729900" cy="605400"/>
          </a:xfrm>
          <a:prstGeom prst="rect">
            <a:avLst/>
          </a:prstGeom>
          <a:noFill/>
          <a:ln>
            <a:noFill/>
          </a:ln>
        </p:spPr>
        <p:txBody>
          <a:bodyPr anchorCtr="0" anchor="ctr" bIns="122175" lIns="122175" spcFirstLastPara="1" rIns="122175" wrap="square" tIns="122175">
            <a:noAutofit/>
          </a:bodyPr>
          <a:lstStyle/>
          <a:p>
            <a:pPr indent="0" lvl="0" marL="0" rtl="0" algn="l">
              <a:spcBef>
                <a:spcPts val="0"/>
              </a:spcBef>
              <a:spcAft>
                <a:spcPts val="0"/>
              </a:spcAft>
              <a:buNone/>
            </a:pPr>
            <a:r>
              <a:rPr b="1" lang="en" sz="1600">
                <a:solidFill>
                  <a:srgbClr val="A30000"/>
                </a:solidFill>
                <a:latin typeface="Overpass"/>
                <a:ea typeface="Overpass"/>
                <a:cs typeface="Overpass"/>
                <a:sym typeface="Overpass"/>
              </a:rPr>
              <a:t>Report </a:t>
            </a:r>
            <a:r>
              <a:rPr lang="en" sz="1600">
                <a:latin typeface="Overpass Light"/>
                <a:ea typeface="Overpass Light"/>
                <a:cs typeface="Overpass Light"/>
                <a:sym typeface="Overpass Light"/>
              </a:rPr>
              <a:t>on hosts that need updates, fixes, or enhancements</a:t>
            </a:r>
            <a:endParaRPr sz="1600">
              <a:latin typeface="Overpass Light"/>
              <a:ea typeface="Overpass Light"/>
              <a:cs typeface="Overpass Light"/>
              <a:sym typeface="Overpass Light"/>
            </a:endParaRPr>
          </a:p>
        </p:txBody>
      </p:sp>
      <p:sp>
        <p:nvSpPr>
          <p:cNvPr id="1163" name="Google Shape;1163;p134"/>
          <p:cNvSpPr txBox="1"/>
          <p:nvPr/>
        </p:nvSpPr>
        <p:spPr>
          <a:xfrm>
            <a:off x="7357226" y="3475033"/>
            <a:ext cx="3862200" cy="605400"/>
          </a:xfrm>
          <a:prstGeom prst="rect">
            <a:avLst/>
          </a:prstGeom>
          <a:noFill/>
          <a:ln>
            <a:noFill/>
          </a:ln>
        </p:spPr>
        <p:txBody>
          <a:bodyPr anchorCtr="0" anchor="ctr" bIns="122175" lIns="122175" spcFirstLastPara="1" rIns="122175" wrap="square" tIns="122175">
            <a:noAutofit/>
          </a:bodyPr>
          <a:lstStyle/>
          <a:p>
            <a:pPr indent="0" lvl="0" marL="0" rtl="0" algn="l">
              <a:spcBef>
                <a:spcPts val="0"/>
              </a:spcBef>
              <a:spcAft>
                <a:spcPts val="0"/>
              </a:spcAft>
              <a:buClr>
                <a:schemeClr val="dk1"/>
              </a:buClr>
              <a:buSzPts val="1600"/>
              <a:buFont typeface="Arial"/>
              <a:buNone/>
            </a:pPr>
            <a:r>
              <a:rPr b="1" lang="en" sz="1600">
                <a:solidFill>
                  <a:srgbClr val="A30000"/>
                </a:solidFill>
                <a:latin typeface="Overpass"/>
                <a:ea typeface="Overpass"/>
                <a:cs typeface="Overpass"/>
                <a:sym typeface="Overpass"/>
              </a:rPr>
              <a:t>Group</a:t>
            </a:r>
            <a:r>
              <a:rPr b="1" lang="en" sz="1600">
                <a:solidFill>
                  <a:schemeClr val="dk1"/>
                </a:solidFill>
                <a:latin typeface="Overpass"/>
                <a:ea typeface="Overpass"/>
                <a:cs typeface="Overpass"/>
                <a:sym typeface="Overpass"/>
              </a:rPr>
              <a:t> </a:t>
            </a:r>
            <a:r>
              <a:rPr lang="en" sz="1600">
                <a:solidFill>
                  <a:schemeClr val="dk1"/>
                </a:solidFill>
                <a:latin typeface="Overpass"/>
                <a:ea typeface="Overpass"/>
                <a:cs typeface="Overpass"/>
                <a:sym typeface="Overpass"/>
              </a:rPr>
              <a:t>h</a:t>
            </a:r>
            <a:r>
              <a:rPr lang="en" sz="1600">
                <a:solidFill>
                  <a:schemeClr val="dk1"/>
                </a:solidFill>
                <a:latin typeface="Overpass Light"/>
                <a:ea typeface="Overpass Light"/>
                <a:cs typeface="Overpass Light"/>
                <a:sym typeface="Overpass Light"/>
              </a:rPr>
              <a:t>omogeneous systems so that you can easily work with them</a:t>
            </a:r>
            <a:endParaRPr sz="1600">
              <a:latin typeface="Overpass Light"/>
              <a:ea typeface="Overpass Light"/>
              <a:cs typeface="Overpass Light"/>
              <a:sym typeface="Overpass Light"/>
            </a:endParaRPr>
          </a:p>
        </p:txBody>
      </p:sp>
      <p:sp>
        <p:nvSpPr>
          <p:cNvPr id="1164" name="Google Shape;1164;p134"/>
          <p:cNvSpPr txBox="1"/>
          <p:nvPr/>
        </p:nvSpPr>
        <p:spPr>
          <a:xfrm>
            <a:off x="7357226" y="4222067"/>
            <a:ext cx="4005000" cy="605400"/>
          </a:xfrm>
          <a:prstGeom prst="rect">
            <a:avLst/>
          </a:prstGeom>
          <a:noFill/>
          <a:ln>
            <a:noFill/>
          </a:ln>
        </p:spPr>
        <p:txBody>
          <a:bodyPr anchorCtr="0" anchor="ctr" bIns="122175" lIns="122175" spcFirstLastPara="1" rIns="122175" wrap="square" tIns="122175">
            <a:noAutofit/>
          </a:bodyPr>
          <a:lstStyle/>
          <a:p>
            <a:pPr indent="0" lvl="0" marL="0" rtl="0" algn="l">
              <a:spcBef>
                <a:spcPts val="0"/>
              </a:spcBef>
              <a:spcAft>
                <a:spcPts val="0"/>
              </a:spcAft>
              <a:buNone/>
            </a:pPr>
            <a:r>
              <a:rPr b="1" lang="en" sz="1600">
                <a:solidFill>
                  <a:srgbClr val="A30000"/>
                </a:solidFill>
                <a:latin typeface="Overpass"/>
                <a:ea typeface="Overpass"/>
                <a:cs typeface="Overpass"/>
                <a:sym typeface="Overpass"/>
              </a:rPr>
              <a:t>Respond</a:t>
            </a:r>
            <a:r>
              <a:rPr b="1" lang="en" sz="1600">
                <a:latin typeface="Overpass"/>
                <a:ea typeface="Overpass"/>
                <a:cs typeface="Overpass"/>
                <a:sym typeface="Overpass"/>
              </a:rPr>
              <a:t> </a:t>
            </a:r>
            <a:r>
              <a:rPr lang="en" sz="1600">
                <a:latin typeface="Overpass"/>
                <a:ea typeface="Overpass"/>
                <a:cs typeface="Overpass"/>
                <a:sym typeface="Overpass"/>
              </a:rPr>
              <a:t>quickly to patching requirements using scalable automation</a:t>
            </a:r>
            <a:endParaRPr sz="1600">
              <a:latin typeface="Overpass Light"/>
              <a:ea typeface="Overpass Light"/>
              <a:cs typeface="Overpass Light"/>
              <a:sym typeface="Overpass Light"/>
            </a:endParaRPr>
          </a:p>
        </p:txBody>
      </p:sp>
      <p:pic>
        <p:nvPicPr>
          <p:cNvPr id="1165" name="Google Shape;1165;p134"/>
          <p:cNvPicPr preferRelativeResize="0"/>
          <p:nvPr/>
        </p:nvPicPr>
        <p:blipFill>
          <a:blip r:embed="rId6">
            <a:alphaModFix/>
          </a:blip>
          <a:stretch>
            <a:fillRect/>
          </a:stretch>
        </p:blipFill>
        <p:spPr>
          <a:xfrm>
            <a:off x="992518" y="1983525"/>
            <a:ext cx="4115902" cy="3707170"/>
          </a:xfrm>
          <a:prstGeom prst="rect">
            <a:avLst/>
          </a:prstGeom>
          <a:noFill/>
          <a:ln>
            <a:noFill/>
          </a:ln>
        </p:spPr>
      </p:pic>
      <p:pic>
        <p:nvPicPr>
          <p:cNvPr id="1166" name="Google Shape;1166;p134"/>
          <p:cNvPicPr preferRelativeResize="0"/>
          <p:nvPr/>
        </p:nvPicPr>
        <p:blipFill rotWithShape="1">
          <a:blip r:embed="rId7">
            <a:alphaModFix/>
          </a:blip>
          <a:srcRect b="0" l="0" r="0" t="0"/>
          <a:stretch/>
        </p:blipFill>
        <p:spPr>
          <a:xfrm>
            <a:off x="6664470" y="3475029"/>
            <a:ext cx="544544" cy="544544"/>
          </a:xfrm>
          <a:prstGeom prst="rect">
            <a:avLst/>
          </a:prstGeom>
          <a:noFill/>
          <a:ln>
            <a:noFill/>
          </a:ln>
        </p:spPr>
      </p:pic>
      <p:sp>
        <p:nvSpPr>
          <p:cNvPr id="1167" name="Google Shape;1167;p134"/>
          <p:cNvSpPr txBox="1"/>
          <p:nvPr>
            <p:ph idx="1" type="subTitle"/>
          </p:nvPr>
        </p:nvSpPr>
        <p:spPr>
          <a:xfrm>
            <a:off x="447663" y="55441"/>
            <a:ext cx="5147700" cy="816300"/>
          </a:xfrm>
          <a:prstGeom prst="rect">
            <a:avLst/>
          </a:prstGeom>
        </p:spPr>
        <p:txBody>
          <a:bodyPr anchorCtr="0" anchor="ctr" bIns="91650" lIns="439925" spcFirstLastPara="1" rIns="91650" wrap="square" tIns="91650">
            <a:noAutofit/>
          </a:bodyPr>
          <a:lstStyle/>
          <a:p>
            <a:pPr indent="0" lvl="0" marL="0" rtl="0" algn="l">
              <a:spcBef>
                <a:spcPts val="0"/>
              </a:spcBef>
              <a:spcAft>
                <a:spcPts val="0"/>
              </a:spcAft>
              <a:buClr>
                <a:schemeClr val="dk1"/>
              </a:buClr>
              <a:buSzPts val="1100"/>
              <a:buFont typeface="Arial"/>
              <a:buNone/>
            </a:pPr>
            <a:r>
              <a:rPr lang="en"/>
              <a:t>Red Hat Satellite</a:t>
            </a:r>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04" name="Shape 3004"/>
        <p:cNvGrpSpPr/>
        <p:nvPr/>
      </p:nvGrpSpPr>
      <p:grpSpPr>
        <a:xfrm>
          <a:off x="0" y="0"/>
          <a:ext cx="0" cy="0"/>
          <a:chOff x="0" y="0"/>
          <a:chExt cx="0" cy="0"/>
        </a:xfrm>
      </p:grpSpPr>
      <p:sp>
        <p:nvSpPr>
          <p:cNvPr id="3005" name="Google Shape;3005;p233"/>
          <p:cNvSpPr txBox="1"/>
          <p:nvPr>
            <p:ph type="title"/>
          </p:nvPr>
        </p:nvSpPr>
        <p:spPr>
          <a:xfrm>
            <a:off x="1101924" y="0"/>
            <a:ext cx="10356000" cy="1188900"/>
          </a:xfrm>
          <a:prstGeom prst="rect">
            <a:avLst/>
          </a:prstGeom>
        </p:spPr>
        <p:txBody>
          <a:bodyPr anchorCtr="0" anchor="ctr" bIns="0" lIns="0" spcFirstLastPara="1" rIns="0" wrap="square" tIns="0">
            <a:noAutofit/>
          </a:bodyPr>
          <a:lstStyle/>
          <a:p>
            <a:pPr indent="0" lvl="0" marL="0" rtl="0" algn="ctr">
              <a:spcBef>
                <a:spcPts val="0"/>
              </a:spcBef>
              <a:spcAft>
                <a:spcPts val="0"/>
              </a:spcAft>
              <a:buClr>
                <a:srgbClr val="000000"/>
              </a:buClr>
              <a:buSzPts val="1600"/>
              <a:buFont typeface="Arial"/>
              <a:buNone/>
            </a:pPr>
            <a:r>
              <a:rPr lang="en" sz="3000"/>
              <a:t>CONSULTING OFFERING - TRANSITION TO SATELLITE 6</a:t>
            </a:r>
            <a:endParaRPr sz="3000">
              <a:latin typeface="Overpass"/>
              <a:ea typeface="Overpass"/>
              <a:cs typeface="Overpass"/>
              <a:sym typeface="Overpass"/>
            </a:endParaRPr>
          </a:p>
        </p:txBody>
      </p:sp>
      <p:sp>
        <p:nvSpPr>
          <p:cNvPr id="3006" name="Google Shape;3006;p233"/>
          <p:cNvSpPr txBox="1"/>
          <p:nvPr/>
        </p:nvSpPr>
        <p:spPr>
          <a:xfrm>
            <a:off x="6232" y="1065317"/>
            <a:ext cx="12189000" cy="525000"/>
          </a:xfrm>
          <a:prstGeom prst="rect">
            <a:avLst/>
          </a:prstGeom>
          <a:noFill/>
          <a:ln>
            <a:noFill/>
          </a:ln>
        </p:spPr>
        <p:txBody>
          <a:bodyPr anchorCtr="0" anchor="t" bIns="61075" lIns="61075" spcFirstLastPara="1" rIns="61075" wrap="square" tIns="61075">
            <a:noAutofit/>
          </a:bodyPr>
          <a:lstStyle/>
          <a:p>
            <a:pPr indent="0" lvl="0" marL="0" rtl="0" algn="ctr">
              <a:spcBef>
                <a:spcPts val="0"/>
              </a:spcBef>
              <a:spcAft>
                <a:spcPts val="0"/>
              </a:spcAft>
              <a:buClr>
                <a:schemeClr val="dk1"/>
              </a:buClr>
              <a:buSzPts val="1600"/>
              <a:buFont typeface="Arial"/>
              <a:buNone/>
            </a:pPr>
            <a:r>
              <a:rPr b="1" lang="en" sz="2100">
                <a:solidFill>
                  <a:srgbClr val="004153"/>
                </a:solidFill>
                <a:latin typeface="Overpass"/>
                <a:ea typeface="Overpass"/>
                <a:cs typeface="Overpass"/>
                <a:sym typeface="Overpass"/>
              </a:rPr>
              <a:t>HIGH LEVEL TASK LIST - CORE MANAGEMENT CAPABILITIES</a:t>
            </a:r>
            <a:endParaRPr b="1" sz="2100">
              <a:solidFill>
                <a:srgbClr val="004153"/>
              </a:solidFill>
              <a:latin typeface="Overpass"/>
              <a:ea typeface="Overpass"/>
              <a:cs typeface="Overpass"/>
              <a:sym typeface="Overpass"/>
            </a:endParaRPr>
          </a:p>
        </p:txBody>
      </p:sp>
      <p:sp>
        <p:nvSpPr>
          <p:cNvPr id="3007" name="Google Shape;3007;p233"/>
          <p:cNvSpPr txBox="1"/>
          <p:nvPr/>
        </p:nvSpPr>
        <p:spPr>
          <a:xfrm>
            <a:off x="2073281" y="1367600"/>
            <a:ext cx="8737200" cy="4944600"/>
          </a:xfrm>
          <a:prstGeom prst="rect">
            <a:avLst/>
          </a:prstGeom>
          <a:noFill/>
          <a:ln>
            <a:noFill/>
          </a:ln>
        </p:spPr>
        <p:txBody>
          <a:bodyPr anchorCtr="0" anchor="t" bIns="122175" lIns="122175" spcFirstLastPara="1" rIns="122175" wrap="square" tIns="122175">
            <a:noAutofit/>
          </a:bodyPr>
          <a:lstStyle/>
          <a:p>
            <a:pPr indent="-622300" lvl="0" marL="622300" rtl="0" algn="l">
              <a:spcBef>
                <a:spcPts val="400"/>
              </a:spcBef>
              <a:spcAft>
                <a:spcPts val="0"/>
              </a:spcAft>
              <a:buClr>
                <a:srgbClr val="000000"/>
              </a:buClr>
              <a:buSzPts val="1600"/>
              <a:buFont typeface="Arial"/>
              <a:buNone/>
            </a:pPr>
            <a:r>
              <a:rPr b="1" lang="en" sz="1800">
                <a:solidFill>
                  <a:schemeClr val="dk1"/>
                </a:solidFill>
                <a:latin typeface="Overpass"/>
                <a:ea typeface="Overpass"/>
                <a:cs typeface="Overpass"/>
                <a:sym typeface="Overpass"/>
              </a:rPr>
              <a:t>Discover and Design: </a:t>
            </a:r>
            <a:endParaRPr b="1" sz="1800">
              <a:solidFill>
                <a:schemeClr val="dk1"/>
              </a:solidFill>
              <a:latin typeface="Overpass"/>
              <a:ea typeface="Overpass"/>
              <a:cs typeface="Overpass"/>
              <a:sym typeface="Overpass"/>
            </a:endParaRPr>
          </a:p>
          <a:p>
            <a:pPr indent="-419100" lvl="0" marL="622300" rtl="0" algn="l">
              <a:spcBef>
                <a:spcPts val="400"/>
              </a:spcBef>
              <a:spcAft>
                <a:spcPts val="0"/>
              </a:spcAft>
              <a:buClr>
                <a:srgbClr val="3D3D3D"/>
              </a:buClr>
              <a:buSzPts val="1600"/>
              <a:buFont typeface="Overpass"/>
              <a:buChar char="●"/>
            </a:pPr>
            <a:r>
              <a:rPr lang="en" sz="1600">
                <a:solidFill>
                  <a:schemeClr val="dk1"/>
                </a:solidFill>
                <a:latin typeface="Overpass"/>
                <a:ea typeface="Overpass"/>
                <a:cs typeface="Overpass"/>
                <a:sym typeface="Overpass"/>
              </a:rPr>
              <a:t>Lead interactive architecture workshop to review existing Satellite 5 architecture, identify workflows (e.g. provisioning, operation, retirement,) and define systems dependencies</a:t>
            </a:r>
            <a:endParaRPr sz="1600">
              <a:solidFill>
                <a:schemeClr val="dk1"/>
              </a:solidFill>
              <a:latin typeface="Overpass"/>
              <a:ea typeface="Overpass"/>
              <a:cs typeface="Overpass"/>
              <a:sym typeface="Overpass"/>
            </a:endParaRPr>
          </a:p>
          <a:p>
            <a:pPr indent="-419100" lvl="0" marL="622300" rtl="0" algn="l">
              <a:spcBef>
                <a:spcPts val="0"/>
              </a:spcBef>
              <a:spcAft>
                <a:spcPts val="0"/>
              </a:spcAft>
              <a:buClr>
                <a:srgbClr val="3D3D3D"/>
              </a:buClr>
              <a:buSzPts val="1600"/>
              <a:buFont typeface="Overpass"/>
              <a:buChar char="●"/>
            </a:pPr>
            <a:r>
              <a:rPr lang="en" sz="1600">
                <a:solidFill>
                  <a:schemeClr val="dk1"/>
                </a:solidFill>
                <a:latin typeface="Overpass"/>
                <a:ea typeface="Overpass"/>
                <a:cs typeface="Overpass"/>
                <a:sym typeface="Overpass"/>
              </a:rPr>
              <a:t>Define and document</a:t>
            </a:r>
            <a:r>
              <a:rPr lang="en" sz="1600">
                <a:latin typeface="Overpass"/>
                <a:ea typeface="Overpass"/>
                <a:cs typeface="Overpass"/>
                <a:sym typeface="Overpass"/>
              </a:rPr>
              <a:t> Satellite 6 architecture, external systems integration, multi-tenant role-based access control (RBAC) model, and resource quota strategy</a:t>
            </a:r>
            <a:endParaRPr sz="1600">
              <a:latin typeface="Overpass"/>
              <a:ea typeface="Overpass"/>
              <a:cs typeface="Overpass"/>
              <a:sym typeface="Overpass"/>
            </a:endParaRPr>
          </a:p>
          <a:p>
            <a:pPr indent="0" lvl="0" marL="0" rtl="0" algn="l">
              <a:spcBef>
                <a:spcPts val="400"/>
              </a:spcBef>
              <a:spcAft>
                <a:spcPts val="0"/>
              </a:spcAft>
              <a:buClr>
                <a:srgbClr val="000000"/>
              </a:buClr>
              <a:buSzPts val="1600"/>
              <a:buFont typeface="Arial"/>
              <a:buNone/>
            </a:pPr>
            <a:r>
              <a:rPr b="1" lang="en" sz="1800">
                <a:solidFill>
                  <a:schemeClr val="dk1"/>
                </a:solidFill>
                <a:latin typeface="Overpass"/>
                <a:ea typeface="Overpass"/>
                <a:cs typeface="Overpass"/>
                <a:sym typeface="Overpass"/>
              </a:rPr>
              <a:t>Deploy:</a:t>
            </a:r>
            <a:endParaRPr b="1" sz="1800">
              <a:solidFill>
                <a:schemeClr val="dk1"/>
              </a:solidFill>
              <a:latin typeface="Overpass"/>
              <a:ea typeface="Overpass"/>
              <a:cs typeface="Overpass"/>
              <a:sym typeface="Overpass"/>
            </a:endParaRPr>
          </a:p>
          <a:p>
            <a:pPr indent="-419100" lvl="0" marL="622300" rtl="0" algn="l">
              <a:spcBef>
                <a:spcPts val="400"/>
              </a:spcBef>
              <a:spcAft>
                <a:spcPts val="0"/>
              </a:spcAft>
              <a:buClr>
                <a:schemeClr val="dk1"/>
              </a:buClr>
              <a:buSzPts val="1600"/>
              <a:buFont typeface="Overpass"/>
              <a:buChar char="●"/>
            </a:pPr>
            <a:r>
              <a:rPr lang="en" sz="1600">
                <a:solidFill>
                  <a:schemeClr val="dk1"/>
                </a:solidFill>
                <a:latin typeface="Overpass"/>
                <a:ea typeface="Overpass"/>
                <a:cs typeface="Overpass"/>
                <a:sym typeface="Overpass"/>
              </a:rPr>
              <a:t>Install and configure Satellite 6 architecture as defined by the architecture workshop</a:t>
            </a:r>
            <a:endParaRPr sz="1600">
              <a:solidFill>
                <a:schemeClr val="dk1"/>
              </a:solidFill>
              <a:latin typeface="Overpass"/>
              <a:ea typeface="Overpass"/>
              <a:cs typeface="Overpass"/>
              <a:sym typeface="Overpass"/>
            </a:endParaRPr>
          </a:p>
          <a:p>
            <a:pPr indent="-419100" lvl="0" marL="622300" rtl="0" algn="l">
              <a:spcBef>
                <a:spcPts val="0"/>
              </a:spcBef>
              <a:spcAft>
                <a:spcPts val="0"/>
              </a:spcAft>
              <a:buClr>
                <a:schemeClr val="dk1"/>
              </a:buClr>
              <a:buSzPts val="1600"/>
              <a:buFont typeface="Overpass"/>
              <a:buChar char="●"/>
            </a:pPr>
            <a:r>
              <a:rPr lang="en" sz="1600">
                <a:solidFill>
                  <a:schemeClr val="dk1"/>
                </a:solidFill>
                <a:latin typeface="Overpass"/>
                <a:ea typeface="Overpass"/>
                <a:cs typeface="Overpass"/>
                <a:sym typeface="Overpass"/>
              </a:rPr>
              <a:t>Establish lifecycle environments aligned with customer software lifecycle processes</a:t>
            </a:r>
            <a:endParaRPr sz="1600">
              <a:solidFill>
                <a:schemeClr val="dk1"/>
              </a:solidFill>
              <a:latin typeface="Overpass"/>
              <a:ea typeface="Overpass"/>
              <a:cs typeface="Overpass"/>
              <a:sym typeface="Overpass"/>
            </a:endParaRPr>
          </a:p>
          <a:p>
            <a:pPr indent="-419100" lvl="0" marL="622300" rtl="0" algn="l">
              <a:spcBef>
                <a:spcPts val="0"/>
              </a:spcBef>
              <a:spcAft>
                <a:spcPts val="0"/>
              </a:spcAft>
              <a:buClr>
                <a:schemeClr val="dk1"/>
              </a:buClr>
              <a:buSzPts val="1600"/>
              <a:buFont typeface="Overpass"/>
              <a:buChar char="●"/>
            </a:pPr>
            <a:r>
              <a:rPr lang="en" sz="1600">
                <a:solidFill>
                  <a:schemeClr val="dk1"/>
                </a:solidFill>
                <a:latin typeface="Overpass"/>
                <a:ea typeface="Overpass"/>
                <a:cs typeface="Overpass"/>
                <a:sym typeface="Overpass"/>
              </a:rPr>
              <a:t>Create, publish, and promote  content views encompassing required software packages</a:t>
            </a:r>
            <a:endParaRPr sz="1600">
              <a:solidFill>
                <a:schemeClr val="dk1"/>
              </a:solidFill>
              <a:latin typeface="Overpass"/>
              <a:ea typeface="Overpass"/>
              <a:cs typeface="Overpass"/>
              <a:sym typeface="Overpass"/>
            </a:endParaRPr>
          </a:p>
          <a:p>
            <a:pPr indent="-419100" lvl="0" marL="622300" rtl="0" algn="l">
              <a:spcBef>
                <a:spcPts val="0"/>
              </a:spcBef>
              <a:spcAft>
                <a:spcPts val="0"/>
              </a:spcAft>
              <a:buClr>
                <a:schemeClr val="dk1"/>
              </a:buClr>
              <a:buSzPts val="1600"/>
              <a:buFont typeface="Overpass"/>
              <a:buChar char="●"/>
            </a:pPr>
            <a:r>
              <a:rPr b="1" lang="en" sz="1600">
                <a:solidFill>
                  <a:schemeClr val="dk1"/>
                </a:solidFill>
                <a:latin typeface="Overpass"/>
                <a:ea typeface="Overpass"/>
                <a:cs typeface="Overpass"/>
                <a:sym typeface="Overpass"/>
              </a:rPr>
              <a:t>Migrate</a:t>
            </a:r>
            <a:r>
              <a:rPr lang="en" sz="1600">
                <a:solidFill>
                  <a:schemeClr val="dk1"/>
                </a:solidFill>
                <a:latin typeface="Overpass"/>
                <a:ea typeface="Overpass"/>
                <a:cs typeface="Overpass"/>
                <a:sym typeface="Overpass"/>
              </a:rPr>
              <a:t> systems from legacy Satellite 5 platform to new Satellite 6 platform</a:t>
            </a:r>
            <a:endParaRPr sz="1600">
              <a:solidFill>
                <a:schemeClr val="dk1"/>
              </a:solidFill>
              <a:latin typeface="Overpass"/>
              <a:ea typeface="Overpass"/>
              <a:cs typeface="Overpass"/>
              <a:sym typeface="Overpass"/>
            </a:endParaRPr>
          </a:p>
          <a:p>
            <a:pPr indent="-622300" lvl="0" marL="622300" rtl="0" algn="l">
              <a:spcBef>
                <a:spcPts val="400"/>
              </a:spcBef>
              <a:spcAft>
                <a:spcPts val="0"/>
              </a:spcAft>
              <a:buClr>
                <a:srgbClr val="000000"/>
              </a:buClr>
              <a:buSzPts val="1600"/>
              <a:buFont typeface="Arial"/>
              <a:buNone/>
            </a:pPr>
            <a:r>
              <a:rPr b="1" lang="en" sz="1800">
                <a:solidFill>
                  <a:schemeClr val="dk1"/>
                </a:solidFill>
                <a:latin typeface="Overpass"/>
                <a:ea typeface="Overpass"/>
                <a:cs typeface="Overpass"/>
                <a:sym typeface="Overpass"/>
              </a:rPr>
              <a:t>Enable: </a:t>
            </a:r>
            <a:endParaRPr b="1" sz="1800">
              <a:solidFill>
                <a:schemeClr val="dk1"/>
              </a:solidFill>
              <a:latin typeface="Overpass"/>
              <a:ea typeface="Overpass"/>
              <a:cs typeface="Overpass"/>
              <a:sym typeface="Overpass"/>
            </a:endParaRPr>
          </a:p>
          <a:p>
            <a:pPr indent="-419100" lvl="0" marL="622300" rtl="0" algn="l">
              <a:spcBef>
                <a:spcPts val="400"/>
              </a:spcBef>
              <a:spcAft>
                <a:spcPts val="0"/>
              </a:spcAft>
              <a:buClr>
                <a:schemeClr val="dk1"/>
              </a:buClr>
              <a:buSzPts val="1600"/>
              <a:buFont typeface="Overpass"/>
              <a:buChar char="●"/>
            </a:pPr>
            <a:r>
              <a:rPr lang="en" sz="1600">
                <a:solidFill>
                  <a:schemeClr val="dk1"/>
                </a:solidFill>
                <a:latin typeface="Overpass"/>
                <a:ea typeface="Overpass"/>
                <a:cs typeface="Overpass"/>
                <a:sym typeface="Overpass"/>
              </a:rPr>
              <a:t>Provide side-by-side mentoring throughout the engagement</a:t>
            </a:r>
            <a:endParaRPr sz="1600">
              <a:solidFill>
                <a:schemeClr val="dk1"/>
              </a:solidFill>
              <a:latin typeface="Overpass"/>
              <a:ea typeface="Overpass"/>
              <a:cs typeface="Overpass"/>
              <a:sym typeface="Overpass"/>
            </a:endParaRPr>
          </a:p>
          <a:p>
            <a:pPr indent="-419100" lvl="0" marL="622300" rtl="0" algn="l">
              <a:spcBef>
                <a:spcPts val="0"/>
              </a:spcBef>
              <a:spcAft>
                <a:spcPts val="0"/>
              </a:spcAft>
              <a:buClr>
                <a:schemeClr val="dk1"/>
              </a:buClr>
              <a:buSzPts val="1600"/>
              <a:buFont typeface="Overpass"/>
              <a:buChar char="●"/>
            </a:pPr>
            <a:r>
              <a:rPr lang="en" sz="1600">
                <a:solidFill>
                  <a:schemeClr val="dk1"/>
                </a:solidFill>
                <a:latin typeface="Overpass"/>
                <a:ea typeface="Overpass"/>
                <a:cs typeface="Overpass"/>
                <a:sym typeface="Overpass"/>
              </a:rPr>
              <a:t>Deliver and review architectural and operational documentation</a:t>
            </a:r>
            <a:endParaRPr sz="1600">
              <a:solidFill>
                <a:schemeClr val="dk1"/>
              </a:solidFill>
              <a:latin typeface="Overpass"/>
              <a:ea typeface="Overpass"/>
              <a:cs typeface="Overpass"/>
              <a:sym typeface="Overpass"/>
            </a:endParaRPr>
          </a:p>
          <a:p>
            <a:pPr indent="-419100" lvl="0" marL="622300" rtl="0" algn="l">
              <a:spcBef>
                <a:spcPts val="0"/>
              </a:spcBef>
              <a:spcAft>
                <a:spcPts val="0"/>
              </a:spcAft>
              <a:buClr>
                <a:schemeClr val="dk1"/>
              </a:buClr>
              <a:buSzPts val="1600"/>
              <a:buFont typeface="Overpass"/>
              <a:buChar char="●"/>
            </a:pPr>
            <a:r>
              <a:rPr lang="en" sz="1600">
                <a:solidFill>
                  <a:schemeClr val="dk1"/>
                </a:solidFill>
                <a:latin typeface="Overpass"/>
                <a:ea typeface="Overpass"/>
                <a:cs typeface="Overpass"/>
                <a:sym typeface="Overpass"/>
              </a:rPr>
              <a:t>Support “</a:t>
            </a:r>
            <a:r>
              <a:rPr b="1" lang="en" sz="1600">
                <a:solidFill>
                  <a:schemeClr val="dk1"/>
                </a:solidFill>
                <a:latin typeface="Overpass"/>
                <a:ea typeface="Overpass"/>
                <a:cs typeface="Overpass"/>
                <a:sym typeface="Overpass"/>
              </a:rPr>
              <a:t>Architecture Review and Strategy</a:t>
            </a:r>
            <a:r>
              <a:rPr lang="en" sz="1600">
                <a:solidFill>
                  <a:schemeClr val="dk1"/>
                </a:solidFill>
                <a:latin typeface="Overpass"/>
                <a:ea typeface="Overpass"/>
                <a:cs typeface="Overpass"/>
                <a:sym typeface="Overpass"/>
              </a:rPr>
              <a:t>” activities with customer architect including answering questions, identifying potential concerns, and providing recommendations for further expansion, integration, and customization.</a:t>
            </a:r>
            <a:endParaRPr sz="1600">
              <a:solidFill>
                <a:schemeClr val="dk1"/>
              </a:solidFill>
              <a:latin typeface="Overpass"/>
              <a:ea typeface="Overpass"/>
              <a:cs typeface="Overpass"/>
              <a:sym typeface="Overpass"/>
            </a:endParaRPr>
          </a:p>
        </p:txBody>
      </p:sp>
      <p:pic>
        <p:nvPicPr>
          <p:cNvPr descr="Asset 15@2x.png" id="3008" name="Google Shape;3008;p233"/>
          <p:cNvPicPr preferRelativeResize="0"/>
          <p:nvPr/>
        </p:nvPicPr>
        <p:blipFill rotWithShape="1">
          <a:blip r:embed="rId3">
            <a:alphaModFix/>
          </a:blip>
          <a:srcRect b="563" l="0" r="0" t="553"/>
          <a:stretch/>
        </p:blipFill>
        <p:spPr>
          <a:xfrm>
            <a:off x="733923" y="3182083"/>
            <a:ext cx="736755" cy="782804"/>
          </a:xfrm>
          <a:prstGeom prst="rect">
            <a:avLst/>
          </a:prstGeom>
          <a:noFill/>
          <a:ln>
            <a:noFill/>
          </a:ln>
        </p:spPr>
      </p:pic>
      <p:pic>
        <p:nvPicPr>
          <p:cNvPr descr="Asset 19@2x.png" id="3009" name="Google Shape;3009;p233"/>
          <p:cNvPicPr preferRelativeResize="0"/>
          <p:nvPr/>
        </p:nvPicPr>
        <p:blipFill rotWithShape="1">
          <a:blip r:embed="rId4">
            <a:alphaModFix/>
          </a:blip>
          <a:srcRect b="189" l="0" r="0" t="199"/>
          <a:stretch/>
        </p:blipFill>
        <p:spPr>
          <a:xfrm>
            <a:off x="826091" y="4775350"/>
            <a:ext cx="570821" cy="782804"/>
          </a:xfrm>
          <a:prstGeom prst="rect">
            <a:avLst/>
          </a:prstGeom>
          <a:noFill/>
          <a:ln>
            <a:noFill/>
          </a:ln>
        </p:spPr>
      </p:pic>
      <p:pic>
        <p:nvPicPr>
          <p:cNvPr id="3010" name="Google Shape;3010;p233"/>
          <p:cNvPicPr preferRelativeResize="0"/>
          <p:nvPr/>
        </p:nvPicPr>
        <p:blipFill>
          <a:blip r:embed="rId5">
            <a:alphaModFix/>
          </a:blip>
          <a:stretch>
            <a:fillRect/>
          </a:stretch>
        </p:blipFill>
        <p:spPr>
          <a:xfrm>
            <a:off x="696067" y="1588784"/>
            <a:ext cx="804927" cy="782806"/>
          </a:xfrm>
          <a:prstGeom prst="rect">
            <a:avLst/>
          </a:prstGeom>
          <a:noFill/>
          <a:ln>
            <a:noFill/>
          </a:ln>
        </p:spPr>
      </p:pic>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14" name="Shape 3014"/>
        <p:cNvGrpSpPr/>
        <p:nvPr/>
      </p:nvGrpSpPr>
      <p:grpSpPr>
        <a:xfrm>
          <a:off x="0" y="0"/>
          <a:ext cx="0" cy="0"/>
          <a:chOff x="0" y="0"/>
          <a:chExt cx="0" cy="0"/>
        </a:xfrm>
      </p:grpSpPr>
      <p:sp>
        <p:nvSpPr>
          <p:cNvPr id="3015" name="Google Shape;3015;p234"/>
          <p:cNvSpPr txBox="1"/>
          <p:nvPr>
            <p:ph type="title"/>
          </p:nvPr>
        </p:nvSpPr>
        <p:spPr>
          <a:xfrm>
            <a:off x="1101924" y="0"/>
            <a:ext cx="10263900" cy="1188900"/>
          </a:xfrm>
          <a:prstGeom prst="rect">
            <a:avLst/>
          </a:prstGeom>
        </p:spPr>
        <p:txBody>
          <a:bodyPr anchorCtr="0" anchor="ctr" bIns="0" lIns="0" spcFirstLastPara="1" rIns="0" wrap="square" tIns="0">
            <a:noAutofit/>
          </a:bodyPr>
          <a:lstStyle/>
          <a:p>
            <a:pPr indent="0" lvl="0" marL="0" rtl="0" algn="ctr">
              <a:spcBef>
                <a:spcPts val="0"/>
              </a:spcBef>
              <a:spcAft>
                <a:spcPts val="0"/>
              </a:spcAft>
              <a:buClr>
                <a:srgbClr val="000000"/>
              </a:buClr>
              <a:buSzPts val="1600"/>
              <a:buFont typeface="Arial"/>
              <a:buNone/>
            </a:pPr>
            <a:r>
              <a:rPr lang="en" sz="3000"/>
              <a:t>CONSULTING OFFERING - TRANSITION TO SATELLITE 6</a:t>
            </a:r>
            <a:endParaRPr sz="3000">
              <a:latin typeface="Overpass"/>
              <a:ea typeface="Overpass"/>
              <a:cs typeface="Overpass"/>
              <a:sym typeface="Overpass"/>
            </a:endParaRPr>
          </a:p>
        </p:txBody>
      </p:sp>
      <p:sp>
        <p:nvSpPr>
          <p:cNvPr id="3016" name="Google Shape;3016;p234"/>
          <p:cNvSpPr txBox="1"/>
          <p:nvPr/>
        </p:nvSpPr>
        <p:spPr>
          <a:xfrm>
            <a:off x="2073281" y="1367600"/>
            <a:ext cx="8737200" cy="4641600"/>
          </a:xfrm>
          <a:prstGeom prst="rect">
            <a:avLst/>
          </a:prstGeom>
          <a:noFill/>
          <a:ln>
            <a:noFill/>
          </a:ln>
        </p:spPr>
        <p:txBody>
          <a:bodyPr anchorCtr="0" anchor="t" bIns="122175" lIns="122175" spcFirstLastPara="1" rIns="122175" wrap="square" tIns="122175">
            <a:noAutofit/>
          </a:bodyPr>
          <a:lstStyle/>
          <a:p>
            <a:pPr indent="0" lvl="0" marL="0" rtl="0" algn="l">
              <a:spcBef>
                <a:spcPts val="400"/>
              </a:spcBef>
              <a:spcAft>
                <a:spcPts val="0"/>
              </a:spcAft>
              <a:buClr>
                <a:srgbClr val="000000"/>
              </a:buClr>
              <a:buSzPts val="1600"/>
              <a:buFont typeface="Arial"/>
              <a:buNone/>
            </a:pPr>
            <a:r>
              <a:rPr b="1" lang="en" sz="1800">
                <a:solidFill>
                  <a:schemeClr val="dk1"/>
                </a:solidFill>
                <a:latin typeface="Overpass"/>
                <a:ea typeface="Overpass"/>
                <a:cs typeface="Overpass"/>
                <a:sym typeface="Overpass"/>
              </a:rPr>
              <a:t>Deploy:</a:t>
            </a:r>
            <a:endParaRPr b="1" sz="1800">
              <a:solidFill>
                <a:schemeClr val="dk1"/>
              </a:solidFill>
              <a:latin typeface="Overpass"/>
              <a:ea typeface="Overpass"/>
              <a:cs typeface="Overpass"/>
              <a:sym typeface="Overpass"/>
            </a:endParaRPr>
          </a:p>
          <a:p>
            <a:pPr indent="-419100" lvl="0" marL="622300" rtl="0" algn="l">
              <a:spcBef>
                <a:spcPts val="400"/>
              </a:spcBef>
              <a:spcAft>
                <a:spcPts val="0"/>
              </a:spcAft>
              <a:buClr>
                <a:schemeClr val="dk1"/>
              </a:buClr>
              <a:buSzPts val="1600"/>
              <a:buFont typeface="Overpass"/>
              <a:buChar char="●"/>
            </a:pPr>
            <a:r>
              <a:rPr b="1" lang="en" sz="1600">
                <a:solidFill>
                  <a:schemeClr val="dk1"/>
                </a:solidFill>
                <a:latin typeface="Overpass"/>
                <a:ea typeface="Overpass"/>
                <a:cs typeface="Overpass"/>
                <a:sym typeface="Overpass"/>
              </a:rPr>
              <a:t>Advanced content</a:t>
            </a:r>
            <a:r>
              <a:rPr lang="en" sz="1600">
                <a:solidFill>
                  <a:schemeClr val="dk1"/>
                </a:solidFill>
                <a:latin typeface="Overpass"/>
                <a:ea typeface="Overpass"/>
                <a:cs typeface="Overpass"/>
                <a:sym typeface="Overpass"/>
              </a:rPr>
              <a:t> </a:t>
            </a:r>
            <a:r>
              <a:rPr b="1" lang="en" sz="1600">
                <a:solidFill>
                  <a:schemeClr val="dk1"/>
                </a:solidFill>
                <a:latin typeface="Overpass"/>
                <a:ea typeface="Overpass"/>
                <a:cs typeface="Overpass"/>
                <a:sym typeface="Overpass"/>
              </a:rPr>
              <a:t>management </a:t>
            </a:r>
            <a:r>
              <a:rPr lang="en" sz="1600">
                <a:solidFill>
                  <a:schemeClr val="dk1"/>
                </a:solidFill>
                <a:latin typeface="Overpass"/>
                <a:ea typeface="Overpass"/>
                <a:cs typeface="Overpass"/>
                <a:sym typeface="Overpass"/>
              </a:rPr>
              <a:t>(1 week) - </a:t>
            </a:r>
            <a:endParaRPr sz="1600">
              <a:solidFill>
                <a:schemeClr val="dk1"/>
              </a:solidFill>
              <a:latin typeface="Overpass"/>
              <a:ea typeface="Overpass"/>
              <a:cs typeface="Overpass"/>
              <a:sym typeface="Overpass"/>
            </a:endParaRPr>
          </a:p>
          <a:p>
            <a:pPr indent="-419100" lvl="1" marL="1231900" rtl="0" algn="l">
              <a:spcBef>
                <a:spcPts val="0"/>
              </a:spcBef>
              <a:spcAft>
                <a:spcPts val="0"/>
              </a:spcAft>
              <a:buClr>
                <a:srgbClr val="000000"/>
              </a:buClr>
              <a:buSzPts val="1600"/>
              <a:buFont typeface="Overpass"/>
              <a:buAutoNum type="alphaLcPeriod"/>
            </a:pPr>
            <a:r>
              <a:rPr lang="en" sz="1600">
                <a:latin typeface="Overpass"/>
                <a:ea typeface="Overpass"/>
                <a:cs typeface="Overpass"/>
                <a:sym typeface="Overpass"/>
              </a:rPr>
              <a:t>Review and define strategies for advanced content management  </a:t>
            </a:r>
            <a:endParaRPr sz="1600">
              <a:latin typeface="Overpass"/>
              <a:ea typeface="Overpass"/>
              <a:cs typeface="Overpass"/>
              <a:sym typeface="Overpass"/>
            </a:endParaRPr>
          </a:p>
          <a:p>
            <a:pPr indent="-419100" lvl="1" marL="1231900" rtl="0" algn="l">
              <a:spcBef>
                <a:spcPts val="0"/>
              </a:spcBef>
              <a:spcAft>
                <a:spcPts val="0"/>
              </a:spcAft>
              <a:buClr>
                <a:schemeClr val="dk1"/>
              </a:buClr>
              <a:buSzPts val="1600"/>
              <a:buFont typeface="Overpass"/>
              <a:buAutoNum type="alphaLcPeriod"/>
            </a:pPr>
            <a:r>
              <a:rPr lang="en" sz="1600">
                <a:solidFill>
                  <a:schemeClr val="dk1"/>
                </a:solidFill>
                <a:latin typeface="Overpass"/>
                <a:ea typeface="Overpass"/>
                <a:cs typeface="Overpass"/>
                <a:sym typeface="Overpass"/>
              </a:rPr>
              <a:t>Define host collections based on defined strategies</a:t>
            </a:r>
            <a:endParaRPr sz="1600">
              <a:solidFill>
                <a:schemeClr val="dk1"/>
              </a:solidFill>
              <a:latin typeface="Overpass"/>
              <a:ea typeface="Overpass"/>
              <a:cs typeface="Overpass"/>
              <a:sym typeface="Overpass"/>
            </a:endParaRPr>
          </a:p>
          <a:p>
            <a:pPr indent="-419100" lvl="1" marL="1231900" rtl="0" algn="l">
              <a:spcBef>
                <a:spcPts val="0"/>
              </a:spcBef>
              <a:spcAft>
                <a:spcPts val="0"/>
              </a:spcAft>
              <a:buClr>
                <a:schemeClr val="dk1"/>
              </a:buClr>
              <a:buSzPts val="1600"/>
              <a:buFont typeface="Overpass"/>
              <a:buAutoNum type="alphaLcPeriod"/>
            </a:pPr>
            <a:r>
              <a:rPr lang="en" sz="1600">
                <a:solidFill>
                  <a:schemeClr val="dk1"/>
                </a:solidFill>
                <a:latin typeface="Overpass"/>
                <a:ea typeface="Overpass"/>
                <a:cs typeface="Overpass"/>
                <a:sym typeface="Overpass"/>
              </a:rPr>
              <a:t>Create component-based, composite content views from child content views  </a:t>
            </a:r>
            <a:endParaRPr sz="1600">
              <a:solidFill>
                <a:schemeClr val="dk1"/>
              </a:solidFill>
              <a:latin typeface="Overpass"/>
              <a:ea typeface="Overpass"/>
              <a:cs typeface="Overpass"/>
              <a:sym typeface="Overpass"/>
            </a:endParaRPr>
          </a:p>
          <a:p>
            <a:pPr indent="-419100" lvl="0" marL="622300" marR="0" rtl="0" algn="l">
              <a:lnSpc>
                <a:spcPct val="100000"/>
              </a:lnSpc>
              <a:spcBef>
                <a:spcPts val="0"/>
              </a:spcBef>
              <a:spcAft>
                <a:spcPts val="0"/>
              </a:spcAft>
              <a:buClr>
                <a:schemeClr val="dk1"/>
              </a:buClr>
              <a:buSzPts val="1600"/>
              <a:buFont typeface="Overpass"/>
              <a:buChar char="●"/>
            </a:pPr>
            <a:r>
              <a:rPr b="1" lang="en" sz="1600">
                <a:solidFill>
                  <a:schemeClr val="dk1"/>
                </a:solidFill>
                <a:latin typeface="Overpass"/>
                <a:ea typeface="Overpass"/>
                <a:cs typeface="Overpass"/>
                <a:sym typeface="Overpass"/>
              </a:rPr>
              <a:t>Configuration management</a:t>
            </a:r>
            <a:r>
              <a:rPr lang="en" sz="1600">
                <a:solidFill>
                  <a:schemeClr val="dk1"/>
                </a:solidFill>
                <a:latin typeface="Overpass"/>
                <a:ea typeface="Overpass"/>
                <a:cs typeface="Overpass"/>
                <a:sym typeface="Overpass"/>
              </a:rPr>
              <a:t> (2 weeks) - </a:t>
            </a:r>
            <a:endParaRPr sz="1600">
              <a:solidFill>
                <a:schemeClr val="dk1"/>
              </a:solidFill>
              <a:latin typeface="Overpass"/>
              <a:ea typeface="Overpass"/>
              <a:cs typeface="Overpass"/>
              <a:sym typeface="Overpass"/>
            </a:endParaRPr>
          </a:p>
          <a:p>
            <a:pPr indent="-419100" lvl="1" marL="1231900" rtl="0" algn="l">
              <a:spcBef>
                <a:spcPts val="0"/>
              </a:spcBef>
              <a:spcAft>
                <a:spcPts val="0"/>
              </a:spcAft>
              <a:buClr>
                <a:schemeClr val="dk1"/>
              </a:buClr>
              <a:buSzPts val="1600"/>
              <a:buFont typeface="Overpass"/>
              <a:buAutoNum type="alphaLcPeriod"/>
            </a:pPr>
            <a:r>
              <a:rPr lang="en" sz="1600">
                <a:solidFill>
                  <a:schemeClr val="dk1"/>
                </a:solidFill>
                <a:latin typeface="Overpass"/>
                <a:ea typeface="Overpass"/>
                <a:cs typeface="Overpass"/>
                <a:sym typeface="Overpass"/>
              </a:rPr>
              <a:t>Generate portable, environment-specific puppet modules using parameterized classes </a:t>
            </a:r>
            <a:endParaRPr sz="1600">
              <a:solidFill>
                <a:schemeClr val="dk1"/>
              </a:solidFill>
              <a:latin typeface="Overpass"/>
              <a:ea typeface="Overpass"/>
              <a:cs typeface="Overpass"/>
              <a:sym typeface="Overpass"/>
            </a:endParaRPr>
          </a:p>
          <a:p>
            <a:pPr indent="-419100" lvl="1" marL="1231900" marR="0" rtl="0" algn="l">
              <a:lnSpc>
                <a:spcPct val="100000"/>
              </a:lnSpc>
              <a:spcBef>
                <a:spcPts val="0"/>
              </a:spcBef>
              <a:spcAft>
                <a:spcPts val="0"/>
              </a:spcAft>
              <a:buClr>
                <a:schemeClr val="dk1"/>
              </a:buClr>
              <a:buSzPts val="1600"/>
              <a:buFont typeface="Overpass"/>
              <a:buAutoNum type="alphaLcPeriod"/>
            </a:pPr>
            <a:r>
              <a:rPr lang="en" sz="1600">
                <a:solidFill>
                  <a:schemeClr val="dk1"/>
                </a:solidFill>
                <a:latin typeface="Overpass"/>
                <a:ea typeface="Overpass"/>
                <a:cs typeface="Overpass"/>
                <a:sym typeface="Overpass"/>
              </a:rPr>
              <a:t>Create host groups and related practices to support consistent configuration of similar systems</a:t>
            </a:r>
            <a:endParaRPr sz="1600">
              <a:solidFill>
                <a:schemeClr val="dk1"/>
              </a:solidFill>
              <a:latin typeface="Overpass"/>
              <a:ea typeface="Overpass"/>
              <a:cs typeface="Overpass"/>
              <a:sym typeface="Overpass"/>
            </a:endParaRPr>
          </a:p>
          <a:p>
            <a:pPr indent="-419100" lvl="1" marL="1231900" marR="0" rtl="0" algn="l">
              <a:lnSpc>
                <a:spcPct val="100000"/>
              </a:lnSpc>
              <a:spcBef>
                <a:spcPts val="0"/>
              </a:spcBef>
              <a:spcAft>
                <a:spcPts val="0"/>
              </a:spcAft>
              <a:buClr>
                <a:schemeClr val="dk1"/>
              </a:buClr>
              <a:buSzPts val="1600"/>
              <a:buFont typeface="Overpass"/>
              <a:buAutoNum type="alphaLcPeriod"/>
            </a:pPr>
            <a:r>
              <a:rPr lang="en" sz="1600">
                <a:solidFill>
                  <a:schemeClr val="dk1"/>
                </a:solidFill>
                <a:latin typeface="Overpass"/>
                <a:ea typeface="Overpass"/>
                <a:cs typeface="Overpass"/>
                <a:sym typeface="Overpass"/>
              </a:rPr>
              <a:t>Establish reporting for security and compliance via OpenSCAP</a:t>
            </a:r>
            <a:endParaRPr sz="1600">
              <a:solidFill>
                <a:schemeClr val="dk1"/>
              </a:solidFill>
              <a:latin typeface="Overpass"/>
              <a:ea typeface="Overpass"/>
              <a:cs typeface="Overpass"/>
              <a:sym typeface="Overpass"/>
            </a:endParaRPr>
          </a:p>
          <a:p>
            <a:pPr indent="-419100" lvl="0" marL="622300" marR="0" rtl="0" algn="l">
              <a:lnSpc>
                <a:spcPct val="100000"/>
              </a:lnSpc>
              <a:spcBef>
                <a:spcPts val="0"/>
              </a:spcBef>
              <a:spcAft>
                <a:spcPts val="0"/>
              </a:spcAft>
              <a:buClr>
                <a:schemeClr val="dk1"/>
              </a:buClr>
              <a:buSzPts val="1600"/>
              <a:buFont typeface="Overpass"/>
              <a:buChar char="●"/>
            </a:pPr>
            <a:r>
              <a:rPr b="1" lang="en" sz="1600">
                <a:solidFill>
                  <a:schemeClr val="dk1"/>
                </a:solidFill>
                <a:latin typeface="Overpass"/>
                <a:ea typeface="Overpass"/>
                <a:cs typeface="Overpass"/>
                <a:sym typeface="Overpass"/>
              </a:rPr>
              <a:t>Provisioning</a:t>
            </a:r>
            <a:r>
              <a:rPr lang="en" sz="1600">
                <a:solidFill>
                  <a:schemeClr val="dk1"/>
                </a:solidFill>
                <a:latin typeface="Overpass"/>
                <a:ea typeface="Overpass"/>
                <a:cs typeface="Overpass"/>
                <a:sym typeface="Overpass"/>
              </a:rPr>
              <a:t> (3 weeks) - </a:t>
            </a:r>
            <a:endParaRPr sz="1600">
              <a:solidFill>
                <a:schemeClr val="dk1"/>
              </a:solidFill>
              <a:latin typeface="Overpass"/>
              <a:ea typeface="Overpass"/>
              <a:cs typeface="Overpass"/>
              <a:sym typeface="Overpass"/>
            </a:endParaRPr>
          </a:p>
          <a:p>
            <a:pPr indent="-419100" lvl="1" marL="1231900" marR="0" rtl="0" algn="l">
              <a:lnSpc>
                <a:spcPct val="100000"/>
              </a:lnSpc>
              <a:spcBef>
                <a:spcPts val="0"/>
              </a:spcBef>
              <a:spcAft>
                <a:spcPts val="0"/>
              </a:spcAft>
              <a:buClr>
                <a:schemeClr val="dk1"/>
              </a:buClr>
              <a:buSzPts val="1600"/>
              <a:buFont typeface="Overpass"/>
              <a:buAutoNum type="alphaLcPeriod"/>
            </a:pPr>
            <a:r>
              <a:rPr lang="en" sz="1600">
                <a:solidFill>
                  <a:schemeClr val="dk1"/>
                </a:solidFill>
                <a:latin typeface="Overpass"/>
                <a:ea typeface="Overpass"/>
                <a:cs typeface="Overpass"/>
                <a:sym typeface="Overpass"/>
              </a:rPr>
              <a:t>Create custom kickstart scripts and snippets needed to meet minimum provisioning requirements</a:t>
            </a:r>
            <a:endParaRPr sz="1600">
              <a:solidFill>
                <a:schemeClr val="dk1"/>
              </a:solidFill>
              <a:latin typeface="Overpass"/>
              <a:ea typeface="Overpass"/>
              <a:cs typeface="Overpass"/>
              <a:sym typeface="Overpass"/>
            </a:endParaRPr>
          </a:p>
          <a:p>
            <a:pPr indent="-419100" lvl="1" marL="1231900" marR="0" rtl="0" algn="l">
              <a:lnSpc>
                <a:spcPct val="100000"/>
              </a:lnSpc>
              <a:spcBef>
                <a:spcPts val="0"/>
              </a:spcBef>
              <a:spcAft>
                <a:spcPts val="0"/>
              </a:spcAft>
              <a:buClr>
                <a:schemeClr val="dk1"/>
              </a:buClr>
              <a:buSzPts val="1600"/>
              <a:buFont typeface="Overpass"/>
              <a:buAutoNum type="alphaLcPeriod"/>
            </a:pPr>
            <a:r>
              <a:rPr lang="en" sz="1600">
                <a:solidFill>
                  <a:schemeClr val="dk1"/>
                </a:solidFill>
                <a:latin typeface="Overpass"/>
                <a:ea typeface="Overpass"/>
                <a:cs typeface="Overpass"/>
                <a:sym typeface="Overpass"/>
              </a:rPr>
              <a:t>Define customer-specific SOE builds (e.g. server role, environment)</a:t>
            </a:r>
            <a:endParaRPr sz="1600">
              <a:solidFill>
                <a:schemeClr val="dk1"/>
              </a:solidFill>
              <a:latin typeface="Overpass"/>
              <a:ea typeface="Overpass"/>
              <a:cs typeface="Overpass"/>
              <a:sym typeface="Overpass"/>
            </a:endParaRPr>
          </a:p>
          <a:p>
            <a:pPr indent="-419100" lvl="1" marL="1231900" marR="0" rtl="0" algn="l">
              <a:lnSpc>
                <a:spcPct val="100000"/>
              </a:lnSpc>
              <a:spcBef>
                <a:spcPts val="0"/>
              </a:spcBef>
              <a:spcAft>
                <a:spcPts val="0"/>
              </a:spcAft>
              <a:buClr>
                <a:schemeClr val="dk1"/>
              </a:buClr>
              <a:buSzPts val="1600"/>
              <a:buFont typeface="Overpass"/>
              <a:buAutoNum type="alphaLcPeriod"/>
            </a:pPr>
            <a:r>
              <a:rPr lang="en" sz="1600">
                <a:solidFill>
                  <a:schemeClr val="dk1"/>
                </a:solidFill>
                <a:latin typeface="Overpass"/>
                <a:ea typeface="Overpass"/>
                <a:cs typeface="Overpass"/>
                <a:sym typeface="Overpass"/>
              </a:rPr>
              <a:t>Integrate with </a:t>
            </a:r>
            <a:r>
              <a:rPr lang="en" sz="1600">
                <a:latin typeface="Overpass"/>
                <a:ea typeface="Overpass"/>
                <a:cs typeface="Overpass"/>
                <a:sym typeface="Overpass"/>
              </a:rPr>
              <a:t>existing infrastructure services and systems</a:t>
            </a:r>
            <a:r>
              <a:rPr lang="en" sz="1600">
                <a:solidFill>
                  <a:schemeClr val="dk1"/>
                </a:solidFill>
                <a:latin typeface="Overpass"/>
                <a:ea typeface="Overpass"/>
                <a:cs typeface="Overpass"/>
                <a:sym typeface="Overpass"/>
              </a:rPr>
              <a:t> to augment Satellite SOE provisioning processes</a:t>
            </a:r>
            <a:endParaRPr sz="1600">
              <a:solidFill>
                <a:schemeClr val="dk1"/>
              </a:solidFill>
              <a:latin typeface="Overpass"/>
              <a:ea typeface="Overpass"/>
              <a:cs typeface="Overpass"/>
              <a:sym typeface="Overpass"/>
            </a:endParaRPr>
          </a:p>
        </p:txBody>
      </p:sp>
      <p:sp>
        <p:nvSpPr>
          <p:cNvPr id="3017" name="Google Shape;3017;p234"/>
          <p:cNvSpPr txBox="1"/>
          <p:nvPr/>
        </p:nvSpPr>
        <p:spPr>
          <a:xfrm>
            <a:off x="6232" y="1065317"/>
            <a:ext cx="12189000" cy="525000"/>
          </a:xfrm>
          <a:prstGeom prst="rect">
            <a:avLst/>
          </a:prstGeom>
          <a:noFill/>
          <a:ln>
            <a:noFill/>
          </a:ln>
        </p:spPr>
        <p:txBody>
          <a:bodyPr anchorCtr="0" anchor="t" bIns="61075" lIns="61075" spcFirstLastPara="1" rIns="61075" wrap="square" tIns="61075">
            <a:noAutofit/>
          </a:bodyPr>
          <a:lstStyle/>
          <a:p>
            <a:pPr indent="0" lvl="0" marL="0" rtl="0" algn="ctr">
              <a:spcBef>
                <a:spcPts val="0"/>
              </a:spcBef>
              <a:spcAft>
                <a:spcPts val="0"/>
              </a:spcAft>
              <a:buClr>
                <a:schemeClr val="dk1"/>
              </a:buClr>
              <a:buSzPts val="1600"/>
              <a:buFont typeface="Arial"/>
              <a:buNone/>
            </a:pPr>
            <a:r>
              <a:rPr b="1" lang="en" sz="2100">
                <a:solidFill>
                  <a:srgbClr val="004153"/>
                </a:solidFill>
                <a:latin typeface="Overpass"/>
                <a:ea typeface="Overpass"/>
                <a:cs typeface="Overpass"/>
                <a:sym typeface="Overpass"/>
              </a:rPr>
              <a:t>HIGH LEVEL TASK LIST - ADVANCED OPTIONS</a:t>
            </a:r>
            <a:endParaRPr b="1" sz="2100">
              <a:solidFill>
                <a:srgbClr val="004153"/>
              </a:solidFill>
              <a:latin typeface="Overpass"/>
              <a:ea typeface="Overpass"/>
              <a:cs typeface="Overpass"/>
              <a:sym typeface="Overpass"/>
            </a:endParaRPr>
          </a:p>
        </p:txBody>
      </p:sp>
      <p:pic>
        <p:nvPicPr>
          <p:cNvPr descr="Asset 15@2x.png" id="3018" name="Google Shape;3018;p234"/>
          <p:cNvPicPr preferRelativeResize="0"/>
          <p:nvPr/>
        </p:nvPicPr>
        <p:blipFill rotWithShape="1">
          <a:blip r:embed="rId3">
            <a:alphaModFix/>
          </a:blip>
          <a:srcRect b="563" l="0" r="0" t="553"/>
          <a:stretch/>
        </p:blipFill>
        <p:spPr>
          <a:xfrm>
            <a:off x="733923" y="1588817"/>
            <a:ext cx="736755" cy="782804"/>
          </a:xfrm>
          <a:prstGeom prst="rect">
            <a:avLst/>
          </a:prstGeom>
          <a:noFill/>
          <a:ln>
            <a:noFill/>
          </a:ln>
        </p:spPr>
      </p:pic>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3022" name="Shape 3022"/>
        <p:cNvGrpSpPr/>
        <p:nvPr/>
      </p:nvGrpSpPr>
      <p:grpSpPr>
        <a:xfrm>
          <a:off x="0" y="0"/>
          <a:ext cx="0" cy="0"/>
          <a:chOff x="0" y="0"/>
          <a:chExt cx="0" cy="0"/>
        </a:xfrm>
      </p:grpSpPr>
      <p:sp>
        <p:nvSpPr>
          <p:cNvPr id="3023" name="Google Shape;3023;p235"/>
          <p:cNvSpPr txBox="1"/>
          <p:nvPr>
            <p:ph type="title"/>
          </p:nvPr>
        </p:nvSpPr>
        <p:spPr>
          <a:xfrm>
            <a:off x="135999" y="1084567"/>
            <a:ext cx="8594400" cy="2105100"/>
          </a:xfrm>
          <a:prstGeom prst="rect">
            <a:avLst/>
          </a:prstGeom>
        </p:spPr>
        <p:txBody>
          <a:bodyPr anchorCtr="0" anchor="t" bIns="91650" lIns="439925" spcFirstLastPara="1" rIns="91650" wrap="square" tIns="91650">
            <a:noAutofit/>
          </a:bodyPr>
          <a:lstStyle/>
          <a:p>
            <a:pPr indent="0" lvl="0" marL="0" rtl="0" algn="l">
              <a:spcBef>
                <a:spcPts val="0"/>
              </a:spcBef>
              <a:spcAft>
                <a:spcPts val="0"/>
              </a:spcAft>
              <a:buNone/>
            </a:pPr>
            <a:r>
              <a:rPr lang="en"/>
              <a:t>Satellite Roadmap</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3024" name="Google Shape;3024;p235"/>
          <p:cNvSpPr txBox="1"/>
          <p:nvPr>
            <p:ph idx="12" type="sldNum"/>
          </p:nvPr>
        </p:nvSpPr>
        <p:spPr>
          <a:xfrm>
            <a:off x="81954" y="6169556"/>
            <a:ext cx="731400" cy="143700"/>
          </a:xfrm>
          <a:prstGeom prst="rect">
            <a:avLst/>
          </a:prstGeom>
          <a:noFill/>
          <a:ln>
            <a:noFill/>
          </a:ln>
        </p:spPr>
        <p:txBody>
          <a:bodyPr anchorCtr="0" anchor="ctr" bIns="122175" lIns="122175" spcFirstLastPara="1" rIns="122175" wrap="square" tIns="122175">
            <a:noAutofit/>
          </a:bodyPr>
          <a:lstStyle/>
          <a:p>
            <a:pPr indent="0" lvl="0" marL="0" rtl="0" algn="l">
              <a:spcBef>
                <a:spcPts val="0"/>
              </a:spcBef>
              <a:spcAft>
                <a:spcPts val="0"/>
              </a:spcAft>
              <a:buNone/>
            </a:pPr>
            <a:fld id="{00000000-1234-1234-1234-123412341234}" type="slidenum">
              <a:rPr lang="en" sz="1800"/>
              <a:t>‹#›</a:t>
            </a:fld>
            <a:endParaRPr sz="1800"/>
          </a:p>
        </p:txBody>
      </p:sp>
      <p:sp>
        <p:nvSpPr>
          <p:cNvPr id="3025" name="Google Shape;3025;p235"/>
          <p:cNvSpPr txBox="1"/>
          <p:nvPr>
            <p:ph idx="1" type="subTitle"/>
          </p:nvPr>
        </p:nvSpPr>
        <p:spPr>
          <a:xfrm>
            <a:off x="447663" y="55441"/>
            <a:ext cx="5147400" cy="816600"/>
          </a:xfrm>
          <a:prstGeom prst="rect">
            <a:avLst/>
          </a:prstGeom>
        </p:spPr>
        <p:txBody>
          <a:bodyPr anchorCtr="0" anchor="ctr" bIns="91650" lIns="439925" spcFirstLastPara="1" rIns="91650" wrap="square" tIns="91650">
            <a:noAutofit/>
          </a:bodyPr>
          <a:lstStyle/>
          <a:p>
            <a:pPr indent="0" lvl="0" marL="0" rtl="0" algn="l">
              <a:spcBef>
                <a:spcPts val="0"/>
              </a:spcBef>
              <a:spcAft>
                <a:spcPts val="0"/>
              </a:spcAft>
              <a:buNone/>
            </a:pPr>
            <a:r>
              <a:t/>
            </a:r>
            <a:endParaRPr/>
          </a:p>
        </p:txBody>
      </p:sp>
      <p:sp>
        <p:nvSpPr>
          <p:cNvPr id="3026" name="Google Shape;3026;p235"/>
          <p:cNvSpPr txBox="1"/>
          <p:nvPr>
            <p:ph idx="2" type="subTitle"/>
          </p:nvPr>
        </p:nvSpPr>
        <p:spPr>
          <a:xfrm>
            <a:off x="9249154" y="1743733"/>
            <a:ext cx="2403000" cy="3309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3030" name="Shape 3030"/>
        <p:cNvGrpSpPr/>
        <p:nvPr/>
      </p:nvGrpSpPr>
      <p:grpSpPr>
        <a:xfrm>
          <a:off x="0" y="0"/>
          <a:ext cx="0" cy="0"/>
          <a:chOff x="0" y="0"/>
          <a:chExt cx="0" cy="0"/>
        </a:xfrm>
      </p:grpSpPr>
      <p:sp>
        <p:nvSpPr>
          <p:cNvPr id="3031" name="Google Shape;3031;p236"/>
          <p:cNvSpPr txBox="1"/>
          <p:nvPr>
            <p:ph type="title"/>
          </p:nvPr>
        </p:nvSpPr>
        <p:spPr>
          <a:xfrm>
            <a:off x="1752162" y="946000"/>
            <a:ext cx="8684700" cy="9672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b="1" lang="en">
                <a:latin typeface="Overpass"/>
                <a:ea typeface="Overpass"/>
                <a:cs typeface="Overpass"/>
                <a:sym typeface="Overpass"/>
              </a:rPr>
              <a:t>For a detailed roadmap discussion please email the product team at </a:t>
            </a:r>
            <a:r>
              <a:rPr b="1" lang="en" u="sng">
                <a:solidFill>
                  <a:schemeClr val="hlink"/>
                </a:solidFill>
                <a:latin typeface="Overpass"/>
                <a:ea typeface="Overpass"/>
                <a:cs typeface="Overpass"/>
                <a:sym typeface="Overpass"/>
                <a:hlinkClick r:id="rId3"/>
              </a:rPr>
              <a:t>satellite@redhat.com</a:t>
            </a:r>
            <a:r>
              <a:rPr b="1" lang="en">
                <a:latin typeface="Overpass"/>
                <a:ea typeface="Overpass"/>
                <a:cs typeface="Overpass"/>
                <a:sym typeface="Overpass"/>
              </a:rPr>
              <a:t> </a:t>
            </a:r>
            <a:endParaRPr b="1">
              <a:latin typeface="Overpass"/>
              <a:ea typeface="Overpass"/>
              <a:cs typeface="Overpass"/>
              <a:sym typeface="Overpass"/>
            </a:endParaRPr>
          </a:p>
          <a:p>
            <a:pPr indent="0" lvl="0" marL="0" rtl="0" algn="ctr">
              <a:spcBef>
                <a:spcPts val="0"/>
              </a:spcBef>
              <a:spcAft>
                <a:spcPts val="0"/>
              </a:spcAft>
              <a:buNone/>
            </a:pPr>
            <a:r>
              <a:t/>
            </a:r>
            <a:endParaRPr/>
          </a:p>
          <a:p>
            <a:pPr indent="0" lvl="0" marL="0" rtl="0" algn="l">
              <a:spcBef>
                <a:spcPts val="0"/>
              </a:spcBef>
              <a:spcAft>
                <a:spcPts val="0"/>
              </a:spcAft>
              <a:buNone/>
            </a:pPr>
            <a:r>
              <a:rPr lang="en"/>
              <a:t>This information is for discussion purposes only and is subject to change without prior notice and the roadmap contained herein is not guaranteed to be up to date.</a:t>
            </a:r>
            <a:endParaRPr/>
          </a:p>
          <a:p>
            <a:pPr indent="0" lvl="0" marL="0" marR="127000" rtl="0" algn="l">
              <a:lnSpc>
                <a:spcPct val="100000"/>
              </a:lnSpc>
              <a:spcBef>
                <a:spcPts val="0"/>
              </a:spcBef>
              <a:spcAft>
                <a:spcPts val="0"/>
              </a:spcAft>
              <a:buClr>
                <a:schemeClr val="dk1"/>
              </a:buClr>
              <a:buSzPts val="1600"/>
              <a:buFont typeface="Arial"/>
              <a:buNone/>
            </a:pPr>
            <a:br>
              <a:rPr lang="en" sz="2400">
                <a:solidFill>
                  <a:srgbClr val="FFFFFF"/>
                </a:solidFill>
              </a:rPr>
            </a:br>
            <a:r>
              <a:rPr lang="en" sz="2400">
                <a:solidFill>
                  <a:srgbClr val="FFFFFF"/>
                </a:solidFill>
              </a:rPr>
              <a:t>The content set forth herein does not constitute in any way a binding or legal agreement or impose any legal obligation or duty on Red Hat.  </a:t>
            </a:r>
            <a:endParaRPr/>
          </a:p>
          <a:p>
            <a:pPr indent="0" lvl="0" marL="0" rtl="0" algn="ctr">
              <a:spcBef>
                <a:spcPts val="2100"/>
              </a:spcBef>
              <a:spcAft>
                <a:spcPts val="0"/>
              </a:spcAft>
              <a:buNone/>
            </a:pPr>
            <a:r>
              <a:t/>
            </a:r>
            <a:endParaRPr/>
          </a:p>
        </p:txBody>
      </p:sp>
      <p:sp>
        <p:nvSpPr>
          <p:cNvPr id="3032" name="Google Shape;3032;p236"/>
          <p:cNvSpPr txBox="1"/>
          <p:nvPr>
            <p:ph idx="1" type="subTitle"/>
          </p:nvPr>
        </p:nvSpPr>
        <p:spPr>
          <a:xfrm>
            <a:off x="447663" y="55441"/>
            <a:ext cx="5147400" cy="816600"/>
          </a:xfrm>
          <a:prstGeom prst="rect">
            <a:avLst/>
          </a:prstGeom>
        </p:spPr>
        <p:txBody>
          <a:bodyPr anchorCtr="0" anchor="ctr" bIns="91650" lIns="439925" spcFirstLastPara="1" rIns="91650" wrap="square" tIns="91650">
            <a:noAutofit/>
          </a:bodyPr>
          <a:lstStyle/>
          <a:p>
            <a:pPr indent="0" lvl="0" marL="0" rtl="0" algn="l">
              <a:spcBef>
                <a:spcPts val="0"/>
              </a:spcBef>
              <a:spcAft>
                <a:spcPts val="0"/>
              </a:spcAft>
              <a:buNone/>
            </a:pPr>
            <a:r>
              <a:t/>
            </a:r>
            <a:endParaRPr/>
          </a:p>
        </p:txBody>
      </p:sp>
      <p:sp>
        <p:nvSpPr>
          <p:cNvPr id="3033" name="Google Shape;3033;p236"/>
          <p:cNvSpPr txBox="1"/>
          <p:nvPr>
            <p:ph idx="12" type="sldNum"/>
          </p:nvPr>
        </p:nvSpPr>
        <p:spPr>
          <a:xfrm>
            <a:off x="81954" y="6169556"/>
            <a:ext cx="7314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3034" name="Google Shape;3034;p236"/>
          <p:cNvSpPr txBox="1"/>
          <p:nvPr>
            <p:ph idx="2" type="subTitle"/>
          </p:nvPr>
        </p:nvSpPr>
        <p:spPr>
          <a:xfrm>
            <a:off x="884829" y="6169550"/>
            <a:ext cx="9180600" cy="55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t/>
            </a:r>
            <a:endParaRPr/>
          </a:p>
        </p:txBody>
      </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3038" name="Shape 3038"/>
        <p:cNvGrpSpPr/>
        <p:nvPr/>
      </p:nvGrpSpPr>
      <p:grpSpPr>
        <a:xfrm>
          <a:off x="0" y="0"/>
          <a:ext cx="0" cy="0"/>
          <a:chOff x="0" y="0"/>
          <a:chExt cx="0" cy="0"/>
        </a:xfrm>
      </p:grpSpPr>
      <p:sp>
        <p:nvSpPr>
          <p:cNvPr id="3039" name="Google Shape;3039;p237"/>
          <p:cNvSpPr txBox="1"/>
          <p:nvPr>
            <p:ph type="title"/>
          </p:nvPr>
        </p:nvSpPr>
        <p:spPr>
          <a:xfrm>
            <a:off x="1752162" y="946000"/>
            <a:ext cx="8684700" cy="9672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R</a:t>
            </a:r>
            <a:r>
              <a:rPr lang="en"/>
              <a:t>ed Hat Satellite near-term roadmap</a:t>
            </a:r>
            <a:endParaRPr/>
          </a:p>
          <a:p>
            <a:pPr indent="0" lvl="0" marL="0" rtl="0" algn="ctr">
              <a:spcBef>
                <a:spcPts val="0"/>
              </a:spcBef>
              <a:spcAft>
                <a:spcPts val="0"/>
              </a:spcAft>
              <a:buNone/>
            </a:pPr>
            <a:r>
              <a:rPr lang="en">
                <a:solidFill>
                  <a:srgbClr val="EE0000"/>
                </a:solidFill>
              </a:rPr>
              <a:t>Candidate features - Subject to change</a:t>
            </a:r>
            <a:endParaRPr>
              <a:solidFill>
                <a:srgbClr val="EE0000"/>
              </a:solidFill>
            </a:endParaRPr>
          </a:p>
        </p:txBody>
      </p:sp>
      <p:sp>
        <p:nvSpPr>
          <p:cNvPr id="3040" name="Google Shape;3040;p237"/>
          <p:cNvSpPr txBox="1"/>
          <p:nvPr>
            <p:ph idx="2" type="subTitle"/>
          </p:nvPr>
        </p:nvSpPr>
        <p:spPr>
          <a:xfrm>
            <a:off x="884829" y="6169550"/>
            <a:ext cx="9180600" cy="55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t/>
            </a:r>
            <a:endParaRPr/>
          </a:p>
        </p:txBody>
      </p:sp>
      <p:sp>
        <p:nvSpPr>
          <p:cNvPr id="3041" name="Google Shape;3041;p237"/>
          <p:cNvSpPr/>
          <p:nvPr/>
        </p:nvSpPr>
        <p:spPr>
          <a:xfrm>
            <a:off x="482713" y="2244108"/>
            <a:ext cx="4829400" cy="5160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2400">
                <a:solidFill>
                  <a:srgbClr val="EE0000"/>
                </a:solidFill>
                <a:latin typeface="Overpass Light"/>
                <a:ea typeface="Overpass Light"/>
                <a:cs typeface="Overpass Light"/>
                <a:sym typeface="Overpass Light"/>
              </a:rPr>
              <a:t>Satellite 6.7</a:t>
            </a:r>
            <a:endParaRPr sz="2400">
              <a:solidFill>
                <a:srgbClr val="EE0000"/>
              </a:solidFill>
              <a:latin typeface="Overpass Light"/>
              <a:ea typeface="Overpass Light"/>
              <a:cs typeface="Overpass Light"/>
              <a:sym typeface="Overpass Light"/>
            </a:endParaRPr>
          </a:p>
        </p:txBody>
      </p:sp>
      <p:cxnSp>
        <p:nvCxnSpPr>
          <p:cNvPr id="3042" name="Google Shape;3042;p237"/>
          <p:cNvCxnSpPr/>
          <p:nvPr/>
        </p:nvCxnSpPr>
        <p:spPr>
          <a:xfrm>
            <a:off x="506673" y="2940067"/>
            <a:ext cx="0" cy="3074100"/>
          </a:xfrm>
          <a:prstGeom prst="straightConnector1">
            <a:avLst/>
          </a:prstGeom>
          <a:noFill/>
          <a:ln cap="flat" cmpd="sng" w="9525">
            <a:solidFill>
              <a:srgbClr val="EE0000"/>
            </a:solidFill>
            <a:prstDash val="solid"/>
            <a:round/>
            <a:headEnd len="med" w="med" type="none"/>
            <a:tailEnd len="med" w="med" type="none"/>
          </a:ln>
        </p:spPr>
      </p:cxnSp>
      <p:sp>
        <p:nvSpPr>
          <p:cNvPr id="3043" name="Google Shape;3043;p237"/>
          <p:cNvSpPr/>
          <p:nvPr/>
        </p:nvSpPr>
        <p:spPr>
          <a:xfrm>
            <a:off x="682624" y="2628675"/>
            <a:ext cx="1755300" cy="1887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en" sz="1200">
                <a:solidFill>
                  <a:schemeClr val="dk1"/>
                </a:solidFill>
                <a:latin typeface="Overpass Light"/>
                <a:ea typeface="Overpass Light"/>
                <a:cs typeface="Overpass Light"/>
                <a:sym typeface="Overpass Light"/>
              </a:rPr>
              <a:t>Expected Spring 2020</a:t>
            </a:r>
            <a:endParaRPr sz="1200">
              <a:solidFill>
                <a:schemeClr val="dk1"/>
              </a:solidFill>
              <a:latin typeface="Overpass Light"/>
              <a:ea typeface="Overpass Light"/>
              <a:cs typeface="Overpass Light"/>
              <a:sym typeface="Overpass Light"/>
            </a:endParaRPr>
          </a:p>
          <a:p>
            <a:pPr indent="0" lvl="0" marL="0" rtl="0" algn="l">
              <a:spcBef>
                <a:spcPts val="0"/>
              </a:spcBef>
              <a:spcAft>
                <a:spcPts val="0"/>
              </a:spcAft>
              <a:buNone/>
            </a:pPr>
            <a:r>
              <a:t/>
            </a:r>
            <a:endParaRPr sz="1200">
              <a:latin typeface="Overpass Light"/>
              <a:ea typeface="Overpass Light"/>
              <a:cs typeface="Overpass Light"/>
              <a:sym typeface="Overpass Light"/>
            </a:endParaRPr>
          </a:p>
        </p:txBody>
      </p:sp>
      <p:sp>
        <p:nvSpPr>
          <p:cNvPr id="3044" name="Google Shape;3044;p237"/>
          <p:cNvSpPr txBox="1"/>
          <p:nvPr/>
        </p:nvSpPr>
        <p:spPr>
          <a:xfrm>
            <a:off x="769074" y="2746293"/>
            <a:ext cx="4894800" cy="2277300"/>
          </a:xfrm>
          <a:prstGeom prst="rect">
            <a:avLst/>
          </a:prstGeom>
          <a:noFill/>
          <a:ln>
            <a:noFill/>
          </a:ln>
        </p:spPr>
        <p:txBody>
          <a:bodyPr anchorCtr="0" anchor="t" bIns="0" lIns="0" spcFirstLastPara="1" rIns="0" wrap="square" tIns="183275">
            <a:noAutofit/>
          </a:bodyPr>
          <a:lstStyle/>
          <a:p>
            <a:pPr indent="0" lvl="0" marL="0" rtl="0" algn="l">
              <a:lnSpc>
                <a:spcPct val="150000"/>
              </a:lnSpc>
              <a:spcBef>
                <a:spcPts val="0"/>
              </a:spcBef>
              <a:spcAft>
                <a:spcPts val="0"/>
              </a:spcAft>
              <a:buClr>
                <a:schemeClr val="dk1"/>
              </a:buClr>
              <a:buSzPts val="1100"/>
              <a:buFont typeface="Arial"/>
              <a:buNone/>
            </a:pPr>
            <a:r>
              <a:rPr lang="en" sz="1600">
                <a:solidFill>
                  <a:schemeClr val="dk1"/>
                </a:solidFill>
                <a:latin typeface="Overpass Light"/>
                <a:ea typeface="Overpass Light"/>
                <a:cs typeface="Overpass Light"/>
                <a:sym typeface="Overpass Light"/>
              </a:rPr>
              <a:t>Find It Fix It From the Cloud</a:t>
            </a:r>
            <a:endParaRPr sz="1600">
              <a:solidFill>
                <a:schemeClr val="dk1"/>
              </a:solidFill>
              <a:latin typeface="Overpass Light"/>
              <a:ea typeface="Overpass Light"/>
              <a:cs typeface="Overpass Light"/>
              <a:sym typeface="Overpass Light"/>
            </a:endParaRPr>
          </a:p>
          <a:p>
            <a:pPr indent="0" lvl="0" marL="0" rtl="0" algn="l">
              <a:lnSpc>
                <a:spcPct val="150000"/>
              </a:lnSpc>
              <a:spcBef>
                <a:spcPts val="0"/>
              </a:spcBef>
              <a:spcAft>
                <a:spcPts val="0"/>
              </a:spcAft>
              <a:buClr>
                <a:schemeClr val="dk1"/>
              </a:buClr>
              <a:buSzPts val="1100"/>
              <a:buFont typeface="Arial"/>
              <a:buNone/>
            </a:pPr>
            <a:r>
              <a:rPr lang="en" sz="1600">
                <a:solidFill>
                  <a:schemeClr val="dk1"/>
                </a:solidFill>
                <a:latin typeface="Overpass Light"/>
                <a:ea typeface="Overpass Light"/>
                <a:cs typeface="Overpass Light"/>
                <a:sym typeface="Overpass Light"/>
              </a:rPr>
              <a:t>Performance Improvements - Tasks</a:t>
            </a:r>
            <a:endParaRPr sz="1600">
              <a:solidFill>
                <a:schemeClr val="dk1"/>
              </a:solidFill>
              <a:latin typeface="Overpass Light"/>
              <a:ea typeface="Overpass Light"/>
              <a:cs typeface="Overpass Light"/>
              <a:sym typeface="Overpass Light"/>
            </a:endParaRPr>
          </a:p>
          <a:p>
            <a:pPr indent="0" lvl="0" marL="0" rtl="0" algn="l">
              <a:lnSpc>
                <a:spcPct val="150000"/>
              </a:lnSpc>
              <a:spcBef>
                <a:spcPts val="0"/>
              </a:spcBef>
              <a:spcAft>
                <a:spcPts val="0"/>
              </a:spcAft>
              <a:buClr>
                <a:schemeClr val="dk1"/>
              </a:buClr>
              <a:buSzPts val="1100"/>
              <a:buFont typeface="Arial"/>
              <a:buNone/>
            </a:pPr>
            <a:r>
              <a:rPr lang="en" sz="1600">
                <a:solidFill>
                  <a:schemeClr val="dk1"/>
                </a:solidFill>
                <a:latin typeface="Overpass Light"/>
                <a:ea typeface="Overpass Light"/>
                <a:cs typeface="Overpass Light"/>
                <a:sym typeface="Overpass Light"/>
              </a:rPr>
              <a:t>Share inventory with cloud.redhat.com</a:t>
            </a:r>
            <a:endParaRPr sz="1600">
              <a:solidFill>
                <a:schemeClr val="dk1"/>
              </a:solidFill>
              <a:latin typeface="Overpass Light"/>
              <a:ea typeface="Overpass Light"/>
              <a:cs typeface="Overpass Light"/>
              <a:sym typeface="Overpass Light"/>
            </a:endParaRPr>
          </a:p>
          <a:p>
            <a:pPr indent="0" lvl="0" marL="0" rtl="0" algn="l">
              <a:lnSpc>
                <a:spcPct val="150000"/>
              </a:lnSpc>
              <a:spcBef>
                <a:spcPts val="0"/>
              </a:spcBef>
              <a:spcAft>
                <a:spcPts val="0"/>
              </a:spcAft>
              <a:buClr>
                <a:schemeClr val="dk1"/>
              </a:buClr>
              <a:buSzPts val="1100"/>
              <a:buFont typeface="Arial"/>
              <a:buNone/>
            </a:pPr>
            <a:r>
              <a:rPr lang="en" sz="1600">
                <a:solidFill>
                  <a:schemeClr val="dk1"/>
                </a:solidFill>
                <a:latin typeface="Overpass Light"/>
                <a:ea typeface="Overpass Light"/>
                <a:cs typeface="Overpass Light"/>
                <a:sym typeface="Overpass Light"/>
              </a:rPr>
              <a:t>User Impersonation</a:t>
            </a:r>
            <a:endParaRPr sz="1600">
              <a:solidFill>
                <a:schemeClr val="dk1"/>
              </a:solidFill>
              <a:latin typeface="Overpass Light"/>
              <a:ea typeface="Overpass Light"/>
              <a:cs typeface="Overpass Light"/>
              <a:sym typeface="Overpass Light"/>
            </a:endParaRPr>
          </a:p>
          <a:p>
            <a:pPr indent="0" lvl="0" marL="0" rtl="0" algn="l">
              <a:lnSpc>
                <a:spcPct val="150000"/>
              </a:lnSpc>
              <a:spcBef>
                <a:spcPts val="0"/>
              </a:spcBef>
              <a:spcAft>
                <a:spcPts val="0"/>
              </a:spcAft>
              <a:buClr>
                <a:schemeClr val="dk1"/>
              </a:buClr>
              <a:buSzPts val="1100"/>
              <a:buFont typeface="Arial"/>
              <a:buNone/>
            </a:pPr>
            <a:r>
              <a:rPr lang="en" sz="1600">
                <a:solidFill>
                  <a:schemeClr val="dk1"/>
                </a:solidFill>
                <a:latin typeface="Overpass Light"/>
                <a:ea typeface="Overpass Light"/>
                <a:cs typeface="Overpass Light"/>
                <a:sym typeface="Overpass Light"/>
              </a:rPr>
              <a:t>Integration with Web Console</a:t>
            </a:r>
            <a:endParaRPr sz="1600">
              <a:solidFill>
                <a:schemeClr val="dk1"/>
              </a:solidFill>
              <a:latin typeface="Overpass Light"/>
              <a:ea typeface="Overpass Light"/>
              <a:cs typeface="Overpass Light"/>
              <a:sym typeface="Overpass Light"/>
            </a:endParaRPr>
          </a:p>
          <a:p>
            <a:pPr indent="0" lvl="0" marL="0" rtl="0" algn="l">
              <a:lnSpc>
                <a:spcPct val="150000"/>
              </a:lnSpc>
              <a:spcBef>
                <a:spcPts val="0"/>
              </a:spcBef>
              <a:spcAft>
                <a:spcPts val="0"/>
              </a:spcAft>
              <a:buClr>
                <a:schemeClr val="dk1"/>
              </a:buClr>
              <a:buSzPts val="1100"/>
              <a:buFont typeface="Arial"/>
              <a:buNone/>
            </a:pPr>
            <a:r>
              <a:rPr lang="en" sz="1600">
                <a:solidFill>
                  <a:schemeClr val="dk1"/>
                </a:solidFill>
                <a:latin typeface="Overpass Light"/>
                <a:ea typeface="Overpass Light"/>
                <a:cs typeface="Overpass Light"/>
                <a:sym typeface="Overpass Light"/>
              </a:rPr>
              <a:t>Provision on Azure</a:t>
            </a:r>
            <a:endParaRPr sz="1600">
              <a:solidFill>
                <a:schemeClr val="dk1"/>
              </a:solidFill>
              <a:latin typeface="Overpass Light"/>
              <a:ea typeface="Overpass Light"/>
              <a:cs typeface="Overpass Light"/>
              <a:sym typeface="Overpass Light"/>
            </a:endParaRPr>
          </a:p>
          <a:p>
            <a:pPr indent="0" lvl="0" marL="0" rtl="0" algn="l">
              <a:lnSpc>
                <a:spcPct val="150000"/>
              </a:lnSpc>
              <a:spcBef>
                <a:spcPts val="0"/>
              </a:spcBef>
              <a:spcAft>
                <a:spcPts val="0"/>
              </a:spcAft>
              <a:buClr>
                <a:schemeClr val="dk1"/>
              </a:buClr>
              <a:buSzPts val="1100"/>
              <a:buFont typeface="Arial"/>
              <a:buNone/>
            </a:pPr>
            <a:r>
              <a:rPr lang="en" sz="1600">
                <a:solidFill>
                  <a:schemeClr val="dk1"/>
                </a:solidFill>
                <a:latin typeface="Overpass Light"/>
                <a:ea typeface="Overpass Light"/>
                <a:cs typeface="Overpass Light"/>
                <a:sym typeface="Overpass Light"/>
              </a:rPr>
              <a:t>Support for CAC Cards</a:t>
            </a:r>
            <a:endParaRPr sz="1600">
              <a:solidFill>
                <a:schemeClr val="dk1"/>
              </a:solidFill>
              <a:latin typeface="Overpass Light"/>
              <a:ea typeface="Overpass Light"/>
              <a:cs typeface="Overpass Light"/>
              <a:sym typeface="Overpass Light"/>
            </a:endParaRPr>
          </a:p>
          <a:p>
            <a:pPr indent="0" lvl="0" marL="0" rtl="0" algn="l">
              <a:lnSpc>
                <a:spcPct val="150000"/>
              </a:lnSpc>
              <a:spcBef>
                <a:spcPts val="0"/>
              </a:spcBef>
              <a:spcAft>
                <a:spcPts val="0"/>
              </a:spcAft>
              <a:buNone/>
            </a:pPr>
            <a:r>
              <a:rPr lang="en" sz="1600">
                <a:solidFill>
                  <a:schemeClr val="dk1"/>
                </a:solidFill>
                <a:latin typeface="Overpass Light"/>
                <a:ea typeface="Overpass Light"/>
                <a:cs typeface="Overpass Light"/>
                <a:sym typeface="Overpass Light"/>
              </a:rPr>
              <a:t>System Purpose improvements</a:t>
            </a:r>
            <a:endParaRPr sz="1600">
              <a:solidFill>
                <a:schemeClr val="dk1"/>
              </a:solidFill>
              <a:latin typeface="Overpass Light"/>
              <a:ea typeface="Overpass Light"/>
              <a:cs typeface="Overpass Light"/>
              <a:sym typeface="Overpass Light"/>
            </a:endParaRPr>
          </a:p>
        </p:txBody>
      </p:sp>
      <p:sp>
        <p:nvSpPr>
          <p:cNvPr id="3045" name="Google Shape;3045;p237"/>
          <p:cNvSpPr/>
          <p:nvPr/>
        </p:nvSpPr>
        <p:spPr>
          <a:xfrm>
            <a:off x="6411996" y="2244108"/>
            <a:ext cx="3993000" cy="5160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2400">
                <a:solidFill>
                  <a:srgbClr val="EE0000"/>
                </a:solidFill>
                <a:latin typeface="Overpass Light"/>
                <a:ea typeface="Overpass Light"/>
                <a:cs typeface="Overpass Light"/>
                <a:sym typeface="Overpass Light"/>
              </a:rPr>
              <a:t>Satellite 6.8</a:t>
            </a:r>
            <a:endParaRPr sz="2400">
              <a:solidFill>
                <a:srgbClr val="EE0000"/>
              </a:solidFill>
              <a:latin typeface="Overpass Light"/>
              <a:ea typeface="Overpass Light"/>
              <a:cs typeface="Overpass Light"/>
              <a:sym typeface="Overpass Light"/>
            </a:endParaRPr>
          </a:p>
        </p:txBody>
      </p:sp>
      <p:cxnSp>
        <p:nvCxnSpPr>
          <p:cNvPr id="3046" name="Google Shape;3046;p237"/>
          <p:cNvCxnSpPr/>
          <p:nvPr/>
        </p:nvCxnSpPr>
        <p:spPr>
          <a:xfrm>
            <a:off x="6447953" y="2940067"/>
            <a:ext cx="0" cy="3074100"/>
          </a:xfrm>
          <a:prstGeom prst="straightConnector1">
            <a:avLst/>
          </a:prstGeom>
          <a:noFill/>
          <a:ln cap="flat" cmpd="sng" w="9525">
            <a:solidFill>
              <a:srgbClr val="EE0000"/>
            </a:solidFill>
            <a:prstDash val="solid"/>
            <a:round/>
            <a:headEnd len="med" w="med" type="none"/>
            <a:tailEnd len="med" w="med" type="none"/>
          </a:ln>
        </p:spPr>
      </p:cxnSp>
      <p:sp>
        <p:nvSpPr>
          <p:cNvPr id="3047" name="Google Shape;3047;p237"/>
          <p:cNvSpPr txBox="1"/>
          <p:nvPr/>
        </p:nvSpPr>
        <p:spPr>
          <a:xfrm>
            <a:off x="6560949" y="2733875"/>
            <a:ext cx="5068200" cy="2277300"/>
          </a:xfrm>
          <a:prstGeom prst="rect">
            <a:avLst/>
          </a:prstGeom>
          <a:noFill/>
          <a:ln>
            <a:noFill/>
          </a:ln>
        </p:spPr>
        <p:txBody>
          <a:bodyPr anchorCtr="0" anchor="t" bIns="0" lIns="0" spcFirstLastPara="1" rIns="0" wrap="square" tIns="183275">
            <a:noAutofit/>
          </a:bodyPr>
          <a:lstStyle/>
          <a:p>
            <a:pPr indent="0" lvl="0" marL="0" rtl="0" algn="l">
              <a:lnSpc>
                <a:spcPct val="150000"/>
              </a:lnSpc>
              <a:spcBef>
                <a:spcPts val="0"/>
              </a:spcBef>
              <a:spcAft>
                <a:spcPts val="0"/>
              </a:spcAft>
              <a:buClr>
                <a:schemeClr val="dk1"/>
              </a:buClr>
              <a:buSzPts val="1100"/>
              <a:buFont typeface="Arial"/>
              <a:buNone/>
            </a:pPr>
            <a:r>
              <a:rPr lang="en" sz="1600">
                <a:solidFill>
                  <a:schemeClr val="dk1"/>
                </a:solidFill>
                <a:latin typeface="Overpass Light"/>
                <a:ea typeface="Overpass Light"/>
                <a:cs typeface="Overpass Light"/>
                <a:sym typeface="Overpass Light"/>
              </a:rPr>
              <a:t>Support upgrading Satellite &amp; Capsules independently</a:t>
            </a:r>
            <a:endParaRPr sz="1600">
              <a:solidFill>
                <a:schemeClr val="dk1"/>
              </a:solidFill>
              <a:latin typeface="Overpass Light"/>
              <a:ea typeface="Overpass Light"/>
              <a:cs typeface="Overpass Light"/>
              <a:sym typeface="Overpass Light"/>
            </a:endParaRPr>
          </a:p>
          <a:p>
            <a:pPr indent="0" lvl="0" marL="0" rtl="0" algn="l">
              <a:lnSpc>
                <a:spcPct val="150000"/>
              </a:lnSpc>
              <a:spcBef>
                <a:spcPts val="0"/>
              </a:spcBef>
              <a:spcAft>
                <a:spcPts val="0"/>
              </a:spcAft>
              <a:buClr>
                <a:schemeClr val="dk1"/>
              </a:buClr>
              <a:buSzPts val="1100"/>
              <a:buFont typeface="Arial"/>
              <a:buNone/>
            </a:pPr>
            <a:r>
              <a:rPr lang="en" sz="1600">
                <a:solidFill>
                  <a:schemeClr val="dk1"/>
                </a:solidFill>
                <a:latin typeface="Overpass Light"/>
                <a:ea typeface="Overpass Light"/>
                <a:cs typeface="Overpass Light"/>
                <a:sym typeface="Overpass Light"/>
              </a:rPr>
              <a:t>Upgrade Automation for Large Fleets of Capsules </a:t>
            </a:r>
            <a:endParaRPr sz="1600">
              <a:solidFill>
                <a:schemeClr val="dk1"/>
              </a:solidFill>
              <a:latin typeface="Overpass Light"/>
              <a:ea typeface="Overpass Light"/>
              <a:cs typeface="Overpass Light"/>
              <a:sym typeface="Overpass Light"/>
            </a:endParaRPr>
          </a:p>
          <a:p>
            <a:pPr indent="0" lvl="0" marL="0" rtl="0" algn="l">
              <a:lnSpc>
                <a:spcPct val="150000"/>
              </a:lnSpc>
              <a:spcBef>
                <a:spcPts val="0"/>
              </a:spcBef>
              <a:spcAft>
                <a:spcPts val="0"/>
              </a:spcAft>
              <a:buClr>
                <a:schemeClr val="dk1"/>
              </a:buClr>
              <a:buSzPts val="1100"/>
              <a:buFont typeface="Arial"/>
              <a:buNone/>
            </a:pPr>
            <a:r>
              <a:rPr lang="en" sz="1600">
                <a:solidFill>
                  <a:schemeClr val="dk1"/>
                </a:solidFill>
                <a:latin typeface="Overpass Light"/>
                <a:ea typeface="Overpass Light"/>
                <a:cs typeface="Overpass Light"/>
                <a:sym typeface="Overpass Light"/>
              </a:rPr>
              <a:t>Support Ansible Modules</a:t>
            </a:r>
            <a:endParaRPr sz="1600">
              <a:solidFill>
                <a:schemeClr val="dk1"/>
              </a:solidFill>
              <a:latin typeface="Overpass Light"/>
              <a:ea typeface="Overpass Light"/>
              <a:cs typeface="Overpass Light"/>
              <a:sym typeface="Overpass Light"/>
            </a:endParaRPr>
          </a:p>
          <a:p>
            <a:pPr indent="0" lvl="0" marL="0" rtl="0" algn="l">
              <a:lnSpc>
                <a:spcPct val="150000"/>
              </a:lnSpc>
              <a:spcBef>
                <a:spcPts val="0"/>
              </a:spcBef>
              <a:spcAft>
                <a:spcPts val="0"/>
              </a:spcAft>
              <a:buClr>
                <a:schemeClr val="dk1"/>
              </a:buClr>
              <a:buSzPts val="1100"/>
              <a:buFont typeface="Arial"/>
              <a:buNone/>
            </a:pPr>
            <a:r>
              <a:rPr lang="en" sz="1600">
                <a:solidFill>
                  <a:schemeClr val="dk1"/>
                </a:solidFill>
                <a:latin typeface="Overpass Light"/>
                <a:ea typeface="Overpass Light"/>
                <a:cs typeface="Overpass Light"/>
                <a:sym typeface="Overpass Light"/>
              </a:rPr>
              <a:t>IPv6 Support</a:t>
            </a:r>
            <a:endParaRPr sz="1600">
              <a:solidFill>
                <a:schemeClr val="dk1"/>
              </a:solidFill>
              <a:latin typeface="Overpass Light"/>
              <a:ea typeface="Overpass Light"/>
              <a:cs typeface="Overpass Light"/>
              <a:sym typeface="Overpass Light"/>
            </a:endParaRPr>
          </a:p>
          <a:p>
            <a:pPr indent="0" lvl="0" marL="0" rtl="0" algn="l">
              <a:lnSpc>
                <a:spcPct val="150000"/>
              </a:lnSpc>
              <a:spcBef>
                <a:spcPts val="0"/>
              </a:spcBef>
              <a:spcAft>
                <a:spcPts val="0"/>
              </a:spcAft>
              <a:buClr>
                <a:schemeClr val="dk1"/>
              </a:buClr>
              <a:buSzPts val="1100"/>
              <a:buFont typeface="Arial"/>
              <a:buNone/>
            </a:pPr>
            <a:r>
              <a:rPr lang="en" sz="1600">
                <a:solidFill>
                  <a:schemeClr val="dk1"/>
                </a:solidFill>
                <a:latin typeface="Overpass Light"/>
                <a:ea typeface="Overpass Light"/>
                <a:cs typeface="Overpass Light"/>
                <a:sym typeface="Overpass Light"/>
              </a:rPr>
              <a:t>Puppet 7</a:t>
            </a:r>
            <a:endParaRPr sz="1600">
              <a:solidFill>
                <a:schemeClr val="dk1"/>
              </a:solidFill>
              <a:latin typeface="Overpass Light"/>
              <a:ea typeface="Overpass Light"/>
              <a:cs typeface="Overpass Light"/>
              <a:sym typeface="Overpass Light"/>
            </a:endParaRPr>
          </a:p>
          <a:p>
            <a:pPr indent="0" lvl="0" marL="0" rtl="0" algn="l">
              <a:lnSpc>
                <a:spcPct val="150000"/>
              </a:lnSpc>
              <a:spcBef>
                <a:spcPts val="0"/>
              </a:spcBef>
              <a:spcAft>
                <a:spcPts val="0"/>
              </a:spcAft>
              <a:buClr>
                <a:schemeClr val="dk1"/>
              </a:buClr>
              <a:buSzPts val="1100"/>
              <a:buFont typeface="Arial"/>
              <a:buNone/>
            </a:pPr>
            <a:r>
              <a:rPr lang="en" sz="1600">
                <a:solidFill>
                  <a:schemeClr val="dk1"/>
                </a:solidFill>
                <a:latin typeface="Overpass Light"/>
                <a:ea typeface="Overpass Light"/>
                <a:cs typeface="Overpass Light"/>
                <a:sym typeface="Overpass Light"/>
              </a:rPr>
              <a:t>Productize Traces</a:t>
            </a:r>
            <a:endParaRPr sz="1600">
              <a:solidFill>
                <a:schemeClr val="dk1"/>
              </a:solidFill>
              <a:latin typeface="Overpass Light"/>
              <a:ea typeface="Overpass Light"/>
              <a:cs typeface="Overpass Light"/>
              <a:sym typeface="Overpass Light"/>
            </a:endParaRPr>
          </a:p>
          <a:p>
            <a:pPr indent="0" lvl="0" marL="0" rtl="0" algn="l">
              <a:lnSpc>
                <a:spcPct val="150000"/>
              </a:lnSpc>
              <a:spcBef>
                <a:spcPts val="0"/>
              </a:spcBef>
              <a:spcAft>
                <a:spcPts val="0"/>
              </a:spcAft>
              <a:buNone/>
            </a:pPr>
            <a:r>
              <a:rPr lang="en" sz="1600">
                <a:solidFill>
                  <a:schemeClr val="dk1"/>
                </a:solidFill>
                <a:latin typeface="Overpass Light"/>
                <a:ea typeface="Overpass Light"/>
                <a:cs typeface="Overpass Light"/>
                <a:sym typeface="Overpass Light"/>
              </a:rPr>
              <a:t>Reporting Follow-On (Better documentation)</a:t>
            </a:r>
            <a:endParaRPr sz="1600">
              <a:latin typeface="Overpass Light"/>
              <a:ea typeface="Overpass Light"/>
              <a:cs typeface="Overpass Light"/>
              <a:sym typeface="Overpass Light"/>
            </a:endParaRPr>
          </a:p>
          <a:p>
            <a:pPr indent="0" lvl="0" marL="0" marR="127000" rtl="0" algn="l">
              <a:spcBef>
                <a:spcPts val="0"/>
              </a:spcBef>
              <a:spcAft>
                <a:spcPts val="2100"/>
              </a:spcAft>
              <a:buNone/>
            </a:pPr>
            <a:r>
              <a:t/>
            </a:r>
            <a:endParaRPr sz="1600">
              <a:solidFill>
                <a:srgbClr val="000000"/>
              </a:solidFill>
              <a:latin typeface="Overpass Light"/>
              <a:ea typeface="Overpass Light"/>
              <a:cs typeface="Overpass Light"/>
              <a:sym typeface="Overpass Light"/>
            </a:endParaRPr>
          </a:p>
        </p:txBody>
      </p:sp>
      <p:sp>
        <p:nvSpPr>
          <p:cNvPr id="3048" name="Google Shape;3048;p237"/>
          <p:cNvSpPr/>
          <p:nvPr/>
        </p:nvSpPr>
        <p:spPr>
          <a:xfrm>
            <a:off x="6560958" y="2617000"/>
            <a:ext cx="1657500" cy="1887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1200">
                <a:latin typeface="Overpass Light"/>
                <a:ea typeface="Overpass Light"/>
                <a:cs typeface="Overpass Light"/>
                <a:sym typeface="Overpass Light"/>
              </a:rPr>
              <a:t>Expected Fall 2020</a:t>
            </a:r>
            <a:endParaRPr sz="1200">
              <a:latin typeface="Overpass Light"/>
              <a:ea typeface="Overpass Light"/>
              <a:cs typeface="Overpass Light"/>
              <a:sym typeface="Overpass Light"/>
            </a:endParaRPr>
          </a:p>
        </p:txBody>
      </p:sp>
      <p:sp>
        <p:nvSpPr>
          <p:cNvPr id="3049" name="Google Shape;3049;p237"/>
          <p:cNvSpPr txBox="1"/>
          <p:nvPr/>
        </p:nvSpPr>
        <p:spPr>
          <a:xfrm>
            <a:off x="10065512" y="269836"/>
            <a:ext cx="16188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700">
                <a:latin typeface="Overpass"/>
                <a:ea typeface="Overpass"/>
                <a:cs typeface="Overpass"/>
                <a:sym typeface="Overpass"/>
              </a:rPr>
              <a:t>CONFIDENTIAL </a:t>
            </a:r>
            <a:r>
              <a:rPr lang="en" sz="700">
                <a:latin typeface="Overpass Light"/>
                <a:ea typeface="Overpass Light"/>
                <a:cs typeface="Overpass Light"/>
                <a:sym typeface="Overpass Light"/>
              </a:rPr>
              <a:t>Designator</a:t>
            </a:r>
            <a:endParaRPr sz="700">
              <a:latin typeface="Overpass Light"/>
              <a:ea typeface="Overpass Light"/>
              <a:cs typeface="Overpass Light"/>
              <a:sym typeface="Overpass Light"/>
            </a:endParaRPr>
          </a:p>
        </p:txBody>
      </p: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53" name="Shape 3053"/>
        <p:cNvGrpSpPr/>
        <p:nvPr/>
      </p:nvGrpSpPr>
      <p:grpSpPr>
        <a:xfrm>
          <a:off x="0" y="0"/>
          <a:ext cx="0" cy="0"/>
          <a:chOff x="0" y="0"/>
          <a:chExt cx="0" cy="0"/>
        </a:xfrm>
      </p:grpSpPr>
      <p:sp>
        <p:nvSpPr>
          <p:cNvPr id="3054" name="Google Shape;3054;p238"/>
          <p:cNvSpPr txBox="1"/>
          <p:nvPr>
            <p:ph type="title"/>
          </p:nvPr>
        </p:nvSpPr>
        <p:spPr>
          <a:xfrm>
            <a:off x="135999" y="1846567"/>
            <a:ext cx="8594400" cy="2105100"/>
          </a:xfrm>
          <a:prstGeom prst="rect">
            <a:avLst/>
          </a:prstGeom>
        </p:spPr>
        <p:txBody>
          <a:bodyPr anchorCtr="0" anchor="t" bIns="91650" lIns="439925" spcFirstLastPara="1" rIns="91650" wrap="square" tIns="91650">
            <a:noAutofit/>
          </a:bodyPr>
          <a:lstStyle/>
          <a:p>
            <a:pPr indent="0" lvl="0" marL="0" rtl="0" algn="l">
              <a:spcBef>
                <a:spcPts val="0"/>
              </a:spcBef>
              <a:spcAft>
                <a:spcPts val="0"/>
              </a:spcAft>
              <a:buNone/>
            </a:pPr>
            <a:r>
              <a:rPr lang="en"/>
              <a:t>R</a:t>
            </a:r>
            <a:r>
              <a:rPr lang="en"/>
              <a:t>ed Hat </a:t>
            </a:r>
            <a:r>
              <a:rPr lang="en"/>
              <a:t>Satellite Deployment Considerations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3055" name="Google Shape;3055;p238"/>
          <p:cNvSpPr txBox="1"/>
          <p:nvPr>
            <p:ph idx="12" type="sldNum"/>
          </p:nvPr>
        </p:nvSpPr>
        <p:spPr>
          <a:xfrm>
            <a:off x="81954" y="6169556"/>
            <a:ext cx="731400" cy="143700"/>
          </a:xfrm>
          <a:prstGeom prst="rect">
            <a:avLst/>
          </a:prstGeom>
          <a:noFill/>
          <a:ln>
            <a:noFill/>
          </a:ln>
        </p:spPr>
        <p:txBody>
          <a:bodyPr anchorCtr="0" anchor="ctr" bIns="122175" lIns="122175" spcFirstLastPara="1" rIns="122175" wrap="square" tIns="122175">
            <a:noAutofit/>
          </a:bodyPr>
          <a:lstStyle/>
          <a:p>
            <a:pPr indent="0" lvl="0" marL="0" rtl="0" algn="l">
              <a:spcBef>
                <a:spcPts val="0"/>
              </a:spcBef>
              <a:spcAft>
                <a:spcPts val="0"/>
              </a:spcAft>
              <a:buNone/>
            </a:pPr>
            <a:fld id="{00000000-1234-1234-1234-123412341234}" type="slidenum">
              <a:rPr lang="en" sz="1800"/>
              <a:t>‹#›</a:t>
            </a:fld>
            <a:endParaRPr sz="1800"/>
          </a:p>
        </p:txBody>
      </p:sp>
      <p:sp>
        <p:nvSpPr>
          <p:cNvPr id="3056" name="Google Shape;3056;p238"/>
          <p:cNvSpPr txBox="1"/>
          <p:nvPr>
            <p:ph idx="1" type="subTitle"/>
          </p:nvPr>
        </p:nvSpPr>
        <p:spPr>
          <a:xfrm>
            <a:off x="447663" y="55441"/>
            <a:ext cx="5147400" cy="816600"/>
          </a:xfrm>
          <a:prstGeom prst="rect">
            <a:avLst/>
          </a:prstGeom>
        </p:spPr>
        <p:txBody>
          <a:bodyPr anchorCtr="0" anchor="ctr" bIns="91650" lIns="439925" spcFirstLastPara="1" rIns="91650" wrap="square" tIns="91650">
            <a:noAutofit/>
          </a:bodyPr>
          <a:lstStyle/>
          <a:p>
            <a:pPr indent="0" lvl="0" marL="0" rtl="0" algn="l">
              <a:spcBef>
                <a:spcPts val="0"/>
              </a:spcBef>
              <a:spcAft>
                <a:spcPts val="0"/>
              </a:spcAft>
              <a:buNone/>
            </a:pPr>
            <a:r>
              <a:t/>
            </a:r>
            <a:endParaRPr/>
          </a:p>
        </p:txBody>
      </p:sp>
      <p:sp>
        <p:nvSpPr>
          <p:cNvPr id="3057" name="Google Shape;3057;p238"/>
          <p:cNvSpPr txBox="1"/>
          <p:nvPr>
            <p:ph idx="2" type="subTitle"/>
          </p:nvPr>
        </p:nvSpPr>
        <p:spPr>
          <a:xfrm>
            <a:off x="9249154" y="1743733"/>
            <a:ext cx="2403000" cy="3309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3061" name="Shape 3061"/>
        <p:cNvGrpSpPr/>
        <p:nvPr/>
      </p:nvGrpSpPr>
      <p:grpSpPr>
        <a:xfrm>
          <a:off x="0" y="0"/>
          <a:ext cx="0" cy="0"/>
          <a:chOff x="0" y="0"/>
          <a:chExt cx="0" cy="0"/>
        </a:xfrm>
      </p:grpSpPr>
      <p:sp>
        <p:nvSpPr>
          <p:cNvPr id="3062" name="Google Shape;3062;p239"/>
          <p:cNvSpPr txBox="1"/>
          <p:nvPr/>
        </p:nvSpPr>
        <p:spPr>
          <a:xfrm>
            <a:off x="415576" y="113360"/>
            <a:ext cx="11358000" cy="763500"/>
          </a:xfrm>
          <a:prstGeom prst="rect">
            <a:avLst/>
          </a:prstGeom>
          <a:noFill/>
          <a:ln>
            <a:noFill/>
          </a:ln>
        </p:spPr>
        <p:txBody>
          <a:bodyPr anchorCtr="0" anchor="t" bIns="122225" lIns="122225" spcFirstLastPara="1" rIns="122225" wrap="square" tIns="122225">
            <a:noAutofit/>
          </a:bodyPr>
          <a:lstStyle/>
          <a:p>
            <a:pPr indent="0" lvl="0" marL="0" marR="0" rtl="0" algn="ctr">
              <a:lnSpc>
                <a:spcPct val="100000"/>
              </a:lnSpc>
              <a:spcBef>
                <a:spcPts val="0"/>
              </a:spcBef>
              <a:spcAft>
                <a:spcPts val="0"/>
              </a:spcAft>
              <a:buNone/>
            </a:pPr>
            <a:r>
              <a:rPr b="1" lang="en" sz="3200">
                <a:solidFill>
                  <a:srgbClr val="FFFFFF"/>
                </a:solidFill>
                <a:latin typeface="Overpass"/>
                <a:ea typeface="Overpass"/>
                <a:cs typeface="Overpass"/>
                <a:sym typeface="Overpass"/>
              </a:rPr>
              <a:t>Deployment Considerations</a:t>
            </a:r>
            <a:endParaRPr b="0" sz="3200" strike="noStrike">
              <a:solidFill>
                <a:srgbClr val="FFFFFF"/>
              </a:solidFill>
              <a:latin typeface="Arial"/>
              <a:ea typeface="Arial"/>
              <a:cs typeface="Arial"/>
              <a:sym typeface="Arial"/>
            </a:endParaRPr>
          </a:p>
        </p:txBody>
      </p:sp>
      <p:sp>
        <p:nvSpPr>
          <p:cNvPr id="3063" name="Google Shape;3063;p239"/>
          <p:cNvSpPr txBox="1"/>
          <p:nvPr>
            <p:ph type="title"/>
          </p:nvPr>
        </p:nvSpPr>
        <p:spPr>
          <a:xfrm>
            <a:off x="1752162" y="2165200"/>
            <a:ext cx="8684700" cy="9672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b="1" lang="en" sz="2400">
                <a:solidFill>
                  <a:srgbClr val="FFFFFF"/>
                </a:solidFill>
              </a:rPr>
              <a:t>This is a section that is a work in progress.</a:t>
            </a:r>
            <a:endParaRPr b="1" sz="2400">
              <a:solidFill>
                <a:srgbClr val="FFFFFF"/>
              </a:solidFill>
            </a:endParaRPr>
          </a:p>
          <a:p>
            <a:pPr indent="0" lvl="0" marL="0" rtl="0" algn="ctr">
              <a:spcBef>
                <a:spcPts val="0"/>
              </a:spcBef>
              <a:spcAft>
                <a:spcPts val="0"/>
              </a:spcAft>
              <a:buNone/>
            </a:pPr>
            <a:r>
              <a:t/>
            </a:r>
            <a:endParaRPr b="1" sz="2400">
              <a:solidFill>
                <a:srgbClr val="FFFFFF"/>
              </a:solidFill>
            </a:endParaRPr>
          </a:p>
        </p:txBody>
      </p:sp>
      <p:sp>
        <p:nvSpPr>
          <p:cNvPr id="3064" name="Google Shape;3064;p239"/>
          <p:cNvSpPr txBox="1"/>
          <p:nvPr>
            <p:ph idx="1" type="subTitle"/>
          </p:nvPr>
        </p:nvSpPr>
        <p:spPr>
          <a:xfrm>
            <a:off x="447663" y="55441"/>
            <a:ext cx="5147400" cy="816600"/>
          </a:xfrm>
          <a:prstGeom prst="rect">
            <a:avLst/>
          </a:prstGeom>
        </p:spPr>
        <p:txBody>
          <a:bodyPr anchorCtr="0" anchor="ctr" bIns="91650" lIns="439925" spcFirstLastPara="1" rIns="91650" wrap="square" tIns="91650">
            <a:noAutofit/>
          </a:bodyPr>
          <a:lstStyle/>
          <a:p>
            <a:pPr indent="0" lvl="0" marL="0" rtl="0" algn="l">
              <a:spcBef>
                <a:spcPts val="0"/>
              </a:spcBef>
              <a:spcAft>
                <a:spcPts val="0"/>
              </a:spcAft>
              <a:buNone/>
            </a:pPr>
            <a:r>
              <a:t/>
            </a:r>
            <a:endParaRPr/>
          </a:p>
        </p:txBody>
      </p:sp>
      <p:sp>
        <p:nvSpPr>
          <p:cNvPr id="3065" name="Google Shape;3065;p239"/>
          <p:cNvSpPr txBox="1"/>
          <p:nvPr>
            <p:ph idx="2" type="subTitle"/>
          </p:nvPr>
        </p:nvSpPr>
        <p:spPr>
          <a:xfrm>
            <a:off x="884829" y="6169550"/>
            <a:ext cx="9180600" cy="55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t/>
            </a:r>
            <a:endParaRPr/>
          </a:p>
        </p:txBody>
      </p:sp>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69" name="Shape 3069"/>
        <p:cNvGrpSpPr/>
        <p:nvPr/>
      </p:nvGrpSpPr>
      <p:grpSpPr>
        <a:xfrm>
          <a:off x="0" y="0"/>
          <a:ext cx="0" cy="0"/>
          <a:chOff x="0" y="0"/>
          <a:chExt cx="0" cy="0"/>
        </a:xfrm>
      </p:grpSpPr>
      <p:sp>
        <p:nvSpPr>
          <p:cNvPr id="3070" name="Google Shape;3070;p240"/>
          <p:cNvSpPr txBox="1"/>
          <p:nvPr>
            <p:ph type="title"/>
          </p:nvPr>
        </p:nvSpPr>
        <p:spPr>
          <a:xfrm>
            <a:off x="1752162" y="946000"/>
            <a:ext cx="8684700" cy="9672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Use your S</a:t>
            </a:r>
            <a:r>
              <a:rPr lang="en"/>
              <a:t>mart Management subscription to its fullest</a:t>
            </a:r>
            <a:endParaRPr/>
          </a:p>
          <a:p>
            <a:pPr indent="0" lvl="0" marL="0" rtl="0" algn="ctr">
              <a:spcBef>
                <a:spcPts val="0"/>
              </a:spcBef>
              <a:spcAft>
                <a:spcPts val="0"/>
              </a:spcAft>
              <a:buNone/>
            </a:pPr>
            <a:r>
              <a:t/>
            </a:r>
            <a:endParaRPr/>
          </a:p>
        </p:txBody>
      </p:sp>
      <p:sp>
        <p:nvSpPr>
          <p:cNvPr id="3071" name="Google Shape;3071;p240"/>
          <p:cNvSpPr txBox="1"/>
          <p:nvPr>
            <p:ph idx="1" type="subTitle"/>
          </p:nvPr>
        </p:nvSpPr>
        <p:spPr>
          <a:xfrm>
            <a:off x="447663" y="55441"/>
            <a:ext cx="5147400" cy="816600"/>
          </a:xfrm>
          <a:prstGeom prst="rect">
            <a:avLst/>
          </a:prstGeom>
        </p:spPr>
        <p:txBody>
          <a:bodyPr anchorCtr="0" anchor="ctr" bIns="91650" lIns="439925" spcFirstLastPara="1" rIns="91650" wrap="square" tIns="91650">
            <a:noAutofit/>
          </a:bodyPr>
          <a:lstStyle/>
          <a:p>
            <a:pPr indent="0" lvl="0" marL="0" rtl="0" algn="l">
              <a:spcBef>
                <a:spcPts val="0"/>
              </a:spcBef>
              <a:spcAft>
                <a:spcPts val="0"/>
              </a:spcAft>
              <a:buNone/>
            </a:pPr>
            <a:r>
              <a:rPr lang="en"/>
              <a:t>Red Hat Satellite Deployment Considerations</a:t>
            </a:r>
            <a:endParaRPr/>
          </a:p>
        </p:txBody>
      </p:sp>
      <p:sp>
        <p:nvSpPr>
          <p:cNvPr id="3072" name="Google Shape;3072;p240"/>
          <p:cNvSpPr txBox="1"/>
          <p:nvPr>
            <p:ph idx="2" type="subTitle"/>
          </p:nvPr>
        </p:nvSpPr>
        <p:spPr>
          <a:xfrm>
            <a:off x="884829" y="6169550"/>
            <a:ext cx="9180600" cy="55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t/>
            </a:r>
            <a:endParaRPr/>
          </a:p>
        </p:txBody>
      </p:sp>
      <p:sp>
        <p:nvSpPr>
          <p:cNvPr id="3073" name="Google Shape;3073;p240"/>
          <p:cNvSpPr txBox="1"/>
          <p:nvPr/>
        </p:nvSpPr>
        <p:spPr>
          <a:xfrm>
            <a:off x="2054025" y="2075863"/>
            <a:ext cx="8080800" cy="396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verpass Light"/>
                <a:ea typeface="Overpass Light"/>
                <a:cs typeface="Overpass Light"/>
                <a:sym typeface="Overpass Light"/>
              </a:rPr>
              <a:t>Every Smart Management subscription includes MCT3718 which gives quantity 50 of any combination of Satellite and Capsules.</a:t>
            </a:r>
            <a:endParaRPr>
              <a:latin typeface="Overpass Light"/>
              <a:ea typeface="Overpass Light"/>
              <a:cs typeface="Overpass Light"/>
              <a:sym typeface="Overpass Light"/>
            </a:endParaRPr>
          </a:p>
          <a:p>
            <a:pPr indent="0" lvl="0" marL="0" rtl="0" algn="l">
              <a:spcBef>
                <a:spcPts val="0"/>
              </a:spcBef>
              <a:spcAft>
                <a:spcPts val="0"/>
              </a:spcAft>
              <a:buNone/>
            </a:pPr>
            <a:r>
              <a:t/>
            </a:r>
            <a:endParaRPr>
              <a:latin typeface="Overpass Light"/>
              <a:ea typeface="Overpass Light"/>
              <a:cs typeface="Overpass Light"/>
              <a:sym typeface="Overpass Light"/>
            </a:endParaRPr>
          </a:p>
          <a:p>
            <a:pPr indent="0" lvl="0" marL="0" rtl="0" algn="l">
              <a:spcBef>
                <a:spcPts val="0"/>
              </a:spcBef>
              <a:spcAft>
                <a:spcPts val="0"/>
              </a:spcAft>
              <a:buNone/>
            </a:pPr>
            <a:r>
              <a:rPr lang="en">
                <a:latin typeface="Overpass Light"/>
                <a:ea typeface="Overpass Light"/>
                <a:cs typeface="Overpass Light"/>
                <a:sym typeface="Overpass Light"/>
              </a:rPr>
              <a:t>This enables you to increase the scale of your Satellite environment and to setup Test, Development, and similar Satellite environments.</a:t>
            </a:r>
            <a:endParaRPr>
              <a:latin typeface="Overpass Light"/>
              <a:ea typeface="Overpass Light"/>
              <a:cs typeface="Overpass Light"/>
              <a:sym typeface="Overpass Light"/>
            </a:endParaRPr>
          </a:p>
          <a:p>
            <a:pPr indent="0" lvl="0" marL="0" rtl="0" algn="l">
              <a:spcBef>
                <a:spcPts val="0"/>
              </a:spcBef>
              <a:spcAft>
                <a:spcPts val="0"/>
              </a:spcAft>
              <a:buNone/>
            </a:pPr>
            <a:r>
              <a:t/>
            </a:r>
            <a:endParaRPr>
              <a:latin typeface="Overpass Light"/>
              <a:ea typeface="Overpass Light"/>
              <a:cs typeface="Overpass Light"/>
              <a:sym typeface="Overpass Light"/>
            </a:endParaRPr>
          </a:p>
          <a:p>
            <a:pPr indent="0" lvl="0" marL="0" rtl="0" algn="l">
              <a:spcBef>
                <a:spcPts val="0"/>
              </a:spcBef>
              <a:spcAft>
                <a:spcPts val="0"/>
              </a:spcAft>
              <a:buNone/>
            </a:pPr>
            <a:r>
              <a:t/>
            </a:r>
            <a:endParaRPr>
              <a:latin typeface="Overpass Light"/>
              <a:ea typeface="Overpass Light"/>
              <a:cs typeface="Overpass Light"/>
              <a:sym typeface="Overpass Light"/>
            </a:endParaRPr>
          </a:p>
          <a:p>
            <a:pPr indent="0" lvl="0" marL="0" rtl="0" algn="l">
              <a:spcBef>
                <a:spcPts val="0"/>
              </a:spcBef>
              <a:spcAft>
                <a:spcPts val="0"/>
              </a:spcAft>
              <a:buNone/>
            </a:pPr>
            <a:r>
              <a:t/>
            </a:r>
            <a:endParaRPr>
              <a:latin typeface="Overpass Light"/>
              <a:ea typeface="Overpass Light"/>
              <a:cs typeface="Overpass Light"/>
              <a:sym typeface="Overpass Light"/>
            </a:endParaRPr>
          </a:p>
          <a:p>
            <a:pPr indent="0" lvl="0" marL="0" rtl="0" algn="l">
              <a:spcBef>
                <a:spcPts val="0"/>
              </a:spcBef>
              <a:spcAft>
                <a:spcPts val="0"/>
              </a:spcAft>
              <a:buNone/>
            </a:pPr>
            <a:r>
              <a:rPr lang="en">
                <a:latin typeface="Overpass Light"/>
                <a:ea typeface="Overpass Light"/>
                <a:cs typeface="Overpass Light"/>
                <a:sym typeface="Overpass Light"/>
              </a:rPr>
              <a:t>Why does this matter?  As of a packaging change that started in March 2018, you have access to Satellite infrastructure that allows you to scale out and built </a:t>
            </a:r>
            <a:r>
              <a:rPr lang="en">
                <a:latin typeface="Overpass Light"/>
                <a:ea typeface="Overpass Light"/>
                <a:cs typeface="Overpass Light"/>
                <a:sym typeface="Overpass Light"/>
              </a:rPr>
              <a:t>parallel</a:t>
            </a:r>
            <a:r>
              <a:rPr lang="en">
                <a:latin typeface="Overpass Light"/>
                <a:ea typeface="Overpass Light"/>
                <a:cs typeface="Overpass Light"/>
                <a:sym typeface="Overpass Light"/>
              </a:rPr>
              <a:t> environments.</a:t>
            </a:r>
            <a:endParaRPr>
              <a:latin typeface="Overpass Light"/>
              <a:ea typeface="Overpass Light"/>
              <a:cs typeface="Overpass Light"/>
              <a:sym typeface="Overpass Light"/>
            </a:endParaRPr>
          </a:p>
          <a:p>
            <a:pPr indent="0" lvl="0" marL="0" rtl="0" algn="l">
              <a:spcBef>
                <a:spcPts val="0"/>
              </a:spcBef>
              <a:spcAft>
                <a:spcPts val="0"/>
              </a:spcAft>
              <a:buNone/>
            </a:pPr>
            <a:r>
              <a:rPr lang="en">
                <a:latin typeface="Overpass Light"/>
                <a:ea typeface="Overpass Light"/>
                <a:cs typeface="Overpass Light"/>
                <a:sym typeface="Overpass Light"/>
              </a:rPr>
              <a:t>Production is not and should never be your development or test environment.</a:t>
            </a:r>
            <a:endParaRPr>
              <a:latin typeface="Overpass Light"/>
              <a:ea typeface="Overpass Light"/>
              <a:cs typeface="Overpass Light"/>
              <a:sym typeface="Overpass Light"/>
            </a:endParaRPr>
          </a:p>
          <a:p>
            <a:pPr indent="0" lvl="0" marL="0" rtl="0" algn="l">
              <a:spcBef>
                <a:spcPts val="0"/>
              </a:spcBef>
              <a:spcAft>
                <a:spcPts val="0"/>
              </a:spcAft>
              <a:buNone/>
            </a:pPr>
            <a:r>
              <a:t/>
            </a:r>
            <a:endParaRPr>
              <a:latin typeface="Overpass Light"/>
              <a:ea typeface="Overpass Light"/>
              <a:cs typeface="Overpass Light"/>
              <a:sym typeface="Overpass Light"/>
            </a:endParaRPr>
          </a:p>
          <a:p>
            <a:pPr indent="0" lvl="0" marL="0" rtl="0" algn="l">
              <a:spcBef>
                <a:spcPts val="0"/>
              </a:spcBef>
              <a:spcAft>
                <a:spcPts val="0"/>
              </a:spcAft>
              <a:buNone/>
            </a:pPr>
            <a:r>
              <a:rPr lang="en">
                <a:latin typeface="Overpass Light"/>
                <a:ea typeface="Overpass Light"/>
                <a:cs typeface="Overpass Light"/>
                <a:sym typeface="Overpass Light"/>
              </a:rPr>
              <a:t>Exception: 50 is enough for 97%+ of Satellite customers.  </a:t>
            </a:r>
            <a:endParaRPr>
              <a:latin typeface="Overpass Light"/>
              <a:ea typeface="Overpass Light"/>
              <a:cs typeface="Overpass Light"/>
              <a:sym typeface="Overpass Light"/>
            </a:endParaRPr>
          </a:p>
          <a:p>
            <a:pPr indent="0" lvl="0" marL="0" rtl="0" algn="l">
              <a:spcBef>
                <a:spcPts val="0"/>
              </a:spcBef>
              <a:spcAft>
                <a:spcPts val="0"/>
              </a:spcAft>
              <a:buNone/>
            </a:pPr>
            <a:r>
              <a:rPr lang="en">
                <a:latin typeface="Overpass Light"/>
                <a:ea typeface="Overpass Light"/>
                <a:cs typeface="Overpass Light"/>
                <a:sym typeface="Overpass Light"/>
              </a:rPr>
              <a:t>If you need more than 50, just contact your account representative.</a:t>
            </a:r>
            <a:endParaRPr>
              <a:latin typeface="Overpass Light"/>
              <a:ea typeface="Overpass Light"/>
              <a:cs typeface="Overpass Light"/>
              <a:sym typeface="Overpass Light"/>
            </a:endParaRPr>
          </a:p>
        </p:txBody>
      </p:sp>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77" name="Shape 3077"/>
        <p:cNvGrpSpPr/>
        <p:nvPr/>
      </p:nvGrpSpPr>
      <p:grpSpPr>
        <a:xfrm>
          <a:off x="0" y="0"/>
          <a:ext cx="0" cy="0"/>
          <a:chOff x="0" y="0"/>
          <a:chExt cx="0" cy="0"/>
        </a:xfrm>
      </p:grpSpPr>
      <p:sp>
        <p:nvSpPr>
          <p:cNvPr id="3078" name="Google Shape;3078;p241"/>
          <p:cNvSpPr txBox="1"/>
          <p:nvPr>
            <p:ph type="title"/>
          </p:nvPr>
        </p:nvSpPr>
        <p:spPr>
          <a:xfrm>
            <a:off x="1752162" y="946000"/>
            <a:ext cx="8684700" cy="9672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Connect Hosts to Capsules;</a:t>
            </a:r>
            <a:endParaRPr/>
          </a:p>
          <a:p>
            <a:pPr indent="0" lvl="0" marL="0" rtl="0" algn="ctr">
              <a:spcBef>
                <a:spcPts val="0"/>
              </a:spcBef>
              <a:spcAft>
                <a:spcPts val="0"/>
              </a:spcAft>
              <a:buNone/>
            </a:pPr>
            <a:r>
              <a:rPr lang="en"/>
              <a:t>Connect Capsules to Satellite</a:t>
            </a:r>
            <a:endParaRPr/>
          </a:p>
        </p:txBody>
      </p:sp>
      <p:sp>
        <p:nvSpPr>
          <p:cNvPr id="3079" name="Google Shape;3079;p241"/>
          <p:cNvSpPr txBox="1"/>
          <p:nvPr>
            <p:ph idx="1" type="subTitle"/>
          </p:nvPr>
        </p:nvSpPr>
        <p:spPr>
          <a:xfrm>
            <a:off x="447663" y="55441"/>
            <a:ext cx="5147400" cy="816600"/>
          </a:xfrm>
          <a:prstGeom prst="rect">
            <a:avLst/>
          </a:prstGeom>
        </p:spPr>
        <p:txBody>
          <a:bodyPr anchorCtr="0" anchor="ctr" bIns="91650" lIns="439925" spcFirstLastPara="1" rIns="91650" wrap="square" tIns="91650">
            <a:noAutofit/>
          </a:bodyPr>
          <a:lstStyle/>
          <a:p>
            <a:pPr indent="0" lvl="0" marL="0" rtl="0" algn="l">
              <a:spcBef>
                <a:spcPts val="0"/>
              </a:spcBef>
              <a:spcAft>
                <a:spcPts val="0"/>
              </a:spcAft>
              <a:buNone/>
            </a:pPr>
            <a:r>
              <a:rPr lang="en"/>
              <a:t>Red Hat Satellite Deployment Considerations</a:t>
            </a:r>
            <a:endParaRPr/>
          </a:p>
        </p:txBody>
      </p:sp>
      <p:sp>
        <p:nvSpPr>
          <p:cNvPr id="3080" name="Google Shape;3080;p241"/>
          <p:cNvSpPr txBox="1"/>
          <p:nvPr>
            <p:ph idx="2" type="subTitle"/>
          </p:nvPr>
        </p:nvSpPr>
        <p:spPr>
          <a:xfrm>
            <a:off x="884829" y="6169550"/>
            <a:ext cx="9180600" cy="55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t/>
            </a:r>
            <a:endParaRPr/>
          </a:p>
        </p:txBody>
      </p:sp>
      <p:grpSp>
        <p:nvGrpSpPr>
          <p:cNvPr id="3081" name="Google Shape;3081;p241"/>
          <p:cNvGrpSpPr/>
          <p:nvPr/>
        </p:nvGrpSpPr>
        <p:grpSpPr>
          <a:xfrm>
            <a:off x="2054031" y="2297021"/>
            <a:ext cx="1551385" cy="1992251"/>
            <a:chOff x="2645050" y="1514250"/>
            <a:chExt cx="1341912" cy="1931411"/>
          </a:xfrm>
        </p:grpSpPr>
        <p:sp>
          <p:nvSpPr>
            <p:cNvPr id="3082" name="Google Shape;3082;p241"/>
            <p:cNvSpPr/>
            <p:nvPr/>
          </p:nvSpPr>
          <p:spPr>
            <a:xfrm>
              <a:off x="2645050" y="1514250"/>
              <a:ext cx="1338600" cy="1931100"/>
            </a:xfrm>
            <a:prstGeom prst="rect">
              <a:avLst/>
            </a:prstGeom>
            <a:solidFill>
              <a:srgbClr val="D2D2D2"/>
            </a:solidFill>
            <a:ln cap="flat" cmpd="sng" w="9525">
              <a:solidFill>
                <a:srgbClr val="666666"/>
              </a:solidFill>
              <a:prstDash val="solid"/>
              <a:round/>
              <a:headEnd len="sm" w="sm" type="none"/>
              <a:tailEnd len="sm" w="sm" type="none"/>
            </a:ln>
          </p:spPr>
          <p:txBody>
            <a:bodyPr anchorCtr="0" anchor="ctr" bIns="122175" lIns="122175" spcFirstLastPara="1" rIns="122175" wrap="square" tIns="122175">
              <a:noAutofit/>
            </a:bodyPr>
            <a:lstStyle/>
            <a:p>
              <a:pPr indent="0" lvl="0" marL="0" rtl="0" algn="l">
                <a:spcBef>
                  <a:spcPts val="0"/>
                </a:spcBef>
                <a:spcAft>
                  <a:spcPts val="0"/>
                </a:spcAft>
                <a:buNone/>
              </a:pPr>
              <a:r>
                <a:t/>
              </a:r>
              <a:endParaRPr/>
            </a:p>
          </p:txBody>
        </p:sp>
        <p:pic>
          <p:nvPicPr>
            <p:cNvPr id="3083" name="Google Shape;3083;p241"/>
            <p:cNvPicPr preferRelativeResize="0"/>
            <p:nvPr/>
          </p:nvPicPr>
          <p:blipFill>
            <a:blip r:embed="rId3">
              <a:alphaModFix/>
            </a:blip>
            <a:stretch>
              <a:fillRect/>
            </a:stretch>
          </p:blipFill>
          <p:spPr>
            <a:xfrm>
              <a:off x="2755225" y="2516122"/>
              <a:ext cx="1102025" cy="523850"/>
            </a:xfrm>
            <a:prstGeom prst="rect">
              <a:avLst/>
            </a:prstGeom>
            <a:noFill/>
            <a:ln>
              <a:noFill/>
            </a:ln>
          </p:spPr>
        </p:pic>
        <p:pic>
          <p:nvPicPr>
            <p:cNvPr id="3084" name="Google Shape;3084;p241"/>
            <p:cNvPicPr preferRelativeResize="0"/>
            <p:nvPr/>
          </p:nvPicPr>
          <p:blipFill>
            <a:blip r:embed="rId4">
              <a:alphaModFix/>
            </a:blip>
            <a:stretch>
              <a:fillRect/>
            </a:stretch>
          </p:blipFill>
          <p:spPr>
            <a:xfrm>
              <a:off x="2908350" y="1561000"/>
              <a:ext cx="795775" cy="901225"/>
            </a:xfrm>
            <a:prstGeom prst="rect">
              <a:avLst/>
            </a:prstGeom>
            <a:noFill/>
            <a:ln>
              <a:noFill/>
            </a:ln>
          </p:spPr>
        </p:pic>
        <p:sp>
          <p:nvSpPr>
            <p:cNvPr id="3085" name="Google Shape;3085;p241"/>
            <p:cNvSpPr/>
            <p:nvPr/>
          </p:nvSpPr>
          <p:spPr>
            <a:xfrm>
              <a:off x="2645062" y="3133361"/>
              <a:ext cx="1341900" cy="312300"/>
            </a:xfrm>
            <a:prstGeom prst="rect">
              <a:avLst/>
            </a:prstGeom>
            <a:solidFill>
              <a:srgbClr val="009BD7"/>
            </a:solidFill>
            <a:ln cap="flat" cmpd="sng" w="9525">
              <a:solidFill>
                <a:srgbClr val="666666"/>
              </a:solidFill>
              <a:prstDash val="solid"/>
              <a:round/>
              <a:headEnd len="sm" w="sm" type="none"/>
              <a:tailEnd len="sm" w="sm" type="none"/>
            </a:ln>
          </p:spPr>
          <p:txBody>
            <a:bodyPr anchorCtr="0" anchor="ctr" bIns="122175" lIns="122175" spcFirstLastPara="1" rIns="122175" wrap="square" tIns="122175">
              <a:noAutofit/>
            </a:bodyPr>
            <a:lstStyle/>
            <a:p>
              <a:pPr indent="0" lvl="0" marL="0" rtl="0" algn="ctr">
                <a:spcBef>
                  <a:spcPts val="0"/>
                </a:spcBef>
                <a:spcAft>
                  <a:spcPts val="0"/>
                </a:spcAft>
                <a:buNone/>
              </a:pPr>
              <a:r>
                <a:rPr lang="en" sz="1200">
                  <a:solidFill>
                    <a:srgbClr val="FFFFFF"/>
                  </a:solidFill>
                  <a:latin typeface="Overpass"/>
                  <a:ea typeface="Overpass"/>
                  <a:cs typeface="Overpass"/>
                  <a:sym typeface="Overpass"/>
                </a:rPr>
                <a:t>SATELLITE SERVER</a:t>
              </a:r>
              <a:endParaRPr sz="1200">
                <a:solidFill>
                  <a:srgbClr val="FFFFFF"/>
                </a:solidFill>
                <a:latin typeface="Overpass"/>
                <a:ea typeface="Overpass"/>
                <a:cs typeface="Overpass"/>
                <a:sym typeface="Overpass"/>
              </a:endParaRPr>
            </a:p>
          </p:txBody>
        </p:sp>
      </p:grpSp>
      <p:grpSp>
        <p:nvGrpSpPr>
          <p:cNvPr id="3086" name="Google Shape;3086;p241"/>
          <p:cNvGrpSpPr/>
          <p:nvPr/>
        </p:nvGrpSpPr>
        <p:grpSpPr>
          <a:xfrm>
            <a:off x="5333270" y="2297021"/>
            <a:ext cx="1551371" cy="1992252"/>
            <a:chOff x="4626241" y="1514250"/>
            <a:chExt cx="1341900" cy="1931413"/>
          </a:xfrm>
        </p:grpSpPr>
        <p:sp>
          <p:nvSpPr>
            <p:cNvPr id="3087" name="Google Shape;3087;p241"/>
            <p:cNvSpPr/>
            <p:nvPr/>
          </p:nvSpPr>
          <p:spPr>
            <a:xfrm>
              <a:off x="4626250" y="1514250"/>
              <a:ext cx="1338600" cy="1931100"/>
            </a:xfrm>
            <a:prstGeom prst="rect">
              <a:avLst/>
            </a:prstGeom>
            <a:solidFill>
              <a:srgbClr val="D2D2D2"/>
            </a:solidFill>
            <a:ln cap="flat" cmpd="sng" w="9525">
              <a:solidFill>
                <a:srgbClr val="666666"/>
              </a:solidFill>
              <a:prstDash val="solid"/>
              <a:round/>
              <a:headEnd len="sm" w="sm" type="none"/>
              <a:tailEnd len="sm" w="sm" type="none"/>
            </a:ln>
          </p:spPr>
          <p:txBody>
            <a:bodyPr anchorCtr="0" anchor="ctr" bIns="122175" lIns="122175" spcFirstLastPara="1" rIns="122175" wrap="square" tIns="122175">
              <a:noAutofit/>
            </a:bodyPr>
            <a:lstStyle/>
            <a:p>
              <a:pPr indent="0" lvl="0" marL="0" rtl="0" algn="l">
                <a:spcBef>
                  <a:spcPts val="0"/>
                </a:spcBef>
                <a:spcAft>
                  <a:spcPts val="0"/>
                </a:spcAft>
                <a:buNone/>
              </a:pPr>
              <a:r>
                <a:t/>
              </a:r>
              <a:endParaRPr/>
            </a:p>
          </p:txBody>
        </p:sp>
        <p:sp>
          <p:nvSpPr>
            <p:cNvPr id="3088" name="Google Shape;3088;p241"/>
            <p:cNvSpPr/>
            <p:nvPr/>
          </p:nvSpPr>
          <p:spPr>
            <a:xfrm>
              <a:off x="4626241" y="3133363"/>
              <a:ext cx="1341900" cy="312300"/>
            </a:xfrm>
            <a:prstGeom prst="rect">
              <a:avLst/>
            </a:prstGeom>
            <a:solidFill>
              <a:srgbClr val="009BD7"/>
            </a:solidFill>
            <a:ln cap="flat" cmpd="sng" w="9525">
              <a:solidFill>
                <a:srgbClr val="666666"/>
              </a:solidFill>
              <a:prstDash val="solid"/>
              <a:round/>
              <a:headEnd len="sm" w="sm" type="none"/>
              <a:tailEnd len="sm" w="sm" type="none"/>
            </a:ln>
          </p:spPr>
          <p:txBody>
            <a:bodyPr anchorCtr="0" anchor="ctr" bIns="122175" lIns="122175" spcFirstLastPara="1" rIns="122175" wrap="square" tIns="122175">
              <a:noAutofit/>
            </a:bodyPr>
            <a:lstStyle/>
            <a:p>
              <a:pPr indent="0" lvl="0" marL="0" rtl="0" algn="ctr">
                <a:spcBef>
                  <a:spcPts val="0"/>
                </a:spcBef>
                <a:spcAft>
                  <a:spcPts val="0"/>
                </a:spcAft>
                <a:buNone/>
              </a:pPr>
              <a:r>
                <a:rPr lang="en" sz="1200">
                  <a:solidFill>
                    <a:srgbClr val="FFFFFF"/>
                  </a:solidFill>
                  <a:latin typeface="Overpass"/>
                  <a:ea typeface="Overpass"/>
                  <a:cs typeface="Overpass"/>
                  <a:sym typeface="Overpass"/>
                </a:rPr>
                <a:t>CAPSULE SERVER(S)</a:t>
              </a:r>
              <a:endParaRPr sz="1200">
                <a:solidFill>
                  <a:srgbClr val="FFFFFF"/>
                </a:solidFill>
                <a:latin typeface="Overpass"/>
                <a:ea typeface="Overpass"/>
                <a:cs typeface="Overpass"/>
                <a:sym typeface="Overpass"/>
              </a:endParaRPr>
            </a:p>
          </p:txBody>
        </p:sp>
        <p:pic>
          <p:nvPicPr>
            <p:cNvPr id="3089" name="Google Shape;3089;p241"/>
            <p:cNvPicPr preferRelativeResize="0"/>
            <p:nvPr/>
          </p:nvPicPr>
          <p:blipFill>
            <a:blip r:embed="rId3">
              <a:alphaModFix/>
            </a:blip>
            <a:stretch>
              <a:fillRect/>
            </a:stretch>
          </p:blipFill>
          <p:spPr>
            <a:xfrm>
              <a:off x="4736425" y="2516122"/>
              <a:ext cx="1102025" cy="523850"/>
            </a:xfrm>
            <a:prstGeom prst="rect">
              <a:avLst/>
            </a:prstGeom>
            <a:noFill/>
            <a:ln>
              <a:noFill/>
            </a:ln>
          </p:spPr>
        </p:pic>
        <p:pic>
          <p:nvPicPr>
            <p:cNvPr id="3090" name="Google Shape;3090;p241"/>
            <p:cNvPicPr preferRelativeResize="0"/>
            <p:nvPr/>
          </p:nvPicPr>
          <p:blipFill>
            <a:blip r:embed="rId5">
              <a:alphaModFix/>
            </a:blip>
            <a:stretch>
              <a:fillRect/>
            </a:stretch>
          </p:blipFill>
          <p:spPr>
            <a:xfrm>
              <a:off x="4964822" y="1710900"/>
              <a:ext cx="645227" cy="572700"/>
            </a:xfrm>
            <a:prstGeom prst="rect">
              <a:avLst/>
            </a:prstGeom>
            <a:noFill/>
            <a:ln>
              <a:noFill/>
            </a:ln>
          </p:spPr>
        </p:pic>
      </p:grpSp>
      <p:cxnSp>
        <p:nvCxnSpPr>
          <p:cNvPr id="3091" name="Google Shape;3091;p241"/>
          <p:cNvCxnSpPr/>
          <p:nvPr/>
        </p:nvCxnSpPr>
        <p:spPr>
          <a:xfrm>
            <a:off x="3605415" y="3594803"/>
            <a:ext cx="1728000" cy="0"/>
          </a:xfrm>
          <a:prstGeom prst="straightConnector1">
            <a:avLst/>
          </a:prstGeom>
          <a:noFill/>
          <a:ln cap="flat" cmpd="sng" w="9525">
            <a:solidFill>
              <a:srgbClr val="595959"/>
            </a:solidFill>
            <a:prstDash val="solid"/>
            <a:round/>
            <a:headEnd len="med" w="med" type="triangle"/>
            <a:tailEnd len="med" w="med" type="triangle"/>
          </a:ln>
        </p:spPr>
      </p:cxnSp>
      <p:cxnSp>
        <p:nvCxnSpPr>
          <p:cNvPr id="3092" name="Google Shape;3092;p241"/>
          <p:cNvCxnSpPr/>
          <p:nvPr/>
        </p:nvCxnSpPr>
        <p:spPr>
          <a:xfrm>
            <a:off x="6884640" y="3594804"/>
            <a:ext cx="1699200" cy="0"/>
          </a:xfrm>
          <a:prstGeom prst="straightConnector1">
            <a:avLst/>
          </a:prstGeom>
          <a:noFill/>
          <a:ln cap="flat" cmpd="sng" w="9525">
            <a:solidFill>
              <a:srgbClr val="595959"/>
            </a:solidFill>
            <a:prstDash val="solid"/>
            <a:round/>
            <a:headEnd len="med" w="med" type="triangle"/>
            <a:tailEnd len="med" w="med" type="triangle"/>
          </a:ln>
        </p:spPr>
      </p:cxnSp>
      <p:grpSp>
        <p:nvGrpSpPr>
          <p:cNvPr id="3093" name="Google Shape;3093;p241"/>
          <p:cNvGrpSpPr/>
          <p:nvPr/>
        </p:nvGrpSpPr>
        <p:grpSpPr>
          <a:xfrm>
            <a:off x="8583707" y="2072536"/>
            <a:ext cx="1551212" cy="2216342"/>
            <a:chOff x="7086350" y="2926075"/>
            <a:chExt cx="1163700" cy="1662298"/>
          </a:xfrm>
        </p:grpSpPr>
        <p:sp>
          <p:nvSpPr>
            <p:cNvPr id="3094" name="Google Shape;3094;p241"/>
            <p:cNvSpPr/>
            <p:nvPr/>
          </p:nvSpPr>
          <p:spPr>
            <a:xfrm>
              <a:off x="7086350" y="2926075"/>
              <a:ext cx="1161000" cy="1662000"/>
            </a:xfrm>
            <a:prstGeom prst="rect">
              <a:avLst/>
            </a:prstGeom>
            <a:solidFill>
              <a:srgbClr val="D2D2D2"/>
            </a:solidFill>
            <a:ln cap="flat" cmpd="sng" w="9525">
              <a:solidFill>
                <a:srgbClr val="666666"/>
              </a:solidFill>
              <a:prstDash val="solid"/>
              <a:round/>
              <a:headEnd len="sm" w="sm" type="none"/>
              <a:tailEnd len="sm" w="sm" type="none"/>
            </a:ln>
          </p:spPr>
          <p:txBody>
            <a:bodyPr anchorCtr="0" anchor="ctr" bIns="122175" lIns="122175" spcFirstLastPara="1" rIns="122175" wrap="square" tIns="122175">
              <a:noAutofit/>
            </a:bodyPr>
            <a:lstStyle/>
            <a:p>
              <a:pPr indent="0" lvl="0" marL="0" rtl="0" algn="l">
                <a:spcBef>
                  <a:spcPts val="0"/>
                </a:spcBef>
                <a:spcAft>
                  <a:spcPts val="0"/>
                </a:spcAft>
                <a:buNone/>
              </a:pPr>
              <a:r>
                <a:t/>
              </a:r>
              <a:endParaRPr/>
            </a:p>
          </p:txBody>
        </p:sp>
        <p:pic>
          <p:nvPicPr>
            <p:cNvPr id="3095" name="Google Shape;3095;p241"/>
            <p:cNvPicPr preferRelativeResize="0"/>
            <p:nvPr/>
          </p:nvPicPr>
          <p:blipFill>
            <a:blip r:embed="rId6">
              <a:alphaModFix/>
            </a:blip>
            <a:stretch>
              <a:fillRect/>
            </a:stretch>
          </p:blipFill>
          <p:spPr>
            <a:xfrm>
              <a:off x="7167675" y="3054725"/>
              <a:ext cx="972850" cy="1171525"/>
            </a:xfrm>
            <a:prstGeom prst="rect">
              <a:avLst/>
            </a:prstGeom>
            <a:noFill/>
            <a:ln>
              <a:noFill/>
            </a:ln>
          </p:spPr>
        </p:pic>
        <p:sp>
          <p:nvSpPr>
            <p:cNvPr id="3096" name="Google Shape;3096;p241"/>
            <p:cNvSpPr/>
            <p:nvPr/>
          </p:nvSpPr>
          <p:spPr>
            <a:xfrm>
              <a:off x="7086350" y="4346873"/>
              <a:ext cx="1163700" cy="241500"/>
            </a:xfrm>
            <a:prstGeom prst="rect">
              <a:avLst/>
            </a:prstGeom>
            <a:solidFill>
              <a:srgbClr val="009BD7"/>
            </a:solidFill>
            <a:ln cap="flat" cmpd="sng" w="9525">
              <a:solidFill>
                <a:srgbClr val="666666"/>
              </a:solidFill>
              <a:prstDash val="solid"/>
              <a:round/>
              <a:headEnd len="sm" w="sm" type="none"/>
              <a:tailEnd len="sm" w="sm" type="none"/>
            </a:ln>
          </p:spPr>
          <p:txBody>
            <a:bodyPr anchorCtr="0" anchor="ctr" bIns="122175" lIns="122175" spcFirstLastPara="1" rIns="122175" wrap="square" tIns="122175">
              <a:noAutofit/>
            </a:bodyPr>
            <a:lstStyle/>
            <a:p>
              <a:pPr indent="0" lvl="0" marL="0" rtl="0" algn="ctr">
                <a:spcBef>
                  <a:spcPts val="0"/>
                </a:spcBef>
                <a:spcAft>
                  <a:spcPts val="0"/>
                </a:spcAft>
                <a:buNone/>
              </a:pPr>
              <a:r>
                <a:rPr lang="en" sz="1200">
                  <a:solidFill>
                    <a:srgbClr val="FFFFFF"/>
                  </a:solidFill>
                  <a:latin typeface="Overpass"/>
                  <a:ea typeface="Overpass"/>
                  <a:cs typeface="Overpass"/>
                  <a:sym typeface="Overpass"/>
                </a:rPr>
                <a:t>HOSTS</a:t>
              </a:r>
              <a:endParaRPr sz="1200">
                <a:solidFill>
                  <a:srgbClr val="FFFFFF"/>
                </a:solidFill>
                <a:latin typeface="Overpass"/>
                <a:ea typeface="Overpass"/>
                <a:cs typeface="Overpass"/>
                <a:sym typeface="Overpass"/>
              </a:endParaRPr>
            </a:p>
          </p:txBody>
        </p:sp>
      </p:grpSp>
      <p:sp>
        <p:nvSpPr>
          <p:cNvPr id="3097" name="Google Shape;3097;p241"/>
          <p:cNvSpPr txBox="1"/>
          <p:nvPr/>
        </p:nvSpPr>
        <p:spPr>
          <a:xfrm>
            <a:off x="2054025" y="4608100"/>
            <a:ext cx="8080800" cy="143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verpass Light"/>
                <a:ea typeface="Overpass Light"/>
                <a:cs typeface="Overpass Light"/>
                <a:sym typeface="Overpass Light"/>
              </a:rPr>
              <a:t>Why does this matter?  This deployment model allows for scalability and with load balanced capsules a level of redundancy. </a:t>
            </a:r>
            <a:endParaRPr>
              <a:latin typeface="Overpass Light"/>
              <a:ea typeface="Overpass Light"/>
              <a:cs typeface="Overpass Light"/>
              <a:sym typeface="Overpass Light"/>
            </a:endParaRPr>
          </a:p>
          <a:p>
            <a:pPr indent="0" lvl="0" marL="0" rtl="0" algn="l">
              <a:spcBef>
                <a:spcPts val="0"/>
              </a:spcBef>
              <a:spcAft>
                <a:spcPts val="0"/>
              </a:spcAft>
              <a:buNone/>
            </a:pPr>
            <a:r>
              <a:t/>
            </a:r>
            <a:endParaRPr>
              <a:latin typeface="Overpass Light"/>
              <a:ea typeface="Overpass Light"/>
              <a:cs typeface="Overpass Light"/>
              <a:sym typeface="Overpass Light"/>
            </a:endParaRPr>
          </a:p>
          <a:p>
            <a:pPr indent="0" lvl="0" marL="0" rtl="0" algn="l">
              <a:spcBef>
                <a:spcPts val="0"/>
              </a:spcBef>
              <a:spcAft>
                <a:spcPts val="0"/>
              </a:spcAft>
              <a:buNone/>
            </a:pPr>
            <a:r>
              <a:rPr lang="en">
                <a:latin typeface="Overpass Light"/>
                <a:ea typeface="Overpass Light"/>
                <a:cs typeface="Overpass Light"/>
                <a:sym typeface="Overpass Light"/>
              </a:rPr>
              <a:t>Exception: Very small environments (50 or less systems)  may only want to use a single Satellite</a:t>
            </a:r>
            <a:endParaRPr>
              <a:latin typeface="Overpass Light"/>
              <a:ea typeface="Overpass Light"/>
              <a:cs typeface="Overpass Light"/>
              <a:sym typeface="Overpass Light"/>
            </a:endParaRPr>
          </a:p>
        </p:txBody>
      </p:sp>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01" name="Shape 3101"/>
        <p:cNvGrpSpPr/>
        <p:nvPr/>
      </p:nvGrpSpPr>
      <p:grpSpPr>
        <a:xfrm>
          <a:off x="0" y="0"/>
          <a:ext cx="0" cy="0"/>
          <a:chOff x="0" y="0"/>
          <a:chExt cx="0" cy="0"/>
        </a:xfrm>
      </p:grpSpPr>
      <p:sp>
        <p:nvSpPr>
          <p:cNvPr id="3102" name="Google Shape;3102;p242"/>
          <p:cNvSpPr txBox="1"/>
          <p:nvPr>
            <p:ph type="title"/>
          </p:nvPr>
        </p:nvSpPr>
        <p:spPr>
          <a:xfrm>
            <a:off x="1752162" y="946000"/>
            <a:ext cx="8684700" cy="9672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Use Load Balanced Capsules</a:t>
            </a:r>
            <a:endParaRPr/>
          </a:p>
        </p:txBody>
      </p:sp>
      <p:sp>
        <p:nvSpPr>
          <p:cNvPr id="3103" name="Google Shape;3103;p242"/>
          <p:cNvSpPr txBox="1"/>
          <p:nvPr>
            <p:ph idx="1" type="subTitle"/>
          </p:nvPr>
        </p:nvSpPr>
        <p:spPr>
          <a:xfrm>
            <a:off x="447663" y="55441"/>
            <a:ext cx="5147400" cy="816600"/>
          </a:xfrm>
          <a:prstGeom prst="rect">
            <a:avLst/>
          </a:prstGeom>
        </p:spPr>
        <p:txBody>
          <a:bodyPr anchorCtr="0" anchor="ctr" bIns="91650" lIns="439925" spcFirstLastPara="1" rIns="91650" wrap="square" tIns="91650">
            <a:noAutofit/>
          </a:bodyPr>
          <a:lstStyle/>
          <a:p>
            <a:pPr indent="0" lvl="0" marL="0" rtl="0" algn="l">
              <a:spcBef>
                <a:spcPts val="0"/>
              </a:spcBef>
              <a:spcAft>
                <a:spcPts val="0"/>
              </a:spcAft>
              <a:buNone/>
            </a:pPr>
            <a:r>
              <a:rPr lang="en"/>
              <a:t>Red Hat Satellite Deployment Considerations</a:t>
            </a:r>
            <a:endParaRPr/>
          </a:p>
        </p:txBody>
      </p:sp>
      <p:sp>
        <p:nvSpPr>
          <p:cNvPr id="3104" name="Google Shape;3104;p242"/>
          <p:cNvSpPr txBox="1"/>
          <p:nvPr>
            <p:ph idx="2" type="subTitle"/>
          </p:nvPr>
        </p:nvSpPr>
        <p:spPr>
          <a:xfrm>
            <a:off x="884829" y="6169550"/>
            <a:ext cx="9180600" cy="55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t/>
            </a:r>
            <a:endParaRPr/>
          </a:p>
        </p:txBody>
      </p:sp>
      <p:grpSp>
        <p:nvGrpSpPr>
          <p:cNvPr id="3105" name="Google Shape;3105;p242"/>
          <p:cNvGrpSpPr/>
          <p:nvPr/>
        </p:nvGrpSpPr>
        <p:grpSpPr>
          <a:xfrm>
            <a:off x="3121755" y="2533939"/>
            <a:ext cx="774820" cy="996222"/>
            <a:chOff x="2645050" y="1514250"/>
            <a:chExt cx="1341912" cy="1931411"/>
          </a:xfrm>
        </p:grpSpPr>
        <p:sp>
          <p:nvSpPr>
            <p:cNvPr id="3106" name="Google Shape;3106;p242"/>
            <p:cNvSpPr/>
            <p:nvPr/>
          </p:nvSpPr>
          <p:spPr>
            <a:xfrm>
              <a:off x="2645050" y="1514250"/>
              <a:ext cx="1338600" cy="1931100"/>
            </a:xfrm>
            <a:prstGeom prst="rect">
              <a:avLst/>
            </a:prstGeom>
            <a:solidFill>
              <a:srgbClr val="D2D2D2"/>
            </a:solidFill>
            <a:ln cap="flat" cmpd="sng" w="9525">
              <a:solidFill>
                <a:srgbClr val="666666"/>
              </a:solidFill>
              <a:prstDash val="solid"/>
              <a:round/>
              <a:headEnd len="sm" w="sm" type="none"/>
              <a:tailEnd len="sm" w="sm" type="none"/>
            </a:ln>
          </p:spPr>
          <p:txBody>
            <a:bodyPr anchorCtr="0" anchor="ctr" bIns="122175" lIns="122175" spcFirstLastPara="1" rIns="122175" wrap="square" tIns="122175">
              <a:noAutofit/>
            </a:bodyPr>
            <a:lstStyle/>
            <a:p>
              <a:pPr indent="0" lvl="0" marL="0" rtl="0" algn="l">
                <a:spcBef>
                  <a:spcPts val="0"/>
                </a:spcBef>
                <a:spcAft>
                  <a:spcPts val="0"/>
                </a:spcAft>
                <a:buNone/>
              </a:pPr>
              <a:r>
                <a:t/>
              </a:r>
              <a:endParaRPr/>
            </a:p>
          </p:txBody>
        </p:sp>
        <p:pic>
          <p:nvPicPr>
            <p:cNvPr id="3107" name="Google Shape;3107;p242"/>
            <p:cNvPicPr preferRelativeResize="0"/>
            <p:nvPr/>
          </p:nvPicPr>
          <p:blipFill>
            <a:blip r:embed="rId3">
              <a:alphaModFix/>
            </a:blip>
            <a:stretch>
              <a:fillRect/>
            </a:stretch>
          </p:blipFill>
          <p:spPr>
            <a:xfrm>
              <a:off x="2755225" y="2516122"/>
              <a:ext cx="1102025" cy="523850"/>
            </a:xfrm>
            <a:prstGeom prst="rect">
              <a:avLst/>
            </a:prstGeom>
            <a:noFill/>
            <a:ln>
              <a:noFill/>
            </a:ln>
          </p:spPr>
        </p:pic>
        <p:pic>
          <p:nvPicPr>
            <p:cNvPr id="3108" name="Google Shape;3108;p242"/>
            <p:cNvPicPr preferRelativeResize="0"/>
            <p:nvPr/>
          </p:nvPicPr>
          <p:blipFill>
            <a:blip r:embed="rId4">
              <a:alphaModFix/>
            </a:blip>
            <a:stretch>
              <a:fillRect/>
            </a:stretch>
          </p:blipFill>
          <p:spPr>
            <a:xfrm>
              <a:off x="2908350" y="1561000"/>
              <a:ext cx="795775" cy="901225"/>
            </a:xfrm>
            <a:prstGeom prst="rect">
              <a:avLst/>
            </a:prstGeom>
            <a:noFill/>
            <a:ln>
              <a:noFill/>
            </a:ln>
          </p:spPr>
        </p:pic>
        <p:sp>
          <p:nvSpPr>
            <p:cNvPr id="3109" name="Google Shape;3109;p242"/>
            <p:cNvSpPr/>
            <p:nvPr/>
          </p:nvSpPr>
          <p:spPr>
            <a:xfrm>
              <a:off x="2645062" y="3133361"/>
              <a:ext cx="1341900" cy="312300"/>
            </a:xfrm>
            <a:prstGeom prst="rect">
              <a:avLst/>
            </a:prstGeom>
            <a:solidFill>
              <a:srgbClr val="009BD7"/>
            </a:solidFill>
            <a:ln cap="flat" cmpd="sng" w="9525">
              <a:solidFill>
                <a:srgbClr val="666666"/>
              </a:solidFill>
              <a:prstDash val="solid"/>
              <a:round/>
              <a:headEnd len="sm" w="sm" type="none"/>
              <a:tailEnd len="sm" w="sm" type="none"/>
            </a:ln>
          </p:spPr>
          <p:txBody>
            <a:bodyPr anchorCtr="0" anchor="ctr" bIns="122175" lIns="122175" spcFirstLastPara="1" rIns="122175" wrap="square" tIns="122175">
              <a:noAutofit/>
            </a:bodyPr>
            <a:lstStyle/>
            <a:p>
              <a:pPr indent="0" lvl="0" marL="0" rtl="0" algn="ctr">
                <a:spcBef>
                  <a:spcPts val="0"/>
                </a:spcBef>
                <a:spcAft>
                  <a:spcPts val="0"/>
                </a:spcAft>
                <a:buNone/>
              </a:pPr>
              <a:r>
                <a:rPr lang="en" sz="800">
                  <a:solidFill>
                    <a:srgbClr val="FFFFFF"/>
                  </a:solidFill>
                  <a:latin typeface="Overpass"/>
                  <a:ea typeface="Overpass"/>
                  <a:cs typeface="Overpass"/>
                  <a:sym typeface="Overpass"/>
                </a:rPr>
                <a:t>SATELLITE</a:t>
              </a:r>
              <a:endParaRPr sz="800">
                <a:solidFill>
                  <a:srgbClr val="FFFFFF"/>
                </a:solidFill>
                <a:latin typeface="Overpass"/>
                <a:ea typeface="Overpass"/>
                <a:cs typeface="Overpass"/>
                <a:sym typeface="Overpass"/>
              </a:endParaRPr>
            </a:p>
          </p:txBody>
        </p:sp>
      </p:grpSp>
      <p:grpSp>
        <p:nvGrpSpPr>
          <p:cNvPr id="3110" name="Google Shape;3110;p242"/>
          <p:cNvGrpSpPr/>
          <p:nvPr/>
        </p:nvGrpSpPr>
        <p:grpSpPr>
          <a:xfrm>
            <a:off x="5071792" y="3390864"/>
            <a:ext cx="774813" cy="996223"/>
            <a:chOff x="4626241" y="1514250"/>
            <a:chExt cx="1341900" cy="1931413"/>
          </a:xfrm>
        </p:grpSpPr>
        <p:sp>
          <p:nvSpPr>
            <p:cNvPr id="3111" name="Google Shape;3111;p242"/>
            <p:cNvSpPr/>
            <p:nvPr/>
          </p:nvSpPr>
          <p:spPr>
            <a:xfrm>
              <a:off x="4626250" y="1514250"/>
              <a:ext cx="1338600" cy="1931100"/>
            </a:xfrm>
            <a:prstGeom prst="rect">
              <a:avLst/>
            </a:prstGeom>
            <a:solidFill>
              <a:srgbClr val="D2D2D2"/>
            </a:solidFill>
            <a:ln cap="flat" cmpd="sng" w="9525">
              <a:solidFill>
                <a:srgbClr val="666666"/>
              </a:solidFill>
              <a:prstDash val="solid"/>
              <a:round/>
              <a:headEnd len="sm" w="sm" type="none"/>
              <a:tailEnd len="sm" w="sm" type="none"/>
            </a:ln>
          </p:spPr>
          <p:txBody>
            <a:bodyPr anchorCtr="0" anchor="ctr" bIns="122175" lIns="122175" spcFirstLastPara="1" rIns="122175" wrap="square" tIns="122175">
              <a:noAutofit/>
            </a:bodyPr>
            <a:lstStyle/>
            <a:p>
              <a:pPr indent="0" lvl="0" marL="0" rtl="0" algn="l">
                <a:spcBef>
                  <a:spcPts val="0"/>
                </a:spcBef>
                <a:spcAft>
                  <a:spcPts val="0"/>
                </a:spcAft>
                <a:buNone/>
              </a:pPr>
              <a:r>
                <a:t/>
              </a:r>
              <a:endParaRPr/>
            </a:p>
          </p:txBody>
        </p:sp>
        <p:sp>
          <p:nvSpPr>
            <p:cNvPr id="3112" name="Google Shape;3112;p242"/>
            <p:cNvSpPr/>
            <p:nvPr/>
          </p:nvSpPr>
          <p:spPr>
            <a:xfrm>
              <a:off x="4626241" y="3133363"/>
              <a:ext cx="1341900" cy="312300"/>
            </a:xfrm>
            <a:prstGeom prst="rect">
              <a:avLst/>
            </a:prstGeom>
            <a:solidFill>
              <a:srgbClr val="009BD7"/>
            </a:solidFill>
            <a:ln cap="flat" cmpd="sng" w="9525">
              <a:solidFill>
                <a:srgbClr val="666666"/>
              </a:solidFill>
              <a:prstDash val="solid"/>
              <a:round/>
              <a:headEnd len="sm" w="sm" type="none"/>
              <a:tailEnd len="sm" w="sm" type="none"/>
            </a:ln>
          </p:spPr>
          <p:txBody>
            <a:bodyPr anchorCtr="0" anchor="ctr" bIns="122175" lIns="122175" spcFirstLastPara="1" rIns="122175" wrap="square" tIns="122175">
              <a:noAutofit/>
            </a:bodyPr>
            <a:lstStyle/>
            <a:p>
              <a:pPr indent="0" lvl="0" marL="0" rtl="0" algn="ctr">
                <a:spcBef>
                  <a:spcPts val="0"/>
                </a:spcBef>
                <a:spcAft>
                  <a:spcPts val="0"/>
                </a:spcAft>
                <a:buNone/>
              </a:pPr>
              <a:r>
                <a:rPr lang="en" sz="800">
                  <a:solidFill>
                    <a:srgbClr val="FFFFFF"/>
                  </a:solidFill>
                  <a:latin typeface="Overpass"/>
                  <a:ea typeface="Overpass"/>
                  <a:cs typeface="Overpass"/>
                  <a:sym typeface="Overpass"/>
                </a:rPr>
                <a:t>CAPSULE 2</a:t>
              </a:r>
              <a:endParaRPr sz="800">
                <a:solidFill>
                  <a:srgbClr val="FFFFFF"/>
                </a:solidFill>
                <a:latin typeface="Overpass"/>
                <a:ea typeface="Overpass"/>
                <a:cs typeface="Overpass"/>
                <a:sym typeface="Overpass"/>
              </a:endParaRPr>
            </a:p>
          </p:txBody>
        </p:sp>
        <p:pic>
          <p:nvPicPr>
            <p:cNvPr id="3113" name="Google Shape;3113;p242"/>
            <p:cNvPicPr preferRelativeResize="0"/>
            <p:nvPr/>
          </p:nvPicPr>
          <p:blipFill>
            <a:blip r:embed="rId3">
              <a:alphaModFix/>
            </a:blip>
            <a:stretch>
              <a:fillRect/>
            </a:stretch>
          </p:blipFill>
          <p:spPr>
            <a:xfrm>
              <a:off x="4736425" y="2516122"/>
              <a:ext cx="1102025" cy="523850"/>
            </a:xfrm>
            <a:prstGeom prst="rect">
              <a:avLst/>
            </a:prstGeom>
            <a:noFill/>
            <a:ln>
              <a:noFill/>
            </a:ln>
          </p:spPr>
        </p:pic>
        <p:pic>
          <p:nvPicPr>
            <p:cNvPr id="3114" name="Google Shape;3114;p242"/>
            <p:cNvPicPr preferRelativeResize="0"/>
            <p:nvPr/>
          </p:nvPicPr>
          <p:blipFill>
            <a:blip r:embed="rId5">
              <a:alphaModFix/>
            </a:blip>
            <a:stretch>
              <a:fillRect/>
            </a:stretch>
          </p:blipFill>
          <p:spPr>
            <a:xfrm>
              <a:off x="4964822" y="1710900"/>
              <a:ext cx="645227" cy="572700"/>
            </a:xfrm>
            <a:prstGeom prst="rect">
              <a:avLst/>
            </a:prstGeom>
            <a:noFill/>
            <a:ln>
              <a:noFill/>
            </a:ln>
          </p:spPr>
        </p:pic>
      </p:grpSp>
      <p:cxnSp>
        <p:nvCxnSpPr>
          <p:cNvPr id="3115" name="Google Shape;3115;p242"/>
          <p:cNvCxnSpPr/>
          <p:nvPr/>
        </p:nvCxnSpPr>
        <p:spPr>
          <a:xfrm>
            <a:off x="7443728" y="3007947"/>
            <a:ext cx="848100" cy="0"/>
          </a:xfrm>
          <a:prstGeom prst="straightConnector1">
            <a:avLst/>
          </a:prstGeom>
          <a:noFill/>
          <a:ln cap="flat" cmpd="sng" w="9525">
            <a:solidFill>
              <a:srgbClr val="595959"/>
            </a:solidFill>
            <a:prstDash val="solid"/>
            <a:round/>
            <a:headEnd len="med" w="med" type="triangle"/>
            <a:tailEnd len="med" w="med" type="triangle"/>
          </a:ln>
        </p:spPr>
      </p:cxnSp>
      <p:grpSp>
        <p:nvGrpSpPr>
          <p:cNvPr id="3116" name="Google Shape;3116;p242"/>
          <p:cNvGrpSpPr/>
          <p:nvPr/>
        </p:nvGrpSpPr>
        <p:grpSpPr>
          <a:xfrm>
            <a:off x="8291821" y="2453729"/>
            <a:ext cx="775373" cy="1108421"/>
            <a:chOff x="7086350" y="2926075"/>
            <a:chExt cx="1163700" cy="1662298"/>
          </a:xfrm>
        </p:grpSpPr>
        <p:sp>
          <p:nvSpPr>
            <p:cNvPr id="3117" name="Google Shape;3117;p242"/>
            <p:cNvSpPr/>
            <p:nvPr/>
          </p:nvSpPr>
          <p:spPr>
            <a:xfrm>
              <a:off x="7086350" y="2926075"/>
              <a:ext cx="1161000" cy="1662000"/>
            </a:xfrm>
            <a:prstGeom prst="rect">
              <a:avLst/>
            </a:prstGeom>
            <a:solidFill>
              <a:srgbClr val="D2D2D2"/>
            </a:solidFill>
            <a:ln cap="flat" cmpd="sng" w="9525">
              <a:solidFill>
                <a:srgbClr val="666666"/>
              </a:solidFill>
              <a:prstDash val="solid"/>
              <a:round/>
              <a:headEnd len="sm" w="sm" type="none"/>
              <a:tailEnd len="sm" w="sm" type="none"/>
            </a:ln>
          </p:spPr>
          <p:txBody>
            <a:bodyPr anchorCtr="0" anchor="ctr" bIns="122175" lIns="122175" spcFirstLastPara="1" rIns="122175" wrap="square" tIns="122175">
              <a:noAutofit/>
            </a:bodyPr>
            <a:lstStyle/>
            <a:p>
              <a:pPr indent="0" lvl="0" marL="0" rtl="0" algn="l">
                <a:spcBef>
                  <a:spcPts val="0"/>
                </a:spcBef>
                <a:spcAft>
                  <a:spcPts val="0"/>
                </a:spcAft>
                <a:buNone/>
              </a:pPr>
              <a:r>
                <a:t/>
              </a:r>
              <a:endParaRPr/>
            </a:p>
          </p:txBody>
        </p:sp>
        <p:pic>
          <p:nvPicPr>
            <p:cNvPr id="3118" name="Google Shape;3118;p242"/>
            <p:cNvPicPr preferRelativeResize="0"/>
            <p:nvPr/>
          </p:nvPicPr>
          <p:blipFill>
            <a:blip r:embed="rId6">
              <a:alphaModFix/>
            </a:blip>
            <a:stretch>
              <a:fillRect/>
            </a:stretch>
          </p:blipFill>
          <p:spPr>
            <a:xfrm>
              <a:off x="7167675" y="3054725"/>
              <a:ext cx="972850" cy="1171525"/>
            </a:xfrm>
            <a:prstGeom prst="rect">
              <a:avLst/>
            </a:prstGeom>
            <a:noFill/>
            <a:ln>
              <a:noFill/>
            </a:ln>
          </p:spPr>
        </p:pic>
        <p:sp>
          <p:nvSpPr>
            <p:cNvPr id="3119" name="Google Shape;3119;p242"/>
            <p:cNvSpPr/>
            <p:nvPr/>
          </p:nvSpPr>
          <p:spPr>
            <a:xfrm>
              <a:off x="7086350" y="4346873"/>
              <a:ext cx="1163700" cy="241500"/>
            </a:xfrm>
            <a:prstGeom prst="rect">
              <a:avLst/>
            </a:prstGeom>
            <a:solidFill>
              <a:srgbClr val="009BD7"/>
            </a:solidFill>
            <a:ln cap="flat" cmpd="sng" w="9525">
              <a:solidFill>
                <a:srgbClr val="666666"/>
              </a:solidFill>
              <a:prstDash val="solid"/>
              <a:round/>
              <a:headEnd len="sm" w="sm" type="none"/>
              <a:tailEnd len="sm" w="sm" type="none"/>
            </a:ln>
          </p:spPr>
          <p:txBody>
            <a:bodyPr anchorCtr="0" anchor="ctr" bIns="122175" lIns="122175" spcFirstLastPara="1" rIns="122175" wrap="square" tIns="122175">
              <a:noAutofit/>
            </a:bodyPr>
            <a:lstStyle/>
            <a:p>
              <a:pPr indent="0" lvl="0" marL="0" rtl="0" algn="ctr">
                <a:spcBef>
                  <a:spcPts val="0"/>
                </a:spcBef>
                <a:spcAft>
                  <a:spcPts val="0"/>
                </a:spcAft>
                <a:buNone/>
              </a:pPr>
              <a:r>
                <a:rPr lang="en" sz="800">
                  <a:solidFill>
                    <a:srgbClr val="FFFFFF"/>
                  </a:solidFill>
                  <a:latin typeface="Overpass"/>
                  <a:ea typeface="Overpass"/>
                  <a:cs typeface="Overpass"/>
                  <a:sym typeface="Overpass"/>
                </a:rPr>
                <a:t>HOSTS</a:t>
              </a:r>
              <a:endParaRPr sz="800">
                <a:solidFill>
                  <a:srgbClr val="FFFFFF"/>
                </a:solidFill>
                <a:latin typeface="Overpass"/>
                <a:ea typeface="Overpass"/>
                <a:cs typeface="Overpass"/>
                <a:sym typeface="Overpass"/>
              </a:endParaRPr>
            </a:p>
          </p:txBody>
        </p:sp>
      </p:grpSp>
      <p:sp>
        <p:nvSpPr>
          <p:cNvPr id="3120" name="Google Shape;3120;p242"/>
          <p:cNvSpPr txBox="1"/>
          <p:nvPr/>
        </p:nvSpPr>
        <p:spPr>
          <a:xfrm>
            <a:off x="2054025" y="4608100"/>
            <a:ext cx="8080800" cy="143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verpass Light"/>
                <a:ea typeface="Overpass Light"/>
                <a:cs typeface="Overpass Light"/>
                <a:sym typeface="Overpass Light"/>
              </a:rPr>
              <a:t>Why does this matter?  Increases </a:t>
            </a:r>
            <a:r>
              <a:rPr lang="en">
                <a:latin typeface="Overpass Light"/>
                <a:ea typeface="Overpass Light"/>
                <a:cs typeface="Overpass Light"/>
                <a:sym typeface="Overpass Light"/>
              </a:rPr>
              <a:t>resilience</a:t>
            </a:r>
            <a:r>
              <a:rPr lang="en">
                <a:latin typeface="Overpass Light"/>
                <a:ea typeface="Overpass Light"/>
                <a:cs typeface="Overpass Light"/>
                <a:sym typeface="Overpass Light"/>
              </a:rPr>
              <a:t> of the Satellite infrastructure.  With load balanced capsules all functions will work if a single capsule becomes unavailable.</a:t>
            </a:r>
            <a:endParaRPr>
              <a:latin typeface="Overpass Light"/>
              <a:ea typeface="Overpass Light"/>
              <a:cs typeface="Overpass Light"/>
              <a:sym typeface="Overpass Light"/>
            </a:endParaRPr>
          </a:p>
          <a:p>
            <a:pPr indent="0" lvl="0" marL="0" rtl="0" algn="l">
              <a:spcBef>
                <a:spcPts val="0"/>
              </a:spcBef>
              <a:spcAft>
                <a:spcPts val="0"/>
              </a:spcAft>
              <a:buNone/>
            </a:pPr>
            <a:r>
              <a:rPr lang="en">
                <a:latin typeface="Overpass Light"/>
                <a:ea typeface="Overpass Light"/>
                <a:cs typeface="Overpass Light"/>
                <a:sym typeface="Overpass Light"/>
              </a:rPr>
              <a:t>If the Satellite becomes </a:t>
            </a:r>
            <a:r>
              <a:rPr lang="en">
                <a:latin typeface="Overpass Light"/>
                <a:ea typeface="Overpass Light"/>
                <a:cs typeface="Overpass Light"/>
                <a:sym typeface="Overpass Light"/>
              </a:rPr>
              <a:t>unavailable</a:t>
            </a:r>
            <a:r>
              <a:rPr lang="en">
                <a:latin typeface="Overpass Light"/>
                <a:ea typeface="Overpass Light"/>
                <a:cs typeface="Overpass Light"/>
                <a:sym typeface="Overpass Light"/>
              </a:rPr>
              <a:t> all features except registration is available from the capsules</a:t>
            </a:r>
            <a:endParaRPr>
              <a:latin typeface="Overpass Light"/>
              <a:ea typeface="Overpass Light"/>
              <a:cs typeface="Overpass Light"/>
              <a:sym typeface="Overpass Light"/>
            </a:endParaRPr>
          </a:p>
          <a:p>
            <a:pPr indent="0" lvl="0" marL="0" rtl="0" algn="l">
              <a:spcBef>
                <a:spcPts val="0"/>
              </a:spcBef>
              <a:spcAft>
                <a:spcPts val="0"/>
              </a:spcAft>
              <a:buNone/>
            </a:pPr>
            <a:r>
              <a:t/>
            </a:r>
            <a:endParaRPr>
              <a:latin typeface="Overpass Light"/>
              <a:ea typeface="Overpass Light"/>
              <a:cs typeface="Overpass Light"/>
              <a:sym typeface="Overpass Light"/>
            </a:endParaRPr>
          </a:p>
          <a:p>
            <a:pPr indent="0" lvl="0" marL="0" rtl="0" algn="l">
              <a:spcBef>
                <a:spcPts val="0"/>
              </a:spcBef>
              <a:spcAft>
                <a:spcPts val="0"/>
              </a:spcAft>
              <a:buNone/>
            </a:pPr>
            <a:r>
              <a:rPr lang="en">
                <a:latin typeface="Overpass Light"/>
                <a:ea typeface="Overpass Light"/>
                <a:cs typeface="Overpass Light"/>
                <a:sym typeface="Overpass Light"/>
              </a:rPr>
              <a:t>Exception: Small environments that want to </a:t>
            </a:r>
            <a:r>
              <a:rPr lang="en">
                <a:latin typeface="Overpass Light"/>
                <a:ea typeface="Overpass Light"/>
                <a:cs typeface="Overpass Light"/>
                <a:sym typeface="Overpass Light"/>
              </a:rPr>
              <a:t>minimize</a:t>
            </a:r>
            <a:r>
              <a:rPr lang="en">
                <a:latin typeface="Overpass Light"/>
                <a:ea typeface="Overpass Light"/>
                <a:cs typeface="Overpass Light"/>
                <a:sym typeface="Overpass Light"/>
              </a:rPr>
              <a:t> infrastructure. </a:t>
            </a:r>
            <a:endParaRPr>
              <a:latin typeface="Overpass Light"/>
              <a:ea typeface="Overpass Light"/>
              <a:cs typeface="Overpass Light"/>
              <a:sym typeface="Overpass Light"/>
            </a:endParaRPr>
          </a:p>
          <a:p>
            <a:pPr indent="0" lvl="0" marL="0" rtl="0" algn="l">
              <a:spcBef>
                <a:spcPts val="0"/>
              </a:spcBef>
              <a:spcAft>
                <a:spcPts val="0"/>
              </a:spcAft>
              <a:buNone/>
            </a:pPr>
            <a:r>
              <a:rPr lang="en">
                <a:latin typeface="Overpass Light"/>
                <a:ea typeface="Overpass Light"/>
                <a:cs typeface="Overpass Light"/>
                <a:sym typeface="Overpass Light"/>
              </a:rPr>
              <a:t>Note: Using custom certs in this configuration is supported but can be tricky.</a:t>
            </a:r>
            <a:endParaRPr>
              <a:latin typeface="Overpass Light"/>
              <a:ea typeface="Overpass Light"/>
              <a:cs typeface="Overpass Light"/>
              <a:sym typeface="Overpass Light"/>
            </a:endParaRPr>
          </a:p>
        </p:txBody>
      </p:sp>
      <p:pic>
        <p:nvPicPr>
          <p:cNvPr id="3121" name="Google Shape;3121;p242"/>
          <p:cNvPicPr preferRelativeResize="0"/>
          <p:nvPr/>
        </p:nvPicPr>
        <p:blipFill>
          <a:blip r:embed="rId7">
            <a:alphaModFix/>
          </a:blip>
          <a:stretch>
            <a:fillRect/>
          </a:stretch>
        </p:blipFill>
        <p:spPr>
          <a:xfrm>
            <a:off x="6569041" y="2594713"/>
            <a:ext cx="874663" cy="874663"/>
          </a:xfrm>
          <a:prstGeom prst="rect">
            <a:avLst/>
          </a:prstGeom>
          <a:noFill/>
          <a:ln>
            <a:noFill/>
          </a:ln>
        </p:spPr>
      </p:pic>
      <p:grpSp>
        <p:nvGrpSpPr>
          <p:cNvPr id="3122" name="Google Shape;3122;p242"/>
          <p:cNvGrpSpPr/>
          <p:nvPr/>
        </p:nvGrpSpPr>
        <p:grpSpPr>
          <a:xfrm>
            <a:off x="5071792" y="1714464"/>
            <a:ext cx="774813" cy="996223"/>
            <a:chOff x="4626241" y="1514250"/>
            <a:chExt cx="1341900" cy="1931413"/>
          </a:xfrm>
        </p:grpSpPr>
        <p:sp>
          <p:nvSpPr>
            <p:cNvPr id="3123" name="Google Shape;3123;p242"/>
            <p:cNvSpPr/>
            <p:nvPr/>
          </p:nvSpPr>
          <p:spPr>
            <a:xfrm>
              <a:off x="4626250" y="1514250"/>
              <a:ext cx="1338600" cy="1931100"/>
            </a:xfrm>
            <a:prstGeom prst="rect">
              <a:avLst/>
            </a:prstGeom>
            <a:solidFill>
              <a:srgbClr val="D2D2D2"/>
            </a:solidFill>
            <a:ln cap="flat" cmpd="sng" w="9525">
              <a:solidFill>
                <a:srgbClr val="666666"/>
              </a:solidFill>
              <a:prstDash val="solid"/>
              <a:round/>
              <a:headEnd len="sm" w="sm" type="none"/>
              <a:tailEnd len="sm" w="sm" type="none"/>
            </a:ln>
          </p:spPr>
          <p:txBody>
            <a:bodyPr anchorCtr="0" anchor="ctr" bIns="122175" lIns="122175" spcFirstLastPara="1" rIns="122175" wrap="square" tIns="122175">
              <a:noAutofit/>
            </a:bodyPr>
            <a:lstStyle/>
            <a:p>
              <a:pPr indent="0" lvl="0" marL="0" rtl="0" algn="l">
                <a:spcBef>
                  <a:spcPts val="0"/>
                </a:spcBef>
                <a:spcAft>
                  <a:spcPts val="0"/>
                </a:spcAft>
                <a:buNone/>
              </a:pPr>
              <a:r>
                <a:t/>
              </a:r>
              <a:endParaRPr/>
            </a:p>
          </p:txBody>
        </p:sp>
        <p:sp>
          <p:nvSpPr>
            <p:cNvPr id="3124" name="Google Shape;3124;p242"/>
            <p:cNvSpPr/>
            <p:nvPr/>
          </p:nvSpPr>
          <p:spPr>
            <a:xfrm>
              <a:off x="4626241" y="3133363"/>
              <a:ext cx="1341900" cy="312300"/>
            </a:xfrm>
            <a:prstGeom prst="rect">
              <a:avLst/>
            </a:prstGeom>
            <a:solidFill>
              <a:srgbClr val="009BD7"/>
            </a:solidFill>
            <a:ln cap="flat" cmpd="sng" w="9525">
              <a:solidFill>
                <a:srgbClr val="666666"/>
              </a:solidFill>
              <a:prstDash val="solid"/>
              <a:round/>
              <a:headEnd len="sm" w="sm" type="none"/>
              <a:tailEnd len="sm" w="sm" type="none"/>
            </a:ln>
          </p:spPr>
          <p:txBody>
            <a:bodyPr anchorCtr="0" anchor="ctr" bIns="122175" lIns="122175" spcFirstLastPara="1" rIns="122175" wrap="square" tIns="122175">
              <a:noAutofit/>
            </a:bodyPr>
            <a:lstStyle/>
            <a:p>
              <a:pPr indent="0" lvl="0" marL="0" rtl="0" algn="ctr">
                <a:spcBef>
                  <a:spcPts val="0"/>
                </a:spcBef>
                <a:spcAft>
                  <a:spcPts val="0"/>
                </a:spcAft>
                <a:buNone/>
              </a:pPr>
              <a:r>
                <a:rPr lang="en" sz="800">
                  <a:solidFill>
                    <a:srgbClr val="FFFFFF"/>
                  </a:solidFill>
                  <a:latin typeface="Overpass"/>
                  <a:ea typeface="Overpass"/>
                  <a:cs typeface="Overpass"/>
                  <a:sym typeface="Overpass"/>
                </a:rPr>
                <a:t>CAPSULE 1</a:t>
              </a:r>
              <a:endParaRPr sz="800">
                <a:solidFill>
                  <a:srgbClr val="FFFFFF"/>
                </a:solidFill>
                <a:latin typeface="Overpass"/>
                <a:ea typeface="Overpass"/>
                <a:cs typeface="Overpass"/>
                <a:sym typeface="Overpass"/>
              </a:endParaRPr>
            </a:p>
          </p:txBody>
        </p:sp>
        <p:pic>
          <p:nvPicPr>
            <p:cNvPr id="3125" name="Google Shape;3125;p242"/>
            <p:cNvPicPr preferRelativeResize="0"/>
            <p:nvPr/>
          </p:nvPicPr>
          <p:blipFill>
            <a:blip r:embed="rId3">
              <a:alphaModFix/>
            </a:blip>
            <a:stretch>
              <a:fillRect/>
            </a:stretch>
          </p:blipFill>
          <p:spPr>
            <a:xfrm>
              <a:off x="4736425" y="2516122"/>
              <a:ext cx="1102025" cy="523850"/>
            </a:xfrm>
            <a:prstGeom prst="rect">
              <a:avLst/>
            </a:prstGeom>
            <a:noFill/>
            <a:ln>
              <a:noFill/>
            </a:ln>
          </p:spPr>
        </p:pic>
        <p:pic>
          <p:nvPicPr>
            <p:cNvPr id="3126" name="Google Shape;3126;p242"/>
            <p:cNvPicPr preferRelativeResize="0"/>
            <p:nvPr/>
          </p:nvPicPr>
          <p:blipFill>
            <a:blip r:embed="rId5">
              <a:alphaModFix/>
            </a:blip>
            <a:stretch>
              <a:fillRect/>
            </a:stretch>
          </p:blipFill>
          <p:spPr>
            <a:xfrm>
              <a:off x="4964822" y="1710900"/>
              <a:ext cx="645227" cy="572700"/>
            </a:xfrm>
            <a:prstGeom prst="rect">
              <a:avLst/>
            </a:prstGeom>
            <a:noFill/>
            <a:ln>
              <a:noFill/>
            </a:ln>
          </p:spPr>
        </p:pic>
      </p:grpSp>
      <p:cxnSp>
        <p:nvCxnSpPr>
          <p:cNvPr id="3127" name="Google Shape;3127;p242"/>
          <p:cNvCxnSpPr>
            <a:endCxn id="3121" idx="0"/>
          </p:cNvCxnSpPr>
          <p:nvPr/>
        </p:nvCxnSpPr>
        <p:spPr>
          <a:xfrm>
            <a:off x="5844772" y="2212513"/>
            <a:ext cx="1161600" cy="382200"/>
          </a:xfrm>
          <a:prstGeom prst="bentConnector2">
            <a:avLst/>
          </a:prstGeom>
          <a:noFill/>
          <a:ln cap="flat" cmpd="sng" w="9525">
            <a:solidFill>
              <a:schemeClr val="dk2"/>
            </a:solidFill>
            <a:prstDash val="solid"/>
            <a:round/>
            <a:headEnd len="med" w="med" type="triangle"/>
            <a:tailEnd len="med" w="med" type="triangle"/>
          </a:ln>
        </p:spPr>
      </p:cxnSp>
      <p:cxnSp>
        <p:nvCxnSpPr>
          <p:cNvPr id="3128" name="Google Shape;3128;p242"/>
          <p:cNvCxnSpPr>
            <a:stCxn id="3111" idx="3"/>
            <a:endCxn id="3129" idx="2"/>
          </p:cNvCxnSpPr>
          <p:nvPr/>
        </p:nvCxnSpPr>
        <p:spPr>
          <a:xfrm flipH="1" rot="10800000">
            <a:off x="5844705" y="3659995"/>
            <a:ext cx="1165500" cy="228900"/>
          </a:xfrm>
          <a:prstGeom prst="bentConnector2">
            <a:avLst/>
          </a:prstGeom>
          <a:noFill/>
          <a:ln cap="flat" cmpd="sng" w="9525">
            <a:solidFill>
              <a:schemeClr val="dk2"/>
            </a:solidFill>
            <a:prstDash val="solid"/>
            <a:round/>
            <a:headEnd len="med" w="med" type="triangle"/>
            <a:tailEnd len="med" w="med" type="triangle"/>
          </a:ln>
        </p:spPr>
      </p:cxnSp>
      <p:cxnSp>
        <p:nvCxnSpPr>
          <p:cNvPr id="3130" name="Google Shape;3130;p242"/>
          <p:cNvCxnSpPr>
            <a:endCxn id="3123" idx="1"/>
          </p:cNvCxnSpPr>
          <p:nvPr/>
        </p:nvCxnSpPr>
        <p:spPr>
          <a:xfrm flipH="1" rot="10800000">
            <a:off x="3894597" y="2212495"/>
            <a:ext cx="1177200" cy="819600"/>
          </a:xfrm>
          <a:prstGeom prst="bentConnector3">
            <a:avLst>
              <a:gd fmla="val 50000" name="adj1"/>
            </a:avLst>
          </a:prstGeom>
          <a:noFill/>
          <a:ln cap="flat" cmpd="sng" w="9525">
            <a:solidFill>
              <a:schemeClr val="dk2"/>
            </a:solidFill>
            <a:prstDash val="solid"/>
            <a:round/>
            <a:headEnd len="med" w="med" type="triangle"/>
            <a:tailEnd len="med" w="med" type="triangle"/>
          </a:ln>
        </p:spPr>
      </p:cxnSp>
      <p:cxnSp>
        <p:nvCxnSpPr>
          <p:cNvPr id="3131" name="Google Shape;3131;p242"/>
          <p:cNvCxnSpPr>
            <a:endCxn id="3111" idx="1"/>
          </p:cNvCxnSpPr>
          <p:nvPr/>
        </p:nvCxnSpPr>
        <p:spPr>
          <a:xfrm>
            <a:off x="3894597" y="3184495"/>
            <a:ext cx="1177200" cy="704400"/>
          </a:xfrm>
          <a:prstGeom prst="bentConnector3">
            <a:avLst>
              <a:gd fmla="val 50000" name="adj1"/>
            </a:avLst>
          </a:prstGeom>
          <a:noFill/>
          <a:ln cap="flat" cmpd="sng" w="9525">
            <a:solidFill>
              <a:schemeClr val="dk2"/>
            </a:solidFill>
            <a:prstDash val="solid"/>
            <a:round/>
            <a:headEnd len="med" w="med" type="triangle"/>
            <a:tailEnd len="med" w="med" type="triangle"/>
          </a:ln>
        </p:spPr>
      </p:cxnSp>
      <p:sp>
        <p:nvSpPr>
          <p:cNvPr id="3129" name="Google Shape;3129;p242"/>
          <p:cNvSpPr txBox="1"/>
          <p:nvPr/>
        </p:nvSpPr>
        <p:spPr>
          <a:xfrm>
            <a:off x="6572766" y="3459350"/>
            <a:ext cx="874800" cy="200700"/>
          </a:xfrm>
          <a:prstGeom prst="rect">
            <a:avLst/>
          </a:prstGeom>
          <a:solidFill>
            <a:srgbClr val="009BD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Overpass Light"/>
                <a:ea typeface="Overpass Light"/>
                <a:cs typeface="Overpass Light"/>
                <a:sym typeface="Overpass Light"/>
              </a:rPr>
              <a:t>Load Balancer</a:t>
            </a:r>
            <a:endParaRPr sz="800">
              <a:solidFill>
                <a:srgbClr val="FFFFFF"/>
              </a:solidFill>
              <a:latin typeface="Overpass Light"/>
              <a:ea typeface="Overpass Light"/>
              <a:cs typeface="Overpass Light"/>
              <a:sym typeface="Overpass Light"/>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71" name="Shape 1171"/>
        <p:cNvGrpSpPr/>
        <p:nvPr/>
      </p:nvGrpSpPr>
      <p:grpSpPr>
        <a:xfrm>
          <a:off x="0" y="0"/>
          <a:ext cx="0" cy="0"/>
          <a:chOff x="0" y="0"/>
          <a:chExt cx="0" cy="0"/>
        </a:xfrm>
      </p:grpSpPr>
      <p:pic>
        <p:nvPicPr>
          <p:cNvPr id="1172" name="Google Shape;1172;p135"/>
          <p:cNvPicPr preferRelativeResize="0"/>
          <p:nvPr/>
        </p:nvPicPr>
        <p:blipFill>
          <a:blip r:embed="rId3">
            <a:alphaModFix/>
          </a:blip>
          <a:stretch>
            <a:fillRect/>
          </a:stretch>
        </p:blipFill>
        <p:spPr>
          <a:xfrm>
            <a:off x="0" y="1861950"/>
            <a:ext cx="12188947" cy="3388150"/>
          </a:xfrm>
          <a:prstGeom prst="rect">
            <a:avLst/>
          </a:prstGeom>
          <a:noFill/>
          <a:ln>
            <a:noFill/>
          </a:ln>
        </p:spPr>
      </p:pic>
      <p:sp>
        <p:nvSpPr>
          <p:cNvPr id="1173" name="Google Shape;1173;p135"/>
          <p:cNvSpPr txBox="1"/>
          <p:nvPr/>
        </p:nvSpPr>
        <p:spPr>
          <a:xfrm>
            <a:off x="1101924" y="0"/>
            <a:ext cx="9984900" cy="1417200"/>
          </a:xfrm>
          <a:prstGeom prst="rect">
            <a:avLst/>
          </a:prstGeom>
          <a:noFill/>
          <a:ln>
            <a:noFill/>
          </a:ln>
        </p:spPr>
        <p:txBody>
          <a:bodyPr anchorCtr="0" anchor="b" bIns="122175" lIns="122175" spcFirstLastPara="1" rIns="122175" wrap="square" tIns="122175">
            <a:noAutofit/>
          </a:bodyPr>
          <a:lstStyle/>
          <a:p>
            <a:pPr indent="0" lvl="0" marL="0" rtl="0" algn="ctr">
              <a:spcBef>
                <a:spcPts val="0"/>
              </a:spcBef>
              <a:spcAft>
                <a:spcPts val="0"/>
              </a:spcAft>
              <a:buNone/>
            </a:pPr>
            <a:r>
              <a:rPr lang="en" sz="3700">
                <a:latin typeface="Overpass"/>
                <a:ea typeface="Overpass"/>
                <a:cs typeface="Overpass"/>
                <a:sym typeface="Overpass"/>
              </a:rPr>
              <a:t>Provisioning Management</a:t>
            </a:r>
            <a:endParaRPr sz="3700">
              <a:solidFill>
                <a:srgbClr val="000000"/>
              </a:solidFill>
              <a:latin typeface="Overpass"/>
              <a:ea typeface="Overpass"/>
              <a:cs typeface="Overpass"/>
              <a:sym typeface="Overpass"/>
            </a:endParaRPr>
          </a:p>
        </p:txBody>
      </p:sp>
      <p:pic>
        <p:nvPicPr>
          <p:cNvPr id="1174" name="Google Shape;1174;p135"/>
          <p:cNvPicPr preferRelativeResize="0"/>
          <p:nvPr/>
        </p:nvPicPr>
        <p:blipFill rotWithShape="1">
          <a:blip r:embed="rId4">
            <a:alphaModFix/>
          </a:blip>
          <a:srcRect b="0" l="0" r="0" t="0"/>
          <a:stretch/>
        </p:blipFill>
        <p:spPr>
          <a:xfrm>
            <a:off x="992518" y="2482258"/>
            <a:ext cx="4115902" cy="3258422"/>
          </a:xfrm>
          <a:prstGeom prst="rect">
            <a:avLst/>
          </a:prstGeom>
          <a:noFill/>
          <a:ln>
            <a:noFill/>
          </a:ln>
        </p:spPr>
      </p:pic>
      <p:pic>
        <p:nvPicPr>
          <p:cNvPr id="1175" name="Google Shape;1175;p135"/>
          <p:cNvPicPr preferRelativeResize="0"/>
          <p:nvPr/>
        </p:nvPicPr>
        <p:blipFill rotWithShape="1">
          <a:blip r:embed="rId5">
            <a:alphaModFix/>
          </a:blip>
          <a:srcRect b="0" l="0" r="0" t="0"/>
          <a:stretch/>
        </p:blipFill>
        <p:spPr>
          <a:xfrm>
            <a:off x="6664465" y="4323650"/>
            <a:ext cx="544544" cy="544544"/>
          </a:xfrm>
          <a:prstGeom prst="rect">
            <a:avLst/>
          </a:prstGeom>
          <a:noFill/>
          <a:ln>
            <a:noFill/>
          </a:ln>
        </p:spPr>
      </p:pic>
      <p:sp>
        <p:nvSpPr>
          <p:cNvPr id="1176" name="Google Shape;1176;p135"/>
          <p:cNvSpPr txBox="1"/>
          <p:nvPr/>
        </p:nvSpPr>
        <p:spPr>
          <a:xfrm>
            <a:off x="7357226" y="2829600"/>
            <a:ext cx="3729900" cy="605400"/>
          </a:xfrm>
          <a:prstGeom prst="rect">
            <a:avLst/>
          </a:prstGeom>
          <a:noFill/>
          <a:ln>
            <a:noFill/>
          </a:ln>
        </p:spPr>
        <p:txBody>
          <a:bodyPr anchorCtr="0" anchor="ctr" bIns="122175" lIns="122175" spcFirstLastPara="1" rIns="122175" wrap="square" tIns="122175">
            <a:noAutofit/>
          </a:bodyPr>
          <a:lstStyle/>
          <a:p>
            <a:pPr indent="0" lvl="0" marL="0" rtl="0" algn="l">
              <a:spcBef>
                <a:spcPts val="0"/>
              </a:spcBef>
              <a:spcAft>
                <a:spcPts val="0"/>
              </a:spcAft>
              <a:buNone/>
            </a:pPr>
            <a:r>
              <a:rPr b="1" lang="en" sz="1600">
                <a:solidFill>
                  <a:srgbClr val="A30000"/>
                </a:solidFill>
                <a:latin typeface="Overpass"/>
                <a:ea typeface="Overpass"/>
                <a:cs typeface="Overpass"/>
                <a:sym typeface="Overpass"/>
              </a:rPr>
              <a:t>Provision</a:t>
            </a:r>
            <a:r>
              <a:rPr b="1" lang="en" sz="1600">
                <a:latin typeface="Overpass"/>
                <a:ea typeface="Overpass"/>
                <a:cs typeface="Overpass"/>
                <a:sym typeface="Overpass"/>
              </a:rPr>
              <a:t> </a:t>
            </a:r>
            <a:r>
              <a:rPr lang="en" sz="1600">
                <a:latin typeface="Overpass Light"/>
                <a:ea typeface="Overpass Light"/>
                <a:cs typeface="Overpass Light"/>
                <a:sym typeface="Overpass Light"/>
              </a:rPr>
              <a:t>to bare metal, virtual,</a:t>
            </a:r>
            <a:br>
              <a:rPr lang="en" sz="1600">
                <a:latin typeface="Overpass Light"/>
                <a:ea typeface="Overpass Light"/>
                <a:cs typeface="Overpass Light"/>
                <a:sym typeface="Overpass Light"/>
              </a:rPr>
            </a:br>
            <a:r>
              <a:rPr lang="en" sz="1600">
                <a:latin typeface="Overpass Light"/>
                <a:ea typeface="Overpass Light"/>
                <a:cs typeface="Overpass Light"/>
                <a:sym typeface="Overpass Light"/>
              </a:rPr>
              <a:t>private, and public clouds</a:t>
            </a:r>
            <a:endParaRPr sz="1600">
              <a:latin typeface="Overpass Light"/>
              <a:ea typeface="Overpass Light"/>
              <a:cs typeface="Overpass Light"/>
              <a:sym typeface="Overpass Light"/>
            </a:endParaRPr>
          </a:p>
        </p:txBody>
      </p:sp>
      <p:sp>
        <p:nvSpPr>
          <p:cNvPr id="1177" name="Google Shape;1177;p135"/>
          <p:cNvSpPr txBox="1"/>
          <p:nvPr/>
        </p:nvSpPr>
        <p:spPr>
          <a:xfrm>
            <a:off x="7357226" y="4323667"/>
            <a:ext cx="3729900" cy="605400"/>
          </a:xfrm>
          <a:prstGeom prst="rect">
            <a:avLst/>
          </a:prstGeom>
          <a:noFill/>
          <a:ln>
            <a:noFill/>
          </a:ln>
        </p:spPr>
        <p:txBody>
          <a:bodyPr anchorCtr="0" anchor="ctr" bIns="122175" lIns="122175" spcFirstLastPara="1" rIns="122175" wrap="square" tIns="122175">
            <a:noAutofit/>
          </a:bodyPr>
          <a:lstStyle/>
          <a:p>
            <a:pPr indent="0" lvl="0" marL="0" rtl="0" algn="l">
              <a:spcBef>
                <a:spcPts val="0"/>
              </a:spcBef>
              <a:spcAft>
                <a:spcPts val="0"/>
              </a:spcAft>
              <a:buNone/>
            </a:pPr>
            <a:r>
              <a:rPr b="1" lang="en" sz="1600">
                <a:solidFill>
                  <a:srgbClr val="A30000"/>
                </a:solidFill>
                <a:latin typeface="Overpass"/>
                <a:ea typeface="Overpass"/>
                <a:cs typeface="Overpass"/>
                <a:sym typeface="Overpass"/>
              </a:rPr>
              <a:t>Automate</a:t>
            </a:r>
            <a:r>
              <a:rPr b="1" lang="en" sz="1600">
                <a:latin typeface="Overpass"/>
                <a:ea typeface="Overpass"/>
                <a:cs typeface="Overpass"/>
                <a:sym typeface="Overpass"/>
              </a:rPr>
              <a:t> </a:t>
            </a:r>
            <a:r>
              <a:rPr lang="en" sz="1600">
                <a:latin typeface="Overpass Light"/>
                <a:ea typeface="Overpass Light"/>
                <a:cs typeface="Overpass Light"/>
                <a:sym typeface="Overpass Light"/>
              </a:rPr>
              <a:t>using Ansible roles to perform post-provisioning steps</a:t>
            </a:r>
            <a:endParaRPr sz="1600">
              <a:latin typeface="Overpass Light"/>
              <a:ea typeface="Overpass Light"/>
              <a:cs typeface="Overpass Light"/>
              <a:sym typeface="Overpass Light"/>
            </a:endParaRPr>
          </a:p>
        </p:txBody>
      </p:sp>
      <p:sp>
        <p:nvSpPr>
          <p:cNvPr id="1178" name="Google Shape;1178;p135"/>
          <p:cNvSpPr txBox="1"/>
          <p:nvPr/>
        </p:nvSpPr>
        <p:spPr>
          <a:xfrm>
            <a:off x="7357226" y="3546700"/>
            <a:ext cx="3729900" cy="605400"/>
          </a:xfrm>
          <a:prstGeom prst="rect">
            <a:avLst/>
          </a:prstGeom>
          <a:noFill/>
          <a:ln>
            <a:noFill/>
          </a:ln>
        </p:spPr>
        <p:txBody>
          <a:bodyPr anchorCtr="0" anchor="ctr" bIns="122175" lIns="122175" spcFirstLastPara="1" rIns="122175" wrap="square" tIns="122175">
            <a:noAutofit/>
          </a:bodyPr>
          <a:lstStyle/>
          <a:p>
            <a:pPr indent="0" lvl="0" marL="0" rtl="0" algn="l">
              <a:spcBef>
                <a:spcPts val="0"/>
              </a:spcBef>
              <a:spcAft>
                <a:spcPts val="0"/>
              </a:spcAft>
              <a:buNone/>
            </a:pPr>
            <a:r>
              <a:rPr b="1" lang="en" sz="1600">
                <a:solidFill>
                  <a:srgbClr val="A30000"/>
                </a:solidFill>
                <a:latin typeface="Overpass"/>
                <a:ea typeface="Overpass"/>
                <a:cs typeface="Overpass"/>
                <a:sym typeface="Overpass"/>
              </a:rPr>
              <a:t>Import</a:t>
            </a:r>
            <a:r>
              <a:rPr b="1" lang="en" sz="1600">
                <a:latin typeface="Overpass"/>
                <a:ea typeface="Overpass"/>
                <a:cs typeface="Overpass"/>
                <a:sym typeface="Overpass"/>
              </a:rPr>
              <a:t> </a:t>
            </a:r>
            <a:r>
              <a:rPr lang="en" sz="1600">
                <a:latin typeface="Overpass Light"/>
                <a:ea typeface="Overpass Light"/>
                <a:cs typeface="Overpass Light"/>
                <a:sym typeface="Overpass Light"/>
              </a:rPr>
              <a:t>non-provisioned hosts</a:t>
            </a:r>
            <a:endParaRPr sz="1600">
              <a:latin typeface="Overpass Light"/>
              <a:ea typeface="Overpass Light"/>
              <a:cs typeface="Overpass Light"/>
              <a:sym typeface="Overpass Light"/>
            </a:endParaRPr>
          </a:p>
        </p:txBody>
      </p:sp>
      <p:pic>
        <p:nvPicPr>
          <p:cNvPr id="1179" name="Google Shape;1179;p135"/>
          <p:cNvPicPr preferRelativeResize="0"/>
          <p:nvPr/>
        </p:nvPicPr>
        <p:blipFill>
          <a:blip r:embed="rId6">
            <a:alphaModFix/>
          </a:blip>
          <a:stretch>
            <a:fillRect/>
          </a:stretch>
        </p:blipFill>
        <p:spPr>
          <a:xfrm>
            <a:off x="6664465" y="3546650"/>
            <a:ext cx="544544" cy="544544"/>
          </a:xfrm>
          <a:prstGeom prst="rect">
            <a:avLst/>
          </a:prstGeom>
          <a:noFill/>
          <a:ln>
            <a:noFill/>
          </a:ln>
        </p:spPr>
      </p:pic>
      <p:pic>
        <p:nvPicPr>
          <p:cNvPr id="1180" name="Google Shape;1180;p135"/>
          <p:cNvPicPr preferRelativeResize="0"/>
          <p:nvPr/>
        </p:nvPicPr>
        <p:blipFill rotWithShape="1">
          <a:blip r:embed="rId7">
            <a:alphaModFix/>
          </a:blip>
          <a:srcRect b="0" l="0" r="0" t="0"/>
          <a:stretch/>
        </p:blipFill>
        <p:spPr>
          <a:xfrm>
            <a:off x="6664465" y="2829584"/>
            <a:ext cx="544544" cy="544544"/>
          </a:xfrm>
          <a:prstGeom prst="rect">
            <a:avLst/>
          </a:prstGeom>
          <a:noFill/>
          <a:ln>
            <a:noFill/>
          </a:ln>
        </p:spPr>
      </p:pic>
      <p:sp>
        <p:nvSpPr>
          <p:cNvPr id="1181" name="Google Shape;1181;p135"/>
          <p:cNvSpPr txBox="1"/>
          <p:nvPr>
            <p:ph idx="1" type="subTitle"/>
          </p:nvPr>
        </p:nvSpPr>
        <p:spPr>
          <a:xfrm>
            <a:off x="447663" y="55441"/>
            <a:ext cx="5147700" cy="816300"/>
          </a:xfrm>
          <a:prstGeom prst="rect">
            <a:avLst/>
          </a:prstGeom>
        </p:spPr>
        <p:txBody>
          <a:bodyPr anchorCtr="0" anchor="ctr" bIns="91650" lIns="439925" spcFirstLastPara="1" rIns="91650" wrap="square" tIns="91650">
            <a:noAutofit/>
          </a:bodyPr>
          <a:lstStyle/>
          <a:p>
            <a:pPr indent="0" lvl="0" marL="0" rtl="0" algn="l">
              <a:spcBef>
                <a:spcPts val="0"/>
              </a:spcBef>
              <a:spcAft>
                <a:spcPts val="0"/>
              </a:spcAft>
              <a:buClr>
                <a:schemeClr val="dk1"/>
              </a:buClr>
              <a:buSzPts val="1100"/>
              <a:buFont typeface="Arial"/>
              <a:buNone/>
            </a:pPr>
            <a:r>
              <a:rPr lang="en"/>
              <a:t>Red Hat Satellite</a:t>
            </a:r>
            <a:endParaRPr/>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3135" name="Shape 3135"/>
        <p:cNvGrpSpPr/>
        <p:nvPr/>
      </p:nvGrpSpPr>
      <p:grpSpPr>
        <a:xfrm>
          <a:off x="0" y="0"/>
          <a:ext cx="0" cy="0"/>
          <a:chOff x="0" y="0"/>
          <a:chExt cx="0" cy="0"/>
        </a:xfrm>
      </p:grpSpPr>
      <p:pic>
        <p:nvPicPr>
          <p:cNvPr id="3136" name="Google Shape;3136;p243"/>
          <p:cNvPicPr preferRelativeResize="0"/>
          <p:nvPr/>
        </p:nvPicPr>
        <p:blipFill rotWithShape="1">
          <a:blip r:embed="rId3">
            <a:alphaModFix/>
          </a:blip>
          <a:srcRect b="0" l="0" r="0" t="0"/>
          <a:stretch/>
        </p:blipFill>
        <p:spPr>
          <a:xfrm>
            <a:off x="0" y="1820400"/>
            <a:ext cx="12188706" cy="599370"/>
          </a:xfrm>
          <a:prstGeom prst="rect">
            <a:avLst/>
          </a:prstGeom>
          <a:noFill/>
          <a:ln>
            <a:noFill/>
          </a:ln>
        </p:spPr>
      </p:pic>
      <p:sp>
        <p:nvSpPr>
          <p:cNvPr id="3137" name="Google Shape;3137;p243"/>
          <p:cNvSpPr txBox="1"/>
          <p:nvPr/>
        </p:nvSpPr>
        <p:spPr>
          <a:xfrm>
            <a:off x="6061843" y="1829280"/>
            <a:ext cx="6126900" cy="584700"/>
          </a:xfrm>
          <a:prstGeom prst="rect">
            <a:avLst/>
          </a:prstGeom>
          <a:noFill/>
          <a:ln>
            <a:noFill/>
          </a:ln>
        </p:spPr>
        <p:txBody>
          <a:bodyPr anchorCtr="0" anchor="ctr" bIns="121925" lIns="121925" spcFirstLastPara="1" rIns="121925" wrap="square" tIns="121925">
            <a:noAutofit/>
          </a:bodyPr>
          <a:lstStyle/>
          <a:p>
            <a:pPr indent="0" lvl="0" marL="0" marR="0" rtl="0" algn="ctr">
              <a:lnSpc>
                <a:spcPct val="100000"/>
              </a:lnSpc>
              <a:spcBef>
                <a:spcPts val="0"/>
              </a:spcBef>
              <a:spcAft>
                <a:spcPts val="0"/>
              </a:spcAft>
              <a:buNone/>
            </a:pPr>
            <a:r>
              <a:rPr b="1" lang="en" sz="2400">
                <a:solidFill>
                  <a:srgbClr val="FFFFFF"/>
                </a:solidFill>
                <a:latin typeface="Overpass"/>
                <a:ea typeface="Overpass"/>
                <a:cs typeface="Overpass"/>
                <a:sym typeface="Overpass"/>
              </a:rPr>
              <a:t>Red Hat Satellite 6</a:t>
            </a:r>
            <a:endParaRPr b="0" i="0" sz="2400" u="none" cap="none" strike="noStrike">
              <a:solidFill>
                <a:srgbClr val="000000"/>
              </a:solidFill>
              <a:latin typeface="Arial"/>
              <a:ea typeface="Arial"/>
              <a:cs typeface="Arial"/>
              <a:sym typeface="Arial"/>
            </a:endParaRPr>
          </a:p>
        </p:txBody>
      </p:sp>
      <p:sp>
        <p:nvSpPr>
          <p:cNvPr id="3138" name="Google Shape;3138;p243"/>
          <p:cNvSpPr txBox="1"/>
          <p:nvPr/>
        </p:nvSpPr>
        <p:spPr>
          <a:xfrm>
            <a:off x="0" y="1829280"/>
            <a:ext cx="6126900" cy="584700"/>
          </a:xfrm>
          <a:prstGeom prst="rect">
            <a:avLst/>
          </a:prstGeom>
          <a:noFill/>
          <a:ln>
            <a:noFill/>
          </a:ln>
        </p:spPr>
        <p:txBody>
          <a:bodyPr anchorCtr="0" anchor="ctr" bIns="121925" lIns="121925" spcFirstLastPara="1" rIns="121925" wrap="square" tIns="121925">
            <a:noAutofit/>
          </a:bodyPr>
          <a:lstStyle/>
          <a:p>
            <a:pPr indent="0" lvl="0" marL="0" marR="0" rtl="0" algn="ctr">
              <a:lnSpc>
                <a:spcPct val="100000"/>
              </a:lnSpc>
              <a:spcBef>
                <a:spcPts val="0"/>
              </a:spcBef>
              <a:spcAft>
                <a:spcPts val="0"/>
              </a:spcAft>
              <a:buNone/>
            </a:pPr>
            <a:r>
              <a:rPr b="1" lang="en" sz="2400">
                <a:solidFill>
                  <a:srgbClr val="FFFFFF"/>
                </a:solidFill>
                <a:latin typeface="Overpass"/>
                <a:ea typeface="Overpass"/>
                <a:cs typeface="Overpass"/>
                <a:sym typeface="Overpass"/>
              </a:rPr>
              <a:t>Red Hat Satellite 5</a:t>
            </a:r>
            <a:endParaRPr b="0" i="0" sz="2400" u="none" cap="none" strike="noStrike">
              <a:solidFill>
                <a:srgbClr val="000000"/>
              </a:solidFill>
              <a:latin typeface="Arial"/>
              <a:ea typeface="Arial"/>
              <a:cs typeface="Arial"/>
              <a:sym typeface="Arial"/>
            </a:endParaRPr>
          </a:p>
        </p:txBody>
      </p:sp>
      <p:sp>
        <p:nvSpPr>
          <p:cNvPr id="3139" name="Google Shape;3139;p243"/>
          <p:cNvSpPr txBox="1"/>
          <p:nvPr/>
        </p:nvSpPr>
        <p:spPr>
          <a:xfrm>
            <a:off x="415576" y="621360"/>
            <a:ext cx="11358000" cy="763500"/>
          </a:xfrm>
          <a:prstGeom prst="rect">
            <a:avLst/>
          </a:prstGeom>
          <a:noFill/>
          <a:ln>
            <a:noFill/>
          </a:ln>
        </p:spPr>
        <p:txBody>
          <a:bodyPr anchorCtr="0" anchor="t" bIns="121925" lIns="121925" spcFirstLastPara="1" rIns="121925" wrap="square" tIns="121925">
            <a:noAutofit/>
          </a:bodyPr>
          <a:lstStyle/>
          <a:p>
            <a:pPr indent="0" lvl="0" marL="0" marR="0" rtl="0" algn="ctr">
              <a:lnSpc>
                <a:spcPct val="100000"/>
              </a:lnSpc>
              <a:spcBef>
                <a:spcPts val="0"/>
              </a:spcBef>
              <a:spcAft>
                <a:spcPts val="0"/>
              </a:spcAft>
              <a:buNone/>
            </a:pPr>
            <a:r>
              <a:rPr b="1" lang="en" sz="3200">
                <a:solidFill>
                  <a:srgbClr val="424041"/>
                </a:solidFill>
                <a:latin typeface="Overpass"/>
                <a:ea typeface="Overpass"/>
                <a:cs typeface="Overpass"/>
                <a:sym typeface="Overpass"/>
              </a:rPr>
              <a:t>Red Hat Satellite - Upstream Evolution</a:t>
            </a:r>
            <a:endParaRPr b="0" i="0" sz="3200" u="none" cap="none" strike="noStrike">
              <a:solidFill>
                <a:srgbClr val="000000"/>
              </a:solidFill>
              <a:latin typeface="Arial"/>
              <a:ea typeface="Arial"/>
              <a:cs typeface="Arial"/>
              <a:sym typeface="Arial"/>
            </a:endParaRPr>
          </a:p>
        </p:txBody>
      </p:sp>
      <p:pic>
        <p:nvPicPr>
          <p:cNvPr id="3140" name="Google Shape;3140;p243"/>
          <p:cNvPicPr preferRelativeResize="0"/>
          <p:nvPr/>
        </p:nvPicPr>
        <p:blipFill rotWithShape="1">
          <a:blip r:embed="rId4">
            <a:alphaModFix/>
          </a:blip>
          <a:srcRect b="0" l="0" r="0" t="0"/>
          <a:stretch/>
        </p:blipFill>
        <p:spPr>
          <a:xfrm>
            <a:off x="1444439" y="4126800"/>
            <a:ext cx="3256469" cy="763969"/>
          </a:xfrm>
          <a:prstGeom prst="rect">
            <a:avLst/>
          </a:prstGeom>
          <a:noFill/>
          <a:ln>
            <a:noFill/>
          </a:ln>
        </p:spPr>
      </p:pic>
      <p:pic>
        <p:nvPicPr>
          <p:cNvPr id="3141" name="Google Shape;3141;p243"/>
          <p:cNvPicPr preferRelativeResize="0"/>
          <p:nvPr/>
        </p:nvPicPr>
        <p:blipFill rotWithShape="1">
          <a:blip r:embed="rId5">
            <a:alphaModFix/>
          </a:blip>
          <a:srcRect b="0" l="0" r="0" t="0"/>
          <a:stretch/>
        </p:blipFill>
        <p:spPr>
          <a:xfrm>
            <a:off x="7172879" y="3097320"/>
            <a:ext cx="2112436" cy="881779"/>
          </a:xfrm>
          <a:prstGeom prst="rect">
            <a:avLst/>
          </a:prstGeom>
          <a:noFill/>
          <a:ln>
            <a:noFill/>
          </a:ln>
        </p:spPr>
      </p:pic>
      <p:pic>
        <p:nvPicPr>
          <p:cNvPr id="3142" name="Google Shape;3142;p243"/>
          <p:cNvPicPr preferRelativeResize="0"/>
          <p:nvPr/>
        </p:nvPicPr>
        <p:blipFill rotWithShape="1">
          <a:blip r:embed="rId6">
            <a:alphaModFix/>
          </a:blip>
          <a:srcRect b="0" l="0" r="0" t="0"/>
          <a:stretch/>
        </p:blipFill>
        <p:spPr>
          <a:xfrm>
            <a:off x="9530616" y="4155000"/>
            <a:ext cx="1345585" cy="750531"/>
          </a:xfrm>
          <a:prstGeom prst="rect">
            <a:avLst/>
          </a:prstGeom>
          <a:noFill/>
          <a:ln>
            <a:noFill/>
          </a:ln>
        </p:spPr>
      </p:pic>
      <p:pic>
        <p:nvPicPr>
          <p:cNvPr id="3143" name="Google Shape;3143;p243"/>
          <p:cNvPicPr preferRelativeResize="0"/>
          <p:nvPr/>
        </p:nvPicPr>
        <p:blipFill>
          <a:blip r:embed="rId7">
            <a:alphaModFix/>
          </a:blip>
          <a:stretch>
            <a:fillRect/>
          </a:stretch>
        </p:blipFill>
        <p:spPr>
          <a:xfrm>
            <a:off x="7463700" y="5219327"/>
            <a:ext cx="1345573" cy="628010"/>
          </a:xfrm>
          <a:prstGeom prst="rect">
            <a:avLst/>
          </a:prstGeom>
          <a:noFill/>
          <a:ln>
            <a:noFill/>
          </a:ln>
        </p:spPr>
      </p:pic>
      <p:pic>
        <p:nvPicPr>
          <p:cNvPr id="3144" name="Google Shape;3144;p243"/>
          <p:cNvPicPr preferRelativeResize="0"/>
          <p:nvPr/>
        </p:nvPicPr>
        <p:blipFill>
          <a:blip r:embed="rId8">
            <a:alphaModFix/>
          </a:blip>
          <a:stretch>
            <a:fillRect/>
          </a:stretch>
        </p:blipFill>
        <p:spPr>
          <a:xfrm>
            <a:off x="9630600" y="5305811"/>
            <a:ext cx="1275750" cy="455018"/>
          </a:xfrm>
          <a:prstGeom prst="rect">
            <a:avLst/>
          </a:prstGeom>
          <a:noFill/>
          <a:ln>
            <a:noFill/>
          </a:ln>
        </p:spPr>
      </p:pic>
      <p:pic>
        <p:nvPicPr>
          <p:cNvPr id="3145" name="Google Shape;3145;p243"/>
          <p:cNvPicPr preferRelativeResize="0"/>
          <p:nvPr/>
        </p:nvPicPr>
        <p:blipFill>
          <a:blip r:embed="rId9">
            <a:alphaModFix/>
          </a:blip>
          <a:stretch>
            <a:fillRect/>
          </a:stretch>
        </p:blipFill>
        <p:spPr>
          <a:xfrm>
            <a:off x="9905123" y="3085423"/>
            <a:ext cx="726704" cy="881775"/>
          </a:xfrm>
          <a:prstGeom prst="rect">
            <a:avLst/>
          </a:prstGeom>
          <a:noFill/>
          <a:ln>
            <a:noFill/>
          </a:ln>
        </p:spPr>
      </p:pic>
      <p:pic>
        <p:nvPicPr>
          <p:cNvPr id="3146" name="Google Shape;3146;p243"/>
          <p:cNvPicPr preferRelativeResize="0"/>
          <p:nvPr/>
        </p:nvPicPr>
        <p:blipFill>
          <a:blip r:embed="rId10">
            <a:alphaModFix/>
          </a:blip>
          <a:stretch>
            <a:fillRect/>
          </a:stretch>
        </p:blipFill>
        <p:spPr>
          <a:xfrm>
            <a:off x="7361896" y="4144450"/>
            <a:ext cx="1549179" cy="7716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85" name="Shape 1185"/>
        <p:cNvGrpSpPr/>
        <p:nvPr/>
      </p:nvGrpSpPr>
      <p:grpSpPr>
        <a:xfrm>
          <a:off x="0" y="0"/>
          <a:ext cx="0" cy="0"/>
          <a:chOff x="0" y="0"/>
          <a:chExt cx="0" cy="0"/>
        </a:xfrm>
      </p:grpSpPr>
      <p:pic>
        <p:nvPicPr>
          <p:cNvPr id="1186" name="Google Shape;1186;p136"/>
          <p:cNvPicPr preferRelativeResize="0"/>
          <p:nvPr/>
        </p:nvPicPr>
        <p:blipFill>
          <a:blip r:embed="rId3">
            <a:alphaModFix/>
          </a:blip>
          <a:stretch>
            <a:fillRect/>
          </a:stretch>
        </p:blipFill>
        <p:spPr>
          <a:xfrm>
            <a:off x="0" y="1861950"/>
            <a:ext cx="12188947" cy="3388150"/>
          </a:xfrm>
          <a:prstGeom prst="rect">
            <a:avLst/>
          </a:prstGeom>
          <a:noFill/>
          <a:ln>
            <a:noFill/>
          </a:ln>
        </p:spPr>
      </p:pic>
      <p:sp>
        <p:nvSpPr>
          <p:cNvPr id="1187" name="Google Shape;1187;p136"/>
          <p:cNvSpPr txBox="1"/>
          <p:nvPr/>
        </p:nvSpPr>
        <p:spPr>
          <a:xfrm>
            <a:off x="1101924" y="0"/>
            <a:ext cx="9984900" cy="1417200"/>
          </a:xfrm>
          <a:prstGeom prst="rect">
            <a:avLst/>
          </a:prstGeom>
          <a:noFill/>
          <a:ln>
            <a:noFill/>
          </a:ln>
        </p:spPr>
        <p:txBody>
          <a:bodyPr anchorCtr="0" anchor="b" bIns="122175" lIns="122175" spcFirstLastPara="1" rIns="122175" wrap="square" tIns="122175">
            <a:noAutofit/>
          </a:bodyPr>
          <a:lstStyle/>
          <a:p>
            <a:pPr indent="0" lvl="0" marL="0" rtl="0" algn="ctr">
              <a:spcBef>
                <a:spcPts val="0"/>
              </a:spcBef>
              <a:spcAft>
                <a:spcPts val="0"/>
              </a:spcAft>
              <a:buNone/>
            </a:pPr>
            <a:r>
              <a:rPr lang="en" sz="3700">
                <a:latin typeface="Overpass"/>
                <a:ea typeface="Overpass"/>
                <a:cs typeface="Overpass"/>
                <a:sym typeface="Overpass"/>
              </a:rPr>
              <a:t>Subscription Management</a:t>
            </a:r>
            <a:endParaRPr sz="3700">
              <a:solidFill>
                <a:srgbClr val="000000"/>
              </a:solidFill>
              <a:latin typeface="Overpass"/>
              <a:ea typeface="Overpass"/>
              <a:cs typeface="Overpass"/>
              <a:sym typeface="Overpass"/>
            </a:endParaRPr>
          </a:p>
        </p:txBody>
      </p:sp>
      <p:pic>
        <p:nvPicPr>
          <p:cNvPr id="1188" name="Google Shape;1188;p136"/>
          <p:cNvPicPr preferRelativeResize="0"/>
          <p:nvPr/>
        </p:nvPicPr>
        <p:blipFill rotWithShape="1">
          <a:blip r:embed="rId4">
            <a:alphaModFix/>
          </a:blip>
          <a:srcRect b="0" l="0" r="0" t="0"/>
          <a:stretch/>
        </p:blipFill>
        <p:spPr>
          <a:xfrm>
            <a:off x="6664465" y="2695084"/>
            <a:ext cx="544544" cy="544544"/>
          </a:xfrm>
          <a:prstGeom prst="rect">
            <a:avLst/>
          </a:prstGeom>
          <a:noFill/>
          <a:ln>
            <a:noFill/>
          </a:ln>
        </p:spPr>
      </p:pic>
      <p:pic>
        <p:nvPicPr>
          <p:cNvPr id="1189" name="Google Shape;1189;p136"/>
          <p:cNvPicPr preferRelativeResize="0"/>
          <p:nvPr/>
        </p:nvPicPr>
        <p:blipFill rotWithShape="1">
          <a:blip r:embed="rId5">
            <a:alphaModFix/>
          </a:blip>
          <a:srcRect b="0" l="0" r="0" t="0"/>
          <a:stretch/>
        </p:blipFill>
        <p:spPr>
          <a:xfrm>
            <a:off x="6664470" y="3442112"/>
            <a:ext cx="544544" cy="544544"/>
          </a:xfrm>
          <a:prstGeom prst="rect">
            <a:avLst/>
          </a:prstGeom>
          <a:noFill/>
          <a:ln>
            <a:noFill/>
          </a:ln>
        </p:spPr>
      </p:pic>
      <p:pic>
        <p:nvPicPr>
          <p:cNvPr id="1190" name="Google Shape;1190;p136"/>
          <p:cNvPicPr preferRelativeResize="0"/>
          <p:nvPr/>
        </p:nvPicPr>
        <p:blipFill rotWithShape="1">
          <a:blip r:embed="rId6">
            <a:alphaModFix/>
          </a:blip>
          <a:srcRect b="0" l="0" r="0" t="0"/>
          <a:stretch/>
        </p:blipFill>
        <p:spPr>
          <a:xfrm>
            <a:off x="6664470" y="4189146"/>
            <a:ext cx="544544" cy="544544"/>
          </a:xfrm>
          <a:prstGeom prst="rect">
            <a:avLst/>
          </a:prstGeom>
          <a:noFill/>
          <a:ln>
            <a:noFill/>
          </a:ln>
        </p:spPr>
      </p:pic>
      <p:sp>
        <p:nvSpPr>
          <p:cNvPr id="1191" name="Google Shape;1191;p136"/>
          <p:cNvSpPr txBox="1"/>
          <p:nvPr/>
        </p:nvSpPr>
        <p:spPr>
          <a:xfrm>
            <a:off x="7357226" y="2695100"/>
            <a:ext cx="3946200" cy="605400"/>
          </a:xfrm>
          <a:prstGeom prst="rect">
            <a:avLst/>
          </a:prstGeom>
          <a:noFill/>
          <a:ln>
            <a:noFill/>
          </a:ln>
        </p:spPr>
        <p:txBody>
          <a:bodyPr anchorCtr="0" anchor="ctr" bIns="122175" lIns="122175" spcFirstLastPara="1" rIns="122175" wrap="square" tIns="122175">
            <a:noAutofit/>
          </a:bodyPr>
          <a:lstStyle/>
          <a:p>
            <a:pPr indent="0" lvl="0" marL="0" rtl="0" algn="l">
              <a:spcBef>
                <a:spcPts val="0"/>
              </a:spcBef>
              <a:spcAft>
                <a:spcPts val="0"/>
              </a:spcAft>
              <a:buNone/>
            </a:pPr>
            <a:r>
              <a:rPr b="1" lang="en" sz="1600">
                <a:solidFill>
                  <a:srgbClr val="A30000"/>
                </a:solidFill>
                <a:latin typeface="Overpass"/>
                <a:ea typeface="Overpass"/>
                <a:cs typeface="Overpass"/>
                <a:sym typeface="Overpass"/>
              </a:rPr>
              <a:t>Centrally manage</a:t>
            </a:r>
            <a:r>
              <a:rPr b="1" lang="en" sz="1600">
                <a:latin typeface="Overpass"/>
                <a:ea typeface="Overpass"/>
                <a:cs typeface="Overpass"/>
                <a:sym typeface="Overpass"/>
              </a:rPr>
              <a:t> </a:t>
            </a:r>
            <a:r>
              <a:rPr lang="en" sz="1600">
                <a:latin typeface="Overpass Light"/>
                <a:ea typeface="Overpass Light"/>
                <a:cs typeface="Overpass Light"/>
                <a:sym typeface="Overpass Light"/>
              </a:rPr>
              <a:t>subscription usage</a:t>
            </a:r>
            <a:endParaRPr sz="1600">
              <a:latin typeface="Overpass Light"/>
              <a:ea typeface="Overpass Light"/>
              <a:cs typeface="Overpass Light"/>
              <a:sym typeface="Overpass Light"/>
            </a:endParaRPr>
          </a:p>
        </p:txBody>
      </p:sp>
      <p:sp>
        <p:nvSpPr>
          <p:cNvPr id="1192" name="Google Shape;1192;p136"/>
          <p:cNvSpPr txBox="1"/>
          <p:nvPr/>
        </p:nvSpPr>
        <p:spPr>
          <a:xfrm>
            <a:off x="7357223" y="3442117"/>
            <a:ext cx="3507600" cy="605400"/>
          </a:xfrm>
          <a:prstGeom prst="rect">
            <a:avLst/>
          </a:prstGeom>
          <a:noFill/>
          <a:ln>
            <a:noFill/>
          </a:ln>
        </p:spPr>
        <p:txBody>
          <a:bodyPr anchorCtr="0" anchor="ctr" bIns="122175" lIns="122175" spcFirstLastPara="1" rIns="122175" wrap="square" tIns="122175">
            <a:noAutofit/>
          </a:bodyPr>
          <a:lstStyle/>
          <a:p>
            <a:pPr indent="0" lvl="0" marL="0" rtl="0" algn="l">
              <a:spcBef>
                <a:spcPts val="0"/>
              </a:spcBef>
              <a:spcAft>
                <a:spcPts val="0"/>
              </a:spcAft>
              <a:buNone/>
            </a:pPr>
            <a:r>
              <a:rPr b="1" lang="en" sz="1600">
                <a:solidFill>
                  <a:srgbClr val="A30000"/>
                </a:solidFill>
                <a:latin typeface="Overpass"/>
                <a:ea typeface="Overpass"/>
                <a:cs typeface="Overpass"/>
                <a:sym typeface="Overpass"/>
              </a:rPr>
              <a:t>Maintain</a:t>
            </a:r>
            <a:r>
              <a:rPr b="1" lang="en" sz="1600">
                <a:latin typeface="Overpass"/>
                <a:ea typeface="Overpass"/>
                <a:cs typeface="Overpass"/>
                <a:sym typeface="Overpass"/>
              </a:rPr>
              <a:t> </a:t>
            </a:r>
            <a:r>
              <a:rPr lang="en" sz="1600">
                <a:latin typeface="Overpass Light"/>
                <a:ea typeface="Overpass Light"/>
                <a:cs typeface="Overpass Light"/>
                <a:sym typeface="Overpass Light"/>
              </a:rPr>
              <a:t>accurate inventory and utilization information </a:t>
            </a:r>
            <a:endParaRPr sz="1600">
              <a:latin typeface="Overpass Light"/>
              <a:ea typeface="Overpass Light"/>
              <a:cs typeface="Overpass Light"/>
              <a:sym typeface="Overpass Light"/>
            </a:endParaRPr>
          </a:p>
        </p:txBody>
      </p:sp>
      <p:sp>
        <p:nvSpPr>
          <p:cNvPr id="1193" name="Google Shape;1193;p136"/>
          <p:cNvSpPr txBox="1"/>
          <p:nvPr/>
        </p:nvSpPr>
        <p:spPr>
          <a:xfrm>
            <a:off x="7357226" y="4189167"/>
            <a:ext cx="3639000" cy="605400"/>
          </a:xfrm>
          <a:prstGeom prst="rect">
            <a:avLst/>
          </a:prstGeom>
          <a:noFill/>
          <a:ln>
            <a:noFill/>
          </a:ln>
        </p:spPr>
        <p:txBody>
          <a:bodyPr anchorCtr="0" anchor="ctr" bIns="122175" lIns="122175" spcFirstLastPara="1" rIns="122175" wrap="square" tIns="122175">
            <a:noAutofit/>
          </a:bodyPr>
          <a:lstStyle/>
          <a:p>
            <a:pPr indent="0" lvl="0" marL="0" rtl="0" algn="l">
              <a:spcBef>
                <a:spcPts val="0"/>
              </a:spcBef>
              <a:spcAft>
                <a:spcPts val="0"/>
              </a:spcAft>
              <a:buNone/>
            </a:pPr>
            <a:r>
              <a:rPr b="1" lang="en" sz="1600">
                <a:solidFill>
                  <a:srgbClr val="A30000"/>
                </a:solidFill>
                <a:latin typeface="Overpass"/>
                <a:ea typeface="Overpass"/>
                <a:cs typeface="Overpass"/>
                <a:sym typeface="Overpass"/>
              </a:rPr>
              <a:t>Report</a:t>
            </a:r>
            <a:r>
              <a:rPr b="1" lang="en" sz="1600">
                <a:latin typeface="Overpass"/>
                <a:ea typeface="Overpass"/>
                <a:cs typeface="Overpass"/>
                <a:sym typeface="Overpass"/>
              </a:rPr>
              <a:t> </a:t>
            </a:r>
            <a:r>
              <a:rPr lang="en" sz="1600">
                <a:latin typeface="Overpass Light"/>
                <a:ea typeface="Overpass Light"/>
                <a:cs typeface="Overpass Light"/>
                <a:sym typeface="Overpass Light"/>
              </a:rPr>
              <a:t>on subscription consumption</a:t>
            </a:r>
            <a:endParaRPr sz="1600">
              <a:latin typeface="Overpass Light"/>
              <a:ea typeface="Overpass Light"/>
              <a:cs typeface="Overpass Light"/>
              <a:sym typeface="Overpass Light"/>
            </a:endParaRPr>
          </a:p>
        </p:txBody>
      </p:sp>
      <p:pic>
        <p:nvPicPr>
          <p:cNvPr id="1194" name="Google Shape;1194;p136"/>
          <p:cNvPicPr preferRelativeResize="0"/>
          <p:nvPr/>
        </p:nvPicPr>
        <p:blipFill>
          <a:blip r:embed="rId7">
            <a:alphaModFix/>
          </a:blip>
          <a:stretch>
            <a:fillRect/>
          </a:stretch>
        </p:blipFill>
        <p:spPr>
          <a:xfrm>
            <a:off x="992513" y="1589625"/>
            <a:ext cx="4115902" cy="4061595"/>
          </a:xfrm>
          <a:prstGeom prst="rect">
            <a:avLst/>
          </a:prstGeom>
          <a:noFill/>
          <a:ln>
            <a:noFill/>
          </a:ln>
        </p:spPr>
      </p:pic>
      <p:sp>
        <p:nvSpPr>
          <p:cNvPr id="1195" name="Google Shape;1195;p136"/>
          <p:cNvSpPr txBox="1"/>
          <p:nvPr>
            <p:ph idx="1" type="subTitle"/>
          </p:nvPr>
        </p:nvSpPr>
        <p:spPr>
          <a:xfrm>
            <a:off x="447663" y="55441"/>
            <a:ext cx="5147700" cy="816300"/>
          </a:xfrm>
          <a:prstGeom prst="rect">
            <a:avLst/>
          </a:prstGeom>
        </p:spPr>
        <p:txBody>
          <a:bodyPr anchorCtr="0" anchor="ctr" bIns="91650" lIns="439925" spcFirstLastPara="1" rIns="91650" wrap="square" tIns="91650">
            <a:noAutofit/>
          </a:bodyPr>
          <a:lstStyle/>
          <a:p>
            <a:pPr indent="0" lvl="0" marL="0" rtl="0" algn="l">
              <a:spcBef>
                <a:spcPts val="0"/>
              </a:spcBef>
              <a:spcAft>
                <a:spcPts val="0"/>
              </a:spcAft>
              <a:buClr>
                <a:schemeClr val="dk1"/>
              </a:buClr>
              <a:buSzPts val="1100"/>
              <a:buFont typeface="Arial"/>
              <a:buNone/>
            </a:pPr>
            <a:r>
              <a:rPr lang="en"/>
              <a:t>Red Hat Satellite</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99" name="Shape 1199"/>
        <p:cNvGrpSpPr/>
        <p:nvPr/>
      </p:nvGrpSpPr>
      <p:grpSpPr>
        <a:xfrm>
          <a:off x="0" y="0"/>
          <a:ext cx="0" cy="0"/>
          <a:chOff x="0" y="0"/>
          <a:chExt cx="0" cy="0"/>
        </a:xfrm>
      </p:grpSpPr>
      <p:sp>
        <p:nvSpPr>
          <p:cNvPr id="1200" name="Google Shape;1200;p137"/>
          <p:cNvSpPr txBox="1"/>
          <p:nvPr/>
        </p:nvSpPr>
        <p:spPr>
          <a:xfrm>
            <a:off x="1101924" y="0"/>
            <a:ext cx="9984900" cy="1417200"/>
          </a:xfrm>
          <a:prstGeom prst="rect">
            <a:avLst/>
          </a:prstGeom>
          <a:noFill/>
          <a:ln>
            <a:noFill/>
          </a:ln>
        </p:spPr>
        <p:txBody>
          <a:bodyPr anchorCtr="0" anchor="b" bIns="122175" lIns="122175" spcFirstLastPara="1" rIns="122175" wrap="square" tIns="122175">
            <a:noAutofit/>
          </a:bodyPr>
          <a:lstStyle/>
          <a:p>
            <a:pPr indent="0" lvl="0" marL="0" rtl="0" algn="ctr">
              <a:spcBef>
                <a:spcPts val="0"/>
              </a:spcBef>
              <a:spcAft>
                <a:spcPts val="0"/>
              </a:spcAft>
              <a:buNone/>
            </a:pPr>
            <a:r>
              <a:rPr lang="en" sz="3700">
                <a:latin typeface="Overpass"/>
                <a:ea typeface="Overpass"/>
                <a:cs typeface="Overpass"/>
                <a:sym typeface="Overpass"/>
              </a:rPr>
              <a:t>Additional Satellite Capabilities</a:t>
            </a:r>
            <a:endParaRPr sz="3700">
              <a:solidFill>
                <a:srgbClr val="000000"/>
              </a:solidFill>
              <a:latin typeface="Overpass"/>
              <a:ea typeface="Overpass"/>
              <a:cs typeface="Overpass"/>
              <a:sym typeface="Overpass"/>
            </a:endParaRPr>
          </a:p>
        </p:txBody>
      </p:sp>
      <p:pic>
        <p:nvPicPr>
          <p:cNvPr id="1201" name="Google Shape;1201;p137"/>
          <p:cNvPicPr preferRelativeResize="0"/>
          <p:nvPr/>
        </p:nvPicPr>
        <p:blipFill>
          <a:blip r:embed="rId3">
            <a:alphaModFix/>
          </a:blip>
          <a:stretch>
            <a:fillRect/>
          </a:stretch>
        </p:blipFill>
        <p:spPr>
          <a:xfrm>
            <a:off x="0" y="1861950"/>
            <a:ext cx="12188947" cy="3388150"/>
          </a:xfrm>
          <a:prstGeom prst="rect">
            <a:avLst/>
          </a:prstGeom>
          <a:noFill/>
          <a:ln>
            <a:noFill/>
          </a:ln>
        </p:spPr>
      </p:pic>
      <p:pic>
        <p:nvPicPr>
          <p:cNvPr id="1202" name="Google Shape;1202;p137"/>
          <p:cNvPicPr preferRelativeResize="0"/>
          <p:nvPr/>
        </p:nvPicPr>
        <p:blipFill rotWithShape="1">
          <a:blip r:embed="rId4">
            <a:alphaModFix/>
          </a:blip>
          <a:srcRect b="0" l="0" r="0" t="0"/>
          <a:stretch/>
        </p:blipFill>
        <p:spPr>
          <a:xfrm>
            <a:off x="992518" y="1589625"/>
            <a:ext cx="4115902" cy="4061595"/>
          </a:xfrm>
          <a:prstGeom prst="rect">
            <a:avLst/>
          </a:prstGeom>
          <a:noFill/>
          <a:ln>
            <a:noFill/>
          </a:ln>
        </p:spPr>
      </p:pic>
      <p:pic>
        <p:nvPicPr>
          <p:cNvPr id="1203" name="Google Shape;1203;p137"/>
          <p:cNvPicPr preferRelativeResize="0"/>
          <p:nvPr/>
        </p:nvPicPr>
        <p:blipFill rotWithShape="1">
          <a:blip r:embed="rId5">
            <a:alphaModFix/>
          </a:blip>
          <a:srcRect b="0" l="0" r="0" t="0"/>
          <a:stretch/>
        </p:blipFill>
        <p:spPr>
          <a:xfrm>
            <a:off x="6664465" y="2626384"/>
            <a:ext cx="544544" cy="544544"/>
          </a:xfrm>
          <a:prstGeom prst="rect">
            <a:avLst/>
          </a:prstGeom>
          <a:noFill/>
          <a:ln>
            <a:noFill/>
          </a:ln>
        </p:spPr>
      </p:pic>
      <p:pic>
        <p:nvPicPr>
          <p:cNvPr id="1204" name="Google Shape;1204;p137"/>
          <p:cNvPicPr preferRelativeResize="0"/>
          <p:nvPr/>
        </p:nvPicPr>
        <p:blipFill rotWithShape="1">
          <a:blip r:embed="rId6">
            <a:alphaModFix/>
          </a:blip>
          <a:srcRect b="0" l="0" r="0" t="0"/>
          <a:stretch/>
        </p:blipFill>
        <p:spPr>
          <a:xfrm>
            <a:off x="6664470" y="3409246"/>
            <a:ext cx="544544" cy="544544"/>
          </a:xfrm>
          <a:prstGeom prst="rect">
            <a:avLst/>
          </a:prstGeom>
          <a:noFill/>
          <a:ln>
            <a:noFill/>
          </a:ln>
        </p:spPr>
      </p:pic>
      <p:sp>
        <p:nvSpPr>
          <p:cNvPr id="1205" name="Google Shape;1205;p137"/>
          <p:cNvSpPr txBox="1"/>
          <p:nvPr/>
        </p:nvSpPr>
        <p:spPr>
          <a:xfrm>
            <a:off x="7357226" y="2626400"/>
            <a:ext cx="3729900" cy="605400"/>
          </a:xfrm>
          <a:prstGeom prst="rect">
            <a:avLst/>
          </a:prstGeom>
          <a:noFill/>
          <a:ln>
            <a:noFill/>
          </a:ln>
        </p:spPr>
        <p:txBody>
          <a:bodyPr anchorCtr="0" anchor="ctr" bIns="122175" lIns="122175" spcFirstLastPara="1" rIns="122175" wrap="square" tIns="122175">
            <a:noAutofit/>
          </a:bodyPr>
          <a:lstStyle/>
          <a:p>
            <a:pPr indent="0" lvl="0" marL="0" rtl="0" algn="l">
              <a:spcBef>
                <a:spcPts val="0"/>
              </a:spcBef>
              <a:spcAft>
                <a:spcPts val="0"/>
              </a:spcAft>
              <a:buNone/>
            </a:pPr>
            <a:r>
              <a:rPr b="1" lang="en" sz="1600">
                <a:solidFill>
                  <a:srgbClr val="A30000"/>
                </a:solidFill>
                <a:latin typeface="Overpass"/>
                <a:ea typeface="Overpass"/>
                <a:cs typeface="Overpass"/>
                <a:sym typeface="Overpass"/>
              </a:rPr>
              <a:t>Configuration Management</a:t>
            </a:r>
            <a:r>
              <a:rPr b="1" lang="en" sz="1600">
                <a:latin typeface="Overpass"/>
                <a:ea typeface="Overpass"/>
                <a:cs typeface="Overpass"/>
                <a:sym typeface="Overpass"/>
              </a:rPr>
              <a:t> </a:t>
            </a:r>
            <a:r>
              <a:rPr lang="en" sz="1600">
                <a:latin typeface="Overpass Light"/>
                <a:ea typeface="Overpass Light"/>
                <a:cs typeface="Overpass Light"/>
                <a:sym typeface="Overpass Light"/>
              </a:rPr>
              <a:t>using Ansible or Puppet</a:t>
            </a:r>
            <a:endParaRPr sz="1600">
              <a:latin typeface="Overpass Light"/>
              <a:ea typeface="Overpass Light"/>
              <a:cs typeface="Overpass Light"/>
              <a:sym typeface="Overpass Light"/>
            </a:endParaRPr>
          </a:p>
        </p:txBody>
      </p:sp>
      <p:sp>
        <p:nvSpPr>
          <p:cNvPr id="1206" name="Google Shape;1206;p137"/>
          <p:cNvSpPr txBox="1"/>
          <p:nvPr/>
        </p:nvSpPr>
        <p:spPr>
          <a:xfrm>
            <a:off x="7357226" y="3409267"/>
            <a:ext cx="3729900" cy="605400"/>
          </a:xfrm>
          <a:prstGeom prst="rect">
            <a:avLst/>
          </a:prstGeom>
          <a:noFill/>
          <a:ln>
            <a:noFill/>
          </a:ln>
        </p:spPr>
        <p:txBody>
          <a:bodyPr anchorCtr="0" anchor="ctr" bIns="122175" lIns="122175" spcFirstLastPara="1" rIns="122175" wrap="square" tIns="122175">
            <a:noAutofit/>
          </a:bodyPr>
          <a:lstStyle/>
          <a:p>
            <a:pPr indent="0" lvl="0" marL="0" rtl="0" algn="l">
              <a:spcBef>
                <a:spcPts val="0"/>
              </a:spcBef>
              <a:spcAft>
                <a:spcPts val="0"/>
              </a:spcAft>
              <a:buNone/>
            </a:pPr>
            <a:r>
              <a:rPr b="1" lang="en" sz="1600">
                <a:solidFill>
                  <a:srgbClr val="A30000"/>
                </a:solidFill>
                <a:latin typeface="Overpass"/>
                <a:ea typeface="Overpass"/>
                <a:cs typeface="Overpass"/>
                <a:sym typeface="Overpass"/>
              </a:rPr>
              <a:t>Automation</a:t>
            </a:r>
            <a:r>
              <a:rPr b="1" lang="en" sz="1600">
                <a:latin typeface="Overpass"/>
                <a:ea typeface="Overpass"/>
                <a:cs typeface="Overpass"/>
                <a:sym typeface="Overpass"/>
              </a:rPr>
              <a:t> </a:t>
            </a:r>
            <a:r>
              <a:rPr lang="en" sz="1600">
                <a:latin typeface="Overpass Light"/>
                <a:ea typeface="Overpass Light"/>
                <a:cs typeface="Overpass Light"/>
                <a:sym typeface="Overpass Light"/>
              </a:rPr>
              <a:t>through integration with Ansible Tower</a:t>
            </a:r>
            <a:endParaRPr sz="1600">
              <a:latin typeface="Overpass Light"/>
              <a:ea typeface="Overpass Light"/>
              <a:cs typeface="Overpass Light"/>
              <a:sym typeface="Overpass Light"/>
            </a:endParaRPr>
          </a:p>
        </p:txBody>
      </p:sp>
      <p:sp>
        <p:nvSpPr>
          <p:cNvPr id="1207" name="Google Shape;1207;p137"/>
          <p:cNvSpPr txBox="1"/>
          <p:nvPr/>
        </p:nvSpPr>
        <p:spPr>
          <a:xfrm>
            <a:off x="7357226" y="4156300"/>
            <a:ext cx="3729900" cy="605400"/>
          </a:xfrm>
          <a:prstGeom prst="rect">
            <a:avLst/>
          </a:prstGeom>
          <a:noFill/>
          <a:ln>
            <a:noFill/>
          </a:ln>
        </p:spPr>
        <p:txBody>
          <a:bodyPr anchorCtr="0" anchor="ctr" bIns="122175" lIns="122175" spcFirstLastPara="1" rIns="122175" wrap="square" tIns="122175">
            <a:noAutofit/>
          </a:bodyPr>
          <a:lstStyle/>
          <a:p>
            <a:pPr indent="0" lvl="0" marL="0" rtl="0" algn="l">
              <a:spcBef>
                <a:spcPts val="0"/>
              </a:spcBef>
              <a:spcAft>
                <a:spcPts val="0"/>
              </a:spcAft>
              <a:buNone/>
            </a:pPr>
            <a:r>
              <a:rPr b="1" lang="en" sz="1600">
                <a:solidFill>
                  <a:srgbClr val="A30000"/>
                </a:solidFill>
                <a:latin typeface="Overpass"/>
                <a:ea typeface="Overpass"/>
                <a:cs typeface="Overpass"/>
                <a:sym typeface="Overpass"/>
              </a:rPr>
              <a:t>Compliance </a:t>
            </a:r>
            <a:r>
              <a:rPr lang="en" sz="1600">
                <a:latin typeface="Overpass Light"/>
                <a:ea typeface="Overpass Light"/>
                <a:cs typeface="Overpass Light"/>
                <a:sym typeface="Overpass Light"/>
              </a:rPr>
              <a:t>using OpenSCAP policies</a:t>
            </a:r>
            <a:endParaRPr sz="1600">
              <a:latin typeface="Overpass Light"/>
              <a:ea typeface="Overpass Light"/>
              <a:cs typeface="Overpass Light"/>
              <a:sym typeface="Overpass Light"/>
            </a:endParaRPr>
          </a:p>
        </p:txBody>
      </p:sp>
      <p:pic>
        <p:nvPicPr>
          <p:cNvPr id="1208" name="Google Shape;1208;p137"/>
          <p:cNvPicPr preferRelativeResize="0"/>
          <p:nvPr/>
        </p:nvPicPr>
        <p:blipFill rotWithShape="1">
          <a:blip r:embed="rId7">
            <a:alphaModFix/>
          </a:blip>
          <a:srcRect b="0" l="0" r="0" t="0"/>
          <a:stretch/>
        </p:blipFill>
        <p:spPr>
          <a:xfrm>
            <a:off x="6664470" y="4156262"/>
            <a:ext cx="544544" cy="544544"/>
          </a:xfrm>
          <a:prstGeom prst="rect">
            <a:avLst/>
          </a:prstGeom>
          <a:noFill/>
          <a:ln>
            <a:noFill/>
          </a:ln>
        </p:spPr>
      </p:pic>
      <p:sp>
        <p:nvSpPr>
          <p:cNvPr id="1209" name="Google Shape;1209;p137"/>
          <p:cNvSpPr txBox="1"/>
          <p:nvPr>
            <p:ph idx="1" type="subTitle"/>
          </p:nvPr>
        </p:nvSpPr>
        <p:spPr>
          <a:xfrm>
            <a:off x="447663" y="55441"/>
            <a:ext cx="5147700" cy="816300"/>
          </a:xfrm>
          <a:prstGeom prst="rect">
            <a:avLst/>
          </a:prstGeom>
        </p:spPr>
        <p:txBody>
          <a:bodyPr anchorCtr="0" anchor="ctr" bIns="91650" lIns="439925" spcFirstLastPara="1" rIns="91650" wrap="square" tIns="91650">
            <a:noAutofit/>
          </a:bodyPr>
          <a:lstStyle/>
          <a:p>
            <a:pPr indent="0" lvl="0" marL="0" rtl="0" algn="l">
              <a:spcBef>
                <a:spcPts val="0"/>
              </a:spcBef>
              <a:spcAft>
                <a:spcPts val="0"/>
              </a:spcAft>
              <a:buClr>
                <a:schemeClr val="dk1"/>
              </a:buClr>
              <a:buSzPts val="1100"/>
              <a:buFont typeface="Arial"/>
              <a:buNone/>
            </a:pPr>
            <a:r>
              <a:rPr lang="en"/>
              <a:t>Red Hat Satellite</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13" name="Shape 1213"/>
        <p:cNvGrpSpPr/>
        <p:nvPr/>
      </p:nvGrpSpPr>
      <p:grpSpPr>
        <a:xfrm>
          <a:off x="0" y="0"/>
          <a:ext cx="0" cy="0"/>
          <a:chOff x="0" y="0"/>
          <a:chExt cx="0" cy="0"/>
        </a:xfrm>
      </p:grpSpPr>
      <p:pic>
        <p:nvPicPr>
          <p:cNvPr id="1214" name="Google Shape;1214;p138"/>
          <p:cNvPicPr preferRelativeResize="0"/>
          <p:nvPr/>
        </p:nvPicPr>
        <p:blipFill>
          <a:blip r:embed="rId3">
            <a:alphaModFix/>
          </a:blip>
          <a:stretch>
            <a:fillRect/>
          </a:stretch>
        </p:blipFill>
        <p:spPr>
          <a:xfrm>
            <a:off x="0" y="1861950"/>
            <a:ext cx="12188947" cy="3388150"/>
          </a:xfrm>
          <a:prstGeom prst="rect">
            <a:avLst/>
          </a:prstGeom>
          <a:noFill/>
          <a:ln>
            <a:noFill/>
          </a:ln>
        </p:spPr>
      </p:pic>
      <p:pic>
        <p:nvPicPr>
          <p:cNvPr id="1215" name="Google Shape;1215;p138"/>
          <p:cNvPicPr preferRelativeResize="0"/>
          <p:nvPr/>
        </p:nvPicPr>
        <p:blipFill rotWithShape="1">
          <a:blip r:embed="rId4">
            <a:alphaModFix/>
          </a:blip>
          <a:srcRect b="0" l="0" r="0" t="0"/>
          <a:stretch/>
        </p:blipFill>
        <p:spPr>
          <a:xfrm>
            <a:off x="992518" y="1589625"/>
            <a:ext cx="4115902" cy="4061595"/>
          </a:xfrm>
          <a:prstGeom prst="rect">
            <a:avLst/>
          </a:prstGeom>
          <a:noFill/>
          <a:ln>
            <a:noFill/>
          </a:ln>
        </p:spPr>
      </p:pic>
      <p:pic>
        <p:nvPicPr>
          <p:cNvPr id="1216" name="Google Shape;1216;p138"/>
          <p:cNvPicPr preferRelativeResize="0"/>
          <p:nvPr/>
        </p:nvPicPr>
        <p:blipFill rotWithShape="1">
          <a:blip r:embed="rId5">
            <a:alphaModFix/>
          </a:blip>
          <a:srcRect b="0" l="0" r="0" t="0"/>
          <a:stretch/>
        </p:blipFill>
        <p:spPr>
          <a:xfrm>
            <a:off x="6562891" y="2118384"/>
            <a:ext cx="544544" cy="544544"/>
          </a:xfrm>
          <a:prstGeom prst="rect">
            <a:avLst/>
          </a:prstGeom>
          <a:noFill/>
          <a:ln>
            <a:noFill/>
          </a:ln>
        </p:spPr>
      </p:pic>
      <p:pic>
        <p:nvPicPr>
          <p:cNvPr id="1217" name="Google Shape;1217;p138"/>
          <p:cNvPicPr preferRelativeResize="0"/>
          <p:nvPr/>
        </p:nvPicPr>
        <p:blipFill rotWithShape="1">
          <a:blip r:embed="rId6">
            <a:alphaModFix/>
          </a:blip>
          <a:srcRect b="0" l="0" r="0" t="0"/>
          <a:stretch/>
        </p:blipFill>
        <p:spPr>
          <a:xfrm>
            <a:off x="6562895" y="2901246"/>
            <a:ext cx="544544" cy="544544"/>
          </a:xfrm>
          <a:prstGeom prst="rect">
            <a:avLst/>
          </a:prstGeom>
          <a:noFill/>
          <a:ln>
            <a:noFill/>
          </a:ln>
        </p:spPr>
      </p:pic>
      <p:sp>
        <p:nvSpPr>
          <p:cNvPr id="1218" name="Google Shape;1218;p138"/>
          <p:cNvSpPr txBox="1"/>
          <p:nvPr/>
        </p:nvSpPr>
        <p:spPr>
          <a:xfrm>
            <a:off x="7255651" y="2118400"/>
            <a:ext cx="3973800" cy="605400"/>
          </a:xfrm>
          <a:prstGeom prst="rect">
            <a:avLst/>
          </a:prstGeom>
          <a:noFill/>
          <a:ln>
            <a:noFill/>
          </a:ln>
        </p:spPr>
        <p:txBody>
          <a:bodyPr anchorCtr="0" anchor="ctr" bIns="122175" lIns="122175" spcFirstLastPara="1" rIns="122175" wrap="square" tIns="122175">
            <a:noAutofit/>
          </a:bodyPr>
          <a:lstStyle/>
          <a:p>
            <a:pPr indent="0" lvl="0" marL="0" rtl="0" algn="l">
              <a:spcBef>
                <a:spcPts val="0"/>
              </a:spcBef>
              <a:spcAft>
                <a:spcPts val="0"/>
              </a:spcAft>
              <a:buNone/>
            </a:pPr>
            <a:r>
              <a:rPr b="1" lang="en" sz="1600">
                <a:solidFill>
                  <a:srgbClr val="A30000"/>
                </a:solidFill>
                <a:latin typeface="Overpass"/>
                <a:ea typeface="Overpass"/>
                <a:cs typeface="Overpass"/>
                <a:sym typeface="Overpass"/>
              </a:rPr>
              <a:t>Standard Operating Environment</a:t>
            </a:r>
            <a:r>
              <a:rPr b="1" lang="en" sz="1600">
                <a:latin typeface="Overpass"/>
                <a:ea typeface="Overpass"/>
                <a:cs typeface="Overpass"/>
                <a:sym typeface="Overpass"/>
              </a:rPr>
              <a:t> </a:t>
            </a:r>
            <a:r>
              <a:rPr lang="en" sz="1600">
                <a:latin typeface="Overpass Light"/>
                <a:ea typeface="Overpass Light"/>
                <a:cs typeface="Overpass Light"/>
                <a:sym typeface="Overpass Light"/>
              </a:rPr>
              <a:t>hosts are the same across your environment</a:t>
            </a:r>
            <a:endParaRPr sz="1600">
              <a:latin typeface="Overpass Light"/>
              <a:ea typeface="Overpass Light"/>
              <a:cs typeface="Overpass Light"/>
              <a:sym typeface="Overpass Light"/>
            </a:endParaRPr>
          </a:p>
        </p:txBody>
      </p:sp>
      <p:sp>
        <p:nvSpPr>
          <p:cNvPr id="1219" name="Google Shape;1219;p138"/>
          <p:cNvSpPr txBox="1"/>
          <p:nvPr/>
        </p:nvSpPr>
        <p:spPr>
          <a:xfrm>
            <a:off x="7255651" y="2901267"/>
            <a:ext cx="3729900" cy="605400"/>
          </a:xfrm>
          <a:prstGeom prst="rect">
            <a:avLst/>
          </a:prstGeom>
          <a:noFill/>
          <a:ln>
            <a:noFill/>
          </a:ln>
        </p:spPr>
        <p:txBody>
          <a:bodyPr anchorCtr="0" anchor="ctr" bIns="122175" lIns="122175" spcFirstLastPara="1" rIns="122175" wrap="square" tIns="122175">
            <a:noAutofit/>
          </a:bodyPr>
          <a:lstStyle/>
          <a:p>
            <a:pPr indent="0" lvl="0" marL="0" rtl="0" algn="l">
              <a:spcBef>
                <a:spcPts val="0"/>
              </a:spcBef>
              <a:spcAft>
                <a:spcPts val="0"/>
              </a:spcAft>
              <a:buNone/>
            </a:pPr>
            <a:r>
              <a:rPr b="1" lang="en" sz="1600">
                <a:solidFill>
                  <a:srgbClr val="A30000"/>
                </a:solidFill>
                <a:latin typeface="Overpass"/>
                <a:ea typeface="Overpass"/>
                <a:cs typeface="Overpass"/>
                <a:sym typeface="Overpass"/>
              </a:rPr>
              <a:t>Reliable and Resilient</a:t>
            </a:r>
            <a:r>
              <a:rPr b="1" lang="en" sz="1600">
                <a:latin typeface="Overpass"/>
                <a:ea typeface="Overpass"/>
                <a:cs typeface="Overpass"/>
                <a:sym typeface="Overpass"/>
              </a:rPr>
              <a:t> </a:t>
            </a:r>
            <a:r>
              <a:rPr lang="en" sz="1600">
                <a:latin typeface="Overpass Light"/>
                <a:ea typeface="Overpass Light"/>
                <a:cs typeface="Overpass Light"/>
                <a:sym typeface="Overpass Light"/>
              </a:rPr>
              <a:t>Using Red Hat Insights</a:t>
            </a:r>
            <a:endParaRPr sz="1600">
              <a:latin typeface="Overpass Light"/>
              <a:ea typeface="Overpass Light"/>
              <a:cs typeface="Overpass Light"/>
              <a:sym typeface="Overpass Light"/>
            </a:endParaRPr>
          </a:p>
        </p:txBody>
      </p:sp>
      <p:sp>
        <p:nvSpPr>
          <p:cNvPr id="1220" name="Google Shape;1220;p138"/>
          <p:cNvSpPr txBox="1"/>
          <p:nvPr/>
        </p:nvSpPr>
        <p:spPr>
          <a:xfrm>
            <a:off x="7255651" y="3648300"/>
            <a:ext cx="3729900" cy="605400"/>
          </a:xfrm>
          <a:prstGeom prst="rect">
            <a:avLst/>
          </a:prstGeom>
          <a:noFill/>
          <a:ln>
            <a:noFill/>
          </a:ln>
        </p:spPr>
        <p:txBody>
          <a:bodyPr anchorCtr="0" anchor="ctr" bIns="122175" lIns="122175" spcFirstLastPara="1" rIns="122175" wrap="square" tIns="122175">
            <a:noAutofit/>
          </a:bodyPr>
          <a:lstStyle/>
          <a:p>
            <a:pPr indent="0" lvl="0" marL="0" rtl="0" algn="l">
              <a:spcBef>
                <a:spcPts val="0"/>
              </a:spcBef>
              <a:spcAft>
                <a:spcPts val="0"/>
              </a:spcAft>
              <a:buNone/>
            </a:pPr>
            <a:r>
              <a:rPr b="1" lang="en" sz="1600">
                <a:solidFill>
                  <a:srgbClr val="A30000"/>
                </a:solidFill>
                <a:latin typeface="Overpass"/>
                <a:ea typeface="Overpass"/>
                <a:cs typeface="Overpass"/>
                <a:sym typeface="Overpass"/>
              </a:rPr>
              <a:t>Secure</a:t>
            </a:r>
            <a:r>
              <a:rPr b="1" lang="en" sz="1600">
                <a:latin typeface="Overpass"/>
                <a:ea typeface="Overpass"/>
                <a:cs typeface="Overpass"/>
                <a:sym typeface="Overpass"/>
              </a:rPr>
              <a:t> </a:t>
            </a:r>
            <a:r>
              <a:rPr lang="en" sz="1600">
                <a:solidFill>
                  <a:schemeClr val="dk1"/>
                </a:solidFill>
                <a:latin typeface="Overpass Light"/>
                <a:ea typeface="Overpass Light"/>
                <a:cs typeface="Overpass Light"/>
                <a:sym typeface="Overpass Light"/>
              </a:rPr>
              <a:t>your systems are patched, up to date, and compliant with security policies</a:t>
            </a:r>
            <a:endParaRPr sz="1600">
              <a:latin typeface="Overpass Light"/>
              <a:ea typeface="Overpass Light"/>
              <a:cs typeface="Overpass Light"/>
              <a:sym typeface="Overpass Light"/>
            </a:endParaRPr>
          </a:p>
        </p:txBody>
      </p:sp>
      <p:pic>
        <p:nvPicPr>
          <p:cNvPr id="1221" name="Google Shape;1221;p138"/>
          <p:cNvPicPr preferRelativeResize="0"/>
          <p:nvPr/>
        </p:nvPicPr>
        <p:blipFill rotWithShape="1">
          <a:blip r:embed="rId7">
            <a:alphaModFix/>
          </a:blip>
          <a:srcRect b="0" l="0" r="0" t="0"/>
          <a:stretch/>
        </p:blipFill>
        <p:spPr>
          <a:xfrm>
            <a:off x="6562895" y="3648262"/>
            <a:ext cx="544544" cy="544544"/>
          </a:xfrm>
          <a:prstGeom prst="rect">
            <a:avLst/>
          </a:prstGeom>
          <a:noFill/>
          <a:ln>
            <a:noFill/>
          </a:ln>
        </p:spPr>
      </p:pic>
      <p:sp>
        <p:nvSpPr>
          <p:cNvPr id="1222" name="Google Shape;1222;p138"/>
          <p:cNvSpPr txBox="1"/>
          <p:nvPr/>
        </p:nvSpPr>
        <p:spPr>
          <a:xfrm>
            <a:off x="7255651" y="4461100"/>
            <a:ext cx="4240200" cy="605400"/>
          </a:xfrm>
          <a:prstGeom prst="rect">
            <a:avLst/>
          </a:prstGeom>
          <a:noFill/>
          <a:ln>
            <a:noFill/>
          </a:ln>
        </p:spPr>
        <p:txBody>
          <a:bodyPr anchorCtr="0" anchor="ctr" bIns="122175" lIns="122175" spcFirstLastPara="1" rIns="122175" wrap="square" tIns="122175">
            <a:noAutofit/>
          </a:bodyPr>
          <a:lstStyle/>
          <a:p>
            <a:pPr indent="0" lvl="0" marL="0" rtl="0" algn="l">
              <a:spcBef>
                <a:spcPts val="0"/>
              </a:spcBef>
              <a:spcAft>
                <a:spcPts val="0"/>
              </a:spcAft>
              <a:buNone/>
            </a:pPr>
            <a:r>
              <a:rPr b="1" lang="en" sz="1600">
                <a:solidFill>
                  <a:srgbClr val="A30000"/>
                </a:solidFill>
                <a:latin typeface="Overpass"/>
                <a:ea typeface="Overpass"/>
                <a:cs typeface="Overpass"/>
                <a:sym typeface="Overpass"/>
              </a:rPr>
              <a:t>Confidence</a:t>
            </a:r>
            <a:r>
              <a:rPr b="1" lang="en" sz="1600">
                <a:latin typeface="Overpass"/>
                <a:ea typeface="Overpass"/>
                <a:cs typeface="Overpass"/>
                <a:sym typeface="Overpass"/>
              </a:rPr>
              <a:t> </a:t>
            </a:r>
            <a:r>
              <a:rPr lang="en" sz="1600">
                <a:latin typeface="Overpass Light"/>
                <a:ea typeface="Overpass Light"/>
                <a:cs typeface="Overpass Light"/>
                <a:sym typeface="Overpass Light"/>
              </a:rPr>
              <a:t>in your subscription utilization</a:t>
            </a:r>
            <a:endParaRPr sz="1600">
              <a:latin typeface="Overpass Light"/>
              <a:ea typeface="Overpass Light"/>
              <a:cs typeface="Overpass Light"/>
              <a:sym typeface="Overpass Light"/>
            </a:endParaRPr>
          </a:p>
        </p:txBody>
      </p:sp>
      <p:pic>
        <p:nvPicPr>
          <p:cNvPr id="1223" name="Google Shape;1223;p138"/>
          <p:cNvPicPr preferRelativeResize="0"/>
          <p:nvPr/>
        </p:nvPicPr>
        <p:blipFill rotWithShape="1">
          <a:blip r:embed="rId8">
            <a:alphaModFix/>
          </a:blip>
          <a:srcRect b="0" l="0" r="0" t="0"/>
          <a:stretch/>
        </p:blipFill>
        <p:spPr>
          <a:xfrm>
            <a:off x="6562895" y="4493946"/>
            <a:ext cx="544544" cy="544544"/>
          </a:xfrm>
          <a:prstGeom prst="rect">
            <a:avLst/>
          </a:prstGeom>
          <a:noFill/>
          <a:ln>
            <a:noFill/>
          </a:ln>
        </p:spPr>
      </p:pic>
      <p:pic>
        <p:nvPicPr>
          <p:cNvPr id="1224" name="Google Shape;1224;p138"/>
          <p:cNvPicPr preferRelativeResize="0"/>
          <p:nvPr/>
        </p:nvPicPr>
        <p:blipFill>
          <a:blip r:embed="rId9">
            <a:alphaModFix/>
          </a:blip>
          <a:stretch>
            <a:fillRect/>
          </a:stretch>
        </p:blipFill>
        <p:spPr>
          <a:xfrm>
            <a:off x="1265517" y="593783"/>
            <a:ext cx="1603547" cy="58050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28" name="Shape 1228"/>
        <p:cNvGrpSpPr/>
        <p:nvPr/>
      </p:nvGrpSpPr>
      <p:grpSpPr>
        <a:xfrm>
          <a:off x="0" y="0"/>
          <a:ext cx="0" cy="0"/>
          <a:chOff x="0" y="0"/>
          <a:chExt cx="0" cy="0"/>
        </a:xfrm>
      </p:grpSpPr>
      <p:sp>
        <p:nvSpPr>
          <p:cNvPr id="1229" name="Google Shape;1229;p139"/>
          <p:cNvSpPr txBox="1"/>
          <p:nvPr>
            <p:ph type="title"/>
          </p:nvPr>
        </p:nvSpPr>
        <p:spPr>
          <a:xfrm>
            <a:off x="447663" y="1084561"/>
            <a:ext cx="6822900" cy="2105100"/>
          </a:xfrm>
          <a:prstGeom prst="rect">
            <a:avLst/>
          </a:prstGeom>
        </p:spPr>
        <p:txBody>
          <a:bodyPr anchorCtr="0" anchor="t" bIns="91650" lIns="439925" spcFirstLastPara="1" rIns="91650" wrap="square" tIns="91650">
            <a:noAutofit/>
          </a:bodyPr>
          <a:lstStyle/>
          <a:p>
            <a:pPr indent="0" lvl="0" marL="0" rtl="0" algn="l">
              <a:spcBef>
                <a:spcPts val="0"/>
              </a:spcBef>
              <a:spcAft>
                <a:spcPts val="0"/>
              </a:spcAft>
              <a:buNone/>
            </a:pPr>
            <a:r>
              <a:rPr lang="en"/>
              <a:t>How to Buy Satellite</a:t>
            </a:r>
            <a:endParaRPr/>
          </a:p>
        </p:txBody>
      </p:sp>
      <p:sp>
        <p:nvSpPr>
          <p:cNvPr id="1230" name="Google Shape;1230;p139"/>
          <p:cNvSpPr txBox="1"/>
          <p:nvPr>
            <p:ph idx="2" type="subTitle"/>
          </p:nvPr>
        </p:nvSpPr>
        <p:spPr>
          <a:xfrm>
            <a:off x="9249136" y="1743719"/>
            <a:ext cx="2124000" cy="3309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231" name="Google Shape;1231;p139"/>
          <p:cNvSpPr txBox="1"/>
          <p:nvPr>
            <p:ph idx="1" type="subTitle"/>
          </p:nvPr>
        </p:nvSpPr>
        <p:spPr>
          <a:xfrm>
            <a:off x="447663" y="55441"/>
            <a:ext cx="5147700" cy="816300"/>
          </a:xfrm>
          <a:prstGeom prst="rect">
            <a:avLst/>
          </a:prstGeom>
        </p:spPr>
        <p:txBody>
          <a:bodyPr anchorCtr="0" anchor="ctr" bIns="91650" lIns="439925" spcFirstLastPara="1" rIns="91650" wrap="square" tIns="91650">
            <a:noAutofit/>
          </a:bodyPr>
          <a:lstStyle/>
          <a:p>
            <a:pPr indent="0" lvl="0" marL="0" rtl="0" algn="l">
              <a:spcBef>
                <a:spcPts val="0"/>
              </a:spcBef>
              <a:spcAft>
                <a:spcPts val="0"/>
              </a:spcAft>
              <a:buClr>
                <a:schemeClr val="dk1"/>
              </a:buClr>
              <a:buSzPts val="1100"/>
              <a:buFont typeface="Arial"/>
              <a:buNone/>
            </a:pPr>
            <a:r>
              <a:rPr lang="en">
                <a:solidFill>
                  <a:srgbClr val="FFFFFF"/>
                </a:solidFill>
              </a:rPr>
              <a:t>Red Hat Satellite</a:t>
            </a:r>
            <a:endParaRPr>
              <a:solidFill>
                <a:srgbClr val="FFFFFF"/>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35" name="Shape 1235"/>
        <p:cNvGrpSpPr/>
        <p:nvPr/>
      </p:nvGrpSpPr>
      <p:grpSpPr>
        <a:xfrm>
          <a:off x="0" y="0"/>
          <a:ext cx="0" cy="0"/>
          <a:chOff x="0" y="0"/>
          <a:chExt cx="0" cy="0"/>
        </a:xfrm>
      </p:grpSpPr>
      <p:sp>
        <p:nvSpPr>
          <p:cNvPr id="1236" name="Google Shape;1236;p140"/>
          <p:cNvSpPr/>
          <p:nvPr/>
        </p:nvSpPr>
        <p:spPr>
          <a:xfrm>
            <a:off x="33" y="2849600"/>
            <a:ext cx="12189000" cy="2311200"/>
          </a:xfrm>
          <a:prstGeom prst="rect">
            <a:avLst/>
          </a:prstGeom>
          <a:gradFill>
            <a:gsLst>
              <a:gs pos="0">
                <a:srgbClr val="FFFFFF">
                  <a:alpha val="44705"/>
                </a:srgbClr>
              </a:gs>
              <a:gs pos="100000">
                <a:srgbClr val="EFF2F3"/>
              </a:gs>
            </a:gsLst>
            <a:lin ang="10800025" scaled="0"/>
          </a:gradFill>
          <a:ln>
            <a:noFill/>
          </a:ln>
        </p:spPr>
        <p:txBody>
          <a:bodyPr anchorCtr="0" anchor="ctr" bIns="122175" lIns="122175" spcFirstLastPara="1" rIns="122175" wrap="square" tIns="122175">
            <a:noAutofit/>
          </a:bodyPr>
          <a:lstStyle/>
          <a:p>
            <a:pPr indent="0" lvl="0" marL="0" rtl="0" algn="l">
              <a:spcBef>
                <a:spcPts val="0"/>
              </a:spcBef>
              <a:spcAft>
                <a:spcPts val="0"/>
              </a:spcAft>
              <a:buNone/>
            </a:pPr>
            <a:r>
              <a:t/>
            </a:r>
            <a:endParaRPr/>
          </a:p>
        </p:txBody>
      </p:sp>
      <p:sp>
        <p:nvSpPr>
          <p:cNvPr id="1237" name="Google Shape;1237;p140"/>
          <p:cNvSpPr txBox="1"/>
          <p:nvPr/>
        </p:nvSpPr>
        <p:spPr>
          <a:xfrm>
            <a:off x="2785970" y="2127767"/>
            <a:ext cx="953400" cy="5886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Clr>
                <a:srgbClr val="000000"/>
              </a:buClr>
              <a:buSzPts val="1600"/>
              <a:buFont typeface="Arial"/>
              <a:buNone/>
            </a:pPr>
            <a:r>
              <a:rPr lang="en" sz="3200">
                <a:solidFill>
                  <a:srgbClr val="EE0000"/>
                </a:solidFill>
                <a:latin typeface="Overpass Light"/>
                <a:ea typeface="Overpass Light"/>
                <a:cs typeface="Overpass Light"/>
                <a:sym typeface="Overpass Light"/>
              </a:rPr>
              <a:t>Buy</a:t>
            </a:r>
            <a:endParaRPr sz="2400">
              <a:latin typeface="Overpass Light"/>
              <a:ea typeface="Overpass Light"/>
              <a:cs typeface="Overpass Light"/>
              <a:sym typeface="Overpass Light"/>
            </a:endParaRPr>
          </a:p>
        </p:txBody>
      </p:sp>
      <p:pic>
        <p:nvPicPr>
          <p:cNvPr id="1238" name="Google Shape;1238;p140"/>
          <p:cNvPicPr preferRelativeResize="0"/>
          <p:nvPr/>
        </p:nvPicPr>
        <p:blipFill rotWithShape="1">
          <a:blip r:embed="rId3">
            <a:alphaModFix/>
          </a:blip>
          <a:srcRect b="9" l="0" r="0" t="9"/>
          <a:stretch/>
        </p:blipFill>
        <p:spPr>
          <a:xfrm>
            <a:off x="2018228" y="3282967"/>
            <a:ext cx="3223475" cy="777647"/>
          </a:xfrm>
          <a:prstGeom prst="rect">
            <a:avLst/>
          </a:prstGeom>
          <a:noFill/>
          <a:ln>
            <a:noFill/>
          </a:ln>
        </p:spPr>
      </p:pic>
      <p:pic>
        <p:nvPicPr>
          <p:cNvPr id="1239" name="Google Shape;1239;p140"/>
          <p:cNvPicPr preferRelativeResize="0"/>
          <p:nvPr/>
        </p:nvPicPr>
        <p:blipFill rotWithShape="1">
          <a:blip r:embed="rId4">
            <a:alphaModFix/>
          </a:blip>
          <a:srcRect b="0" l="49" r="49" t="0"/>
          <a:stretch/>
        </p:blipFill>
        <p:spPr>
          <a:xfrm>
            <a:off x="7219493" y="3272319"/>
            <a:ext cx="2034032" cy="796810"/>
          </a:xfrm>
          <a:prstGeom prst="rect">
            <a:avLst/>
          </a:prstGeom>
          <a:noFill/>
          <a:ln>
            <a:noFill/>
          </a:ln>
        </p:spPr>
      </p:pic>
      <p:sp>
        <p:nvSpPr>
          <p:cNvPr id="1240" name="Google Shape;1240;p140"/>
          <p:cNvSpPr txBox="1"/>
          <p:nvPr/>
        </p:nvSpPr>
        <p:spPr>
          <a:xfrm>
            <a:off x="0" y="406400"/>
            <a:ext cx="12189000" cy="1636500"/>
          </a:xfrm>
          <a:prstGeom prst="rect">
            <a:avLst/>
          </a:prstGeom>
          <a:noFill/>
          <a:ln>
            <a:noFill/>
          </a:ln>
        </p:spPr>
        <p:txBody>
          <a:bodyPr anchorCtr="0" anchor="t" bIns="122175" lIns="122175" spcFirstLastPara="1" rIns="122175" wrap="square" tIns="122175">
            <a:noAutofit/>
          </a:bodyPr>
          <a:lstStyle/>
          <a:p>
            <a:pPr indent="0" lvl="0" marL="0" rtl="0" algn="ctr">
              <a:spcBef>
                <a:spcPts val="0"/>
              </a:spcBef>
              <a:spcAft>
                <a:spcPts val="0"/>
              </a:spcAft>
              <a:buNone/>
            </a:pPr>
            <a:r>
              <a:rPr lang="en" sz="4000">
                <a:latin typeface="Overpass"/>
                <a:ea typeface="Overpass"/>
                <a:cs typeface="Overpass"/>
                <a:sym typeface="Overpass"/>
              </a:rPr>
              <a:t>Red Hat Insights</a:t>
            </a:r>
            <a:endParaRPr sz="4000">
              <a:latin typeface="Overpass"/>
              <a:ea typeface="Overpass"/>
              <a:cs typeface="Overpass"/>
              <a:sym typeface="Overpass"/>
            </a:endParaRPr>
          </a:p>
        </p:txBody>
      </p:sp>
      <p:sp>
        <p:nvSpPr>
          <p:cNvPr id="1241" name="Google Shape;1241;p140"/>
          <p:cNvSpPr txBox="1"/>
          <p:nvPr/>
        </p:nvSpPr>
        <p:spPr>
          <a:xfrm>
            <a:off x="0" y="1230800"/>
            <a:ext cx="12189000" cy="6456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Clr>
                <a:srgbClr val="000000"/>
              </a:buClr>
              <a:buSzPts val="1600"/>
              <a:buFont typeface="Arial"/>
              <a:buNone/>
            </a:pPr>
            <a:r>
              <a:rPr lang="en" sz="2400">
                <a:latin typeface="Overpass Light"/>
                <a:ea typeface="Overpass Light"/>
                <a:cs typeface="Overpass Light"/>
                <a:sym typeface="Overpass Light"/>
              </a:rPr>
              <a:t>Now included with all Red Hat Enterprise Linux subscriptions</a:t>
            </a:r>
            <a:endParaRPr sz="2400">
              <a:latin typeface="Overpass Light"/>
              <a:ea typeface="Overpass Light"/>
              <a:cs typeface="Overpass Light"/>
              <a:sym typeface="Overpass Light"/>
            </a:endParaRPr>
          </a:p>
        </p:txBody>
      </p:sp>
      <p:sp>
        <p:nvSpPr>
          <p:cNvPr id="1242" name="Google Shape;1242;p140"/>
          <p:cNvSpPr txBox="1"/>
          <p:nvPr/>
        </p:nvSpPr>
        <p:spPr>
          <a:xfrm>
            <a:off x="8019993" y="2127767"/>
            <a:ext cx="953400" cy="5886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Clr>
                <a:srgbClr val="000000"/>
              </a:buClr>
              <a:buSzPts val="1600"/>
              <a:buFont typeface="Arial"/>
              <a:buNone/>
            </a:pPr>
            <a:r>
              <a:rPr lang="en" sz="3200">
                <a:solidFill>
                  <a:srgbClr val="EE0000"/>
                </a:solidFill>
                <a:latin typeface="Overpass Light"/>
                <a:ea typeface="Overpass Light"/>
                <a:cs typeface="Overpass Light"/>
                <a:sym typeface="Overpass Light"/>
              </a:rPr>
              <a:t>Get</a:t>
            </a:r>
            <a:endParaRPr sz="2400">
              <a:latin typeface="Overpass Light"/>
              <a:ea typeface="Overpass Light"/>
              <a:cs typeface="Overpass Light"/>
              <a:sym typeface="Overpass Light"/>
            </a:endParaRPr>
          </a:p>
        </p:txBody>
      </p:sp>
      <p:cxnSp>
        <p:nvCxnSpPr>
          <p:cNvPr id="1243" name="Google Shape;1243;p140"/>
          <p:cNvCxnSpPr>
            <a:endCxn id="1236" idx="2"/>
          </p:cNvCxnSpPr>
          <p:nvPr/>
        </p:nvCxnSpPr>
        <p:spPr>
          <a:xfrm>
            <a:off x="6094533" y="2376200"/>
            <a:ext cx="0" cy="2784600"/>
          </a:xfrm>
          <a:prstGeom prst="straightConnector1">
            <a:avLst/>
          </a:prstGeom>
          <a:noFill/>
          <a:ln cap="flat" cmpd="sng" w="9525">
            <a:solidFill>
              <a:srgbClr val="EE0000"/>
            </a:solidFill>
            <a:prstDash val="solid"/>
            <a:round/>
            <a:headEnd len="med" w="med" type="none"/>
            <a:tailEnd len="med" w="med" type="none"/>
          </a:ln>
        </p:spPr>
      </p:cxnSp>
      <p:pic>
        <p:nvPicPr>
          <p:cNvPr id="1244" name="Google Shape;1244;p140"/>
          <p:cNvPicPr preferRelativeResize="0"/>
          <p:nvPr/>
        </p:nvPicPr>
        <p:blipFill>
          <a:blip r:embed="rId5">
            <a:alphaModFix amt="67000"/>
          </a:blip>
          <a:stretch>
            <a:fillRect/>
          </a:stretch>
        </p:blipFill>
        <p:spPr>
          <a:xfrm>
            <a:off x="0" y="4476764"/>
            <a:ext cx="2034031" cy="143730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48" name="Shape 1248"/>
        <p:cNvGrpSpPr/>
        <p:nvPr/>
      </p:nvGrpSpPr>
      <p:grpSpPr>
        <a:xfrm>
          <a:off x="0" y="0"/>
          <a:ext cx="0" cy="0"/>
          <a:chOff x="0" y="0"/>
          <a:chExt cx="0" cy="0"/>
        </a:xfrm>
      </p:grpSpPr>
      <p:sp>
        <p:nvSpPr>
          <p:cNvPr id="1249" name="Google Shape;1249;p141"/>
          <p:cNvSpPr/>
          <p:nvPr/>
        </p:nvSpPr>
        <p:spPr>
          <a:xfrm>
            <a:off x="67" y="1861133"/>
            <a:ext cx="12189000" cy="4218900"/>
          </a:xfrm>
          <a:prstGeom prst="rect">
            <a:avLst/>
          </a:prstGeom>
          <a:gradFill>
            <a:gsLst>
              <a:gs pos="0">
                <a:srgbClr val="FFFFFF">
                  <a:alpha val="44705"/>
                </a:srgbClr>
              </a:gs>
              <a:gs pos="100000">
                <a:srgbClr val="EFF2F3"/>
              </a:gs>
            </a:gsLst>
            <a:lin ang="10800025" scaled="0"/>
          </a:gradFill>
          <a:ln>
            <a:noFill/>
          </a:ln>
        </p:spPr>
        <p:txBody>
          <a:bodyPr anchorCtr="0" anchor="ctr" bIns="122175" lIns="122175" spcFirstLastPara="1" rIns="122175" wrap="square" tIns="122175">
            <a:noAutofit/>
          </a:bodyPr>
          <a:lstStyle/>
          <a:p>
            <a:pPr indent="0" lvl="0" marL="0" rtl="0" algn="l">
              <a:spcBef>
                <a:spcPts val="0"/>
              </a:spcBef>
              <a:spcAft>
                <a:spcPts val="0"/>
              </a:spcAft>
              <a:buNone/>
            </a:pPr>
            <a:r>
              <a:t/>
            </a:r>
            <a:endParaRPr/>
          </a:p>
        </p:txBody>
      </p:sp>
      <p:pic>
        <p:nvPicPr>
          <p:cNvPr id="1250" name="Google Shape;1250;p141"/>
          <p:cNvPicPr preferRelativeResize="0"/>
          <p:nvPr/>
        </p:nvPicPr>
        <p:blipFill>
          <a:blip r:embed="rId3">
            <a:alphaModFix amt="67000"/>
          </a:blip>
          <a:stretch>
            <a:fillRect/>
          </a:stretch>
        </p:blipFill>
        <p:spPr>
          <a:xfrm>
            <a:off x="0" y="4285298"/>
            <a:ext cx="2034031" cy="1437305"/>
          </a:xfrm>
          <a:prstGeom prst="rect">
            <a:avLst/>
          </a:prstGeom>
          <a:noFill/>
          <a:ln>
            <a:noFill/>
          </a:ln>
        </p:spPr>
      </p:pic>
      <p:sp>
        <p:nvSpPr>
          <p:cNvPr id="1251" name="Google Shape;1251;p141"/>
          <p:cNvSpPr/>
          <p:nvPr/>
        </p:nvSpPr>
        <p:spPr>
          <a:xfrm>
            <a:off x="1550979" y="2821067"/>
            <a:ext cx="1530900" cy="2621400"/>
          </a:xfrm>
          <a:prstGeom prst="rect">
            <a:avLst/>
          </a:prstGeom>
          <a:solidFill>
            <a:srgbClr val="EE0000"/>
          </a:solidFill>
          <a:ln cap="flat" cmpd="sng" w="9525">
            <a:solidFill>
              <a:srgbClr val="EE0000"/>
            </a:solidFill>
            <a:prstDash val="solid"/>
            <a:round/>
            <a:headEnd len="sm" w="sm" type="none"/>
            <a:tailEnd len="sm" w="sm" type="none"/>
          </a:ln>
        </p:spPr>
        <p:txBody>
          <a:bodyPr anchorCtr="0" anchor="ctr" bIns="122175" lIns="122175" spcFirstLastPara="1" rIns="122175" wrap="square" tIns="122175">
            <a:noAutofit/>
          </a:bodyPr>
          <a:lstStyle/>
          <a:p>
            <a:pPr indent="0" lvl="0" marL="0" rtl="0" algn="l">
              <a:spcBef>
                <a:spcPts val="0"/>
              </a:spcBef>
              <a:spcAft>
                <a:spcPts val="0"/>
              </a:spcAft>
              <a:buNone/>
            </a:pPr>
            <a:r>
              <a:t/>
            </a:r>
            <a:endParaRPr/>
          </a:p>
        </p:txBody>
      </p:sp>
      <p:sp>
        <p:nvSpPr>
          <p:cNvPr id="1252" name="Google Shape;1252;p141"/>
          <p:cNvSpPr txBox="1"/>
          <p:nvPr/>
        </p:nvSpPr>
        <p:spPr>
          <a:xfrm>
            <a:off x="0" y="406400"/>
            <a:ext cx="12189000" cy="1027500"/>
          </a:xfrm>
          <a:prstGeom prst="rect">
            <a:avLst/>
          </a:prstGeom>
          <a:noFill/>
          <a:ln>
            <a:noFill/>
          </a:ln>
        </p:spPr>
        <p:txBody>
          <a:bodyPr anchorCtr="0" anchor="t" bIns="122175" lIns="122175" spcFirstLastPara="1" rIns="122175" wrap="square" tIns="122175">
            <a:noAutofit/>
          </a:bodyPr>
          <a:lstStyle/>
          <a:p>
            <a:pPr indent="0" lvl="0" marL="0" rtl="0" algn="ctr">
              <a:spcBef>
                <a:spcPts val="0"/>
              </a:spcBef>
              <a:spcAft>
                <a:spcPts val="0"/>
              </a:spcAft>
              <a:buNone/>
            </a:pPr>
            <a:r>
              <a:rPr lang="en" sz="4000">
                <a:latin typeface="Overpass"/>
                <a:ea typeface="Overpass"/>
                <a:cs typeface="Overpass"/>
                <a:sym typeface="Overpass"/>
              </a:rPr>
              <a:t>Red Hat Smart Management</a:t>
            </a:r>
            <a:endParaRPr sz="4000">
              <a:latin typeface="Overpass"/>
              <a:ea typeface="Overpass"/>
              <a:cs typeface="Overpass"/>
              <a:sym typeface="Overpass"/>
            </a:endParaRPr>
          </a:p>
        </p:txBody>
      </p:sp>
      <p:cxnSp>
        <p:nvCxnSpPr>
          <p:cNvPr id="1253" name="Google Shape;1253;p141"/>
          <p:cNvCxnSpPr/>
          <p:nvPr/>
        </p:nvCxnSpPr>
        <p:spPr>
          <a:xfrm>
            <a:off x="8041454" y="1334167"/>
            <a:ext cx="4147500" cy="0"/>
          </a:xfrm>
          <a:prstGeom prst="straightConnector1">
            <a:avLst/>
          </a:prstGeom>
          <a:noFill/>
          <a:ln cap="flat" cmpd="sng" w="19050">
            <a:solidFill>
              <a:srgbClr val="D5DCE0"/>
            </a:solidFill>
            <a:prstDash val="solid"/>
            <a:round/>
            <a:headEnd len="med" w="med" type="none"/>
            <a:tailEnd len="med" w="med" type="none"/>
          </a:ln>
        </p:spPr>
      </p:cxnSp>
      <p:cxnSp>
        <p:nvCxnSpPr>
          <p:cNvPr id="1254" name="Google Shape;1254;p141"/>
          <p:cNvCxnSpPr/>
          <p:nvPr/>
        </p:nvCxnSpPr>
        <p:spPr>
          <a:xfrm>
            <a:off x="10222950" y="1505767"/>
            <a:ext cx="1965900" cy="0"/>
          </a:xfrm>
          <a:prstGeom prst="straightConnector1">
            <a:avLst/>
          </a:prstGeom>
          <a:noFill/>
          <a:ln cap="flat" cmpd="sng" w="19050">
            <a:solidFill>
              <a:srgbClr val="D5DCE0"/>
            </a:solidFill>
            <a:prstDash val="solid"/>
            <a:round/>
            <a:headEnd len="med" w="med" type="none"/>
            <a:tailEnd len="med" w="med" type="none"/>
          </a:ln>
        </p:spPr>
      </p:cxnSp>
      <p:cxnSp>
        <p:nvCxnSpPr>
          <p:cNvPr id="1255" name="Google Shape;1255;p141"/>
          <p:cNvCxnSpPr/>
          <p:nvPr/>
        </p:nvCxnSpPr>
        <p:spPr>
          <a:xfrm>
            <a:off x="0" y="1334167"/>
            <a:ext cx="4147500" cy="0"/>
          </a:xfrm>
          <a:prstGeom prst="straightConnector1">
            <a:avLst/>
          </a:prstGeom>
          <a:noFill/>
          <a:ln cap="flat" cmpd="sng" w="19050">
            <a:solidFill>
              <a:srgbClr val="D5DCE0"/>
            </a:solidFill>
            <a:prstDash val="solid"/>
            <a:round/>
            <a:headEnd len="med" w="med" type="none"/>
            <a:tailEnd len="med" w="med" type="none"/>
          </a:ln>
        </p:spPr>
      </p:cxnSp>
      <p:cxnSp>
        <p:nvCxnSpPr>
          <p:cNvPr id="1256" name="Google Shape;1256;p141"/>
          <p:cNvCxnSpPr/>
          <p:nvPr/>
        </p:nvCxnSpPr>
        <p:spPr>
          <a:xfrm>
            <a:off x="8" y="1505767"/>
            <a:ext cx="1965900" cy="0"/>
          </a:xfrm>
          <a:prstGeom prst="straightConnector1">
            <a:avLst/>
          </a:prstGeom>
          <a:noFill/>
          <a:ln cap="flat" cmpd="sng" w="19050">
            <a:solidFill>
              <a:srgbClr val="D5DCE0"/>
            </a:solidFill>
            <a:prstDash val="solid"/>
            <a:round/>
            <a:headEnd len="med" w="med" type="none"/>
            <a:tailEnd len="med" w="med" type="none"/>
          </a:ln>
        </p:spPr>
      </p:cxnSp>
      <p:sp>
        <p:nvSpPr>
          <p:cNvPr id="1257" name="Google Shape;1257;p141"/>
          <p:cNvSpPr/>
          <p:nvPr/>
        </p:nvSpPr>
        <p:spPr>
          <a:xfrm>
            <a:off x="4000248" y="2823000"/>
            <a:ext cx="6584400" cy="2621400"/>
          </a:xfrm>
          <a:prstGeom prst="rect">
            <a:avLst/>
          </a:prstGeom>
          <a:noFill/>
          <a:ln cap="flat" cmpd="sng" w="9525">
            <a:solidFill>
              <a:srgbClr val="000000"/>
            </a:solidFill>
            <a:prstDash val="solid"/>
            <a:round/>
            <a:headEnd len="sm" w="sm" type="none"/>
            <a:tailEnd len="sm" w="sm" type="none"/>
          </a:ln>
        </p:spPr>
        <p:txBody>
          <a:bodyPr anchorCtr="0" anchor="ctr" bIns="122175" lIns="122175" spcFirstLastPara="1" rIns="122175" wrap="square" tIns="122175">
            <a:noAutofit/>
          </a:bodyPr>
          <a:lstStyle/>
          <a:p>
            <a:pPr indent="0" lvl="0" marL="0" rtl="0" algn="l">
              <a:spcBef>
                <a:spcPts val="0"/>
              </a:spcBef>
              <a:spcAft>
                <a:spcPts val="0"/>
              </a:spcAft>
              <a:buNone/>
            </a:pPr>
            <a:r>
              <a:t/>
            </a:r>
            <a:endParaRPr/>
          </a:p>
        </p:txBody>
      </p:sp>
      <p:sp>
        <p:nvSpPr>
          <p:cNvPr id="1258" name="Google Shape;1258;p141"/>
          <p:cNvSpPr txBox="1"/>
          <p:nvPr/>
        </p:nvSpPr>
        <p:spPr>
          <a:xfrm>
            <a:off x="4006876" y="2418539"/>
            <a:ext cx="6570000" cy="339000"/>
          </a:xfrm>
          <a:prstGeom prst="rect">
            <a:avLst/>
          </a:prstGeom>
          <a:noFill/>
          <a:ln>
            <a:noFill/>
          </a:ln>
        </p:spPr>
        <p:txBody>
          <a:bodyPr anchorCtr="0" anchor="t" bIns="122175" lIns="122175" spcFirstLastPara="1" rIns="122175" wrap="square" tIns="0">
            <a:noAutofit/>
          </a:bodyPr>
          <a:lstStyle/>
          <a:p>
            <a:pPr indent="0" lvl="0" marL="0" rtl="0" algn="ctr">
              <a:spcBef>
                <a:spcPts val="0"/>
              </a:spcBef>
              <a:spcAft>
                <a:spcPts val="0"/>
              </a:spcAft>
              <a:buNone/>
            </a:pPr>
            <a:r>
              <a:rPr lang="en" sz="1600">
                <a:latin typeface="Overpass Light"/>
                <a:ea typeface="Overpass Light"/>
                <a:cs typeface="Overpass Light"/>
                <a:sym typeface="Overpass Light"/>
              </a:rPr>
              <a:t>Cloud management services for Red Hat Enterprise Linux</a:t>
            </a:r>
            <a:endParaRPr sz="1600">
              <a:latin typeface="Overpass Light"/>
              <a:ea typeface="Overpass Light"/>
              <a:cs typeface="Overpass Light"/>
              <a:sym typeface="Overpass Light"/>
            </a:endParaRPr>
          </a:p>
        </p:txBody>
      </p:sp>
      <p:sp>
        <p:nvSpPr>
          <p:cNvPr id="1259" name="Google Shape;1259;p141"/>
          <p:cNvSpPr txBox="1"/>
          <p:nvPr/>
        </p:nvSpPr>
        <p:spPr>
          <a:xfrm>
            <a:off x="3077830" y="3249933"/>
            <a:ext cx="922500" cy="1436700"/>
          </a:xfrm>
          <a:prstGeom prst="rect">
            <a:avLst/>
          </a:prstGeom>
          <a:noFill/>
          <a:ln>
            <a:noFill/>
          </a:ln>
        </p:spPr>
        <p:txBody>
          <a:bodyPr anchorCtr="0" anchor="ctr" bIns="122175" lIns="122175" spcFirstLastPara="1" rIns="122175" wrap="square" tIns="122175">
            <a:noAutofit/>
          </a:bodyPr>
          <a:lstStyle/>
          <a:p>
            <a:pPr indent="0" lvl="0" marL="0" rtl="0" algn="ctr">
              <a:spcBef>
                <a:spcPts val="0"/>
              </a:spcBef>
              <a:spcAft>
                <a:spcPts val="0"/>
              </a:spcAft>
              <a:buNone/>
            </a:pPr>
            <a:r>
              <a:rPr lang="en" sz="4000">
                <a:solidFill>
                  <a:srgbClr val="EE0000"/>
                </a:solidFill>
                <a:latin typeface="Overpass Light"/>
                <a:ea typeface="Overpass Light"/>
                <a:cs typeface="Overpass Light"/>
                <a:sym typeface="Overpass Light"/>
              </a:rPr>
              <a:t>+</a:t>
            </a:r>
            <a:endParaRPr sz="4000">
              <a:solidFill>
                <a:srgbClr val="EE0000"/>
              </a:solidFill>
              <a:latin typeface="Overpass Light"/>
              <a:ea typeface="Overpass Light"/>
              <a:cs typeface="Overpass Light"/>
              <a:sym typeface="Overpass Light"/>
            </a:endParaRPr>
          </a:p>
        </p:txBody>
      </p:sp>
      <p:sp>
        <p:nvSpPr>
          <p:cNvPr id="1260" name="Google Shape;1260;p141"/>
          <p:cNvSpPr/>
          <p:nvPr/>
        </p:nvSpPr>
        <p:spPr>
          <a:xfrm>
            <a:off x="4744963" y="3249933"/>
            <a:ext cx="1436400" cy="1436700"/>
          </a:xfrm>
          <a:prstGeom prst="ellipse">
            <a:avLst/>
          </a:prstGeom>
          <a:noFill/>
          <a:ln cap="flat" cmpd="sng" w="9525">
            <a:solidFill>
              <a:srgbClr val="EE0000"/>
            </a:solidFill>
            <a:prstDash val="solid"/>
            <a:round/>
            <a:headEnd len="sm" w="sm" type="none"/>
            <a:tailEnd len="sm" w="sm" type="none"/>
          </a:ln>
        </p:spPr>
        <p:txBody>
          <a:bodyPr anchorCtr="0" anchor="ctr" bIns="122175" lIns="122175" spcFirstLastPara="1" rIns="122175" wrap="square" tIns="122175">
            <a:noAutofit/>
          </a:bodyPr>
          <a:lstStyle/>
          <a:p>
            <a:pPr indent="0" lvl="0" marL="0" rtl="0" algn="l">
              <a:spcBef>
                <a:spcPts val="0"/>
              </a:spcBef>
              <a:spcAft>
                <a:spcPts val="0"/>
              </a:spcAft>
              <a:buNone/>
            </a:pPr>
            <a:r>
              <a:t/>
            </a:r>
            <a:endParaRPr/>
          </a:p>
        </p:txBody>
      </p:sp>
      <p:sp>
        <p:nvSpPr>
          <p:cNvPr id="1261" name="Google Shape;1261;p141"/>
          <p:cNvSpPr/>
          <p:nvPr/>
        </p:nvSpPr>
        <p:spPr>
          <a:xfrm>
            <a:off x="8433640" y="3249933"/>
            <a:ext cx="1436400" cy="1436700"/>
          </a:xfrm>
          <a:prstGeom prst="ellipse">
            <a:avLst/>
          </a:prstGeom>
          <a:noFill/>
          <a:ln cap="flat" cmpd="sng" w="9525">
            <a:solidFill>
              <a:srgbClr val="EE0000"/>
            </a:solidFill>
            <a:prstDash val="solid"/>
            <a:round/>
            <a:headEnd len="sm" w="sm" type="none"/>
            <a:tailEnd len="sm" w="sm" type="none"/>
          </a:ln>
        </p:spPr>
        <p:txBody>
          <a:bodyPr anchorCtr="0" anchor="ctr" bIns="122175" lIns="122175" spcFirstLastPara="1" rIns="122175" wrap="square" tIns="122175">
            <a:noAutofit/>
          </a:bodyPr>
          <a:lstStyle/>
          <a:p>
            <a:pPr indent="0" lvl="0" marL="0" rtl="0" algn="l">
              <a:spcBef>
                <a:spcPts val="0"/>
              </a:spcBef>
              <a:spcAft>
                <a:spcPts val="0"/>
              </a:spcAft>
              <a:buNone/>
            </a:pPr>
            <a:r>
              <a:t/>
            </a:r>
            <a:endParaRPr/>
          </a:p>
        </p:txBody>
      </p:sp>
      <p:sp>
        <p:nvSpPr>
          <p:cNvPr id="1262" name="Google Shape;1262;p141"/>
          <p:cNvSpPr/>
          <p:nvPr/>
        </p:nvSpPr>
        <p:spPr>
          <a:xfrm>
            <a:off x="6589301" y="3249933"/>
            <a:ext cx="1436400" cy="1436700"/>
          </a:xfrm>
          <a:prstGeom prst="ellipse">
            <a:avLst/>
          </a:prstGeom>
          <a:noFill/>
          <a:ln cap="flat" cmpd="sng" w="9525">
            <a:solidFill>
              <a:srgbClr val="EE0000"/>
            </a:solidFill>
            <a:prstDash val="solid"/>
            <a:round/>
            <a:headEnd len="sm" w="sm" type="none"/>
            <a:tailEnd len="sm" w="sm" type="none"/>
          </a:ln>
        </p:spPr>
        <p:txBody>
          <a:bodyPr anchorCtr="0" anchor="ctr" bIns="122175" lIns="122175" spcFirstLastPara="1" rIns="122175" wrap="square" tIns="122175">
            <a:noAutofit/>
          </a:bodyPr>
          <a:lstStyle/>
          <a:p>
            <a:pPr indent="0" lvl="0" marL="0" rtl="0" algn="l">
              <a:spcBef>
                <a:spcPts val="0"/>
              </a:spcBef>
              <a:spcAft>
                <a:spcPts val="0"/>
              </a:spcAft>
              <a:buNone/>
            </a:pPr>
            <a:r>
              <a:t/>
            </a:r>
            <a:endParaRPr/>
          </a:p>
        </p:txBody>
      </p:sp>
      <p:sp>
        <p:nvSpPr>
          <p:cNvPr id="1263" name="Google Shape;1263;p141"/>
          <p:cNvSpPr/>
          <p:nvPr/>
        </p:nvSpPr>
        <p:spPr>
          <a:xfrm>
            <a:off x="4437848" y="4686734"/>
            <a:ext cx="2050800" cy="543300"/>
          </a:xfrm>
          <a:prstGeom prst="rect">
            <a:avLst/>
          </a:prstGeom>
          <a:noFill/>
          <a:ln>
            <a:noFill/>
          </a:ln>
        </p:spPr>
        <p:txBody>
          <a:bodyPr anchorCtr="0" anchor="t" bIns="0" lIns="0" spcFirstLastPara="1" rIns="0" wrap="square" tIns="122175">
            <a:noAutofit/>
          </a:bodyPr>
          <a:lstStyle/>
          <a:p>
            <a:pPr indent="0" lvl="0" marL="0" rtl="0" algn="ctr">
              <a:spcBef>
                <a:spcPts val="0"/>
              </a:spcBef>
              <a:spcAft>
                <a:spcPts val="0"/>
              </a:spcAft>
              <a:buNone/>
            </a:pPr>
            <a:r>
              <a:rPr lang="en" sz="1600">
                <a:solidFill>
                  <a:srgbClr val="EE0000"/>
                </a:solidFill>
                <a:latin typeface="Overpass Light"/>
                <a:ea typeface="Overpass Light"/>
                <a:cs typeface="Overpass Light"/>
                <a:sym typeface="Overpass Light"/>
              </a:rPr>
              <a:t>Vulnerability</a:t>
            </a:r>
            <a:endParaRPr sz="1600">
              <a:solidFill>
                <a:srgbClr val="EE0000"/>
              </a:solidFill>
            </a:endParaRPr>
          </a:p>
        </p:txBody>
      </p:sp>
      <p:sp>
        <p:nvSpPr>
          <p:cNvPr id="1264" name="Google Shape;1264;p141"/>
          <p:cNvSpPr/>
          <p:nvPr/>
        </p:nvSpPr>
        <p:spPr>
          <a:xfrm>
            <a:off x="6282164" y="4686734"/>
            <a:ext cx="2050800" cy="543300"/>
          </a:xfrm>
          <a:prstGeom prst="rect">
            <a:avLst/>
          </a:prstGeom>
          <a:noFill/>
          <a:ln>
            <a:noFill/>
          </a:ln>
        </p:spPr>
        <p:txBody>
          <a:bodyPr anchorCtr="0" anchor="t" bIns="0" lIns="0" spcFirstLastPara="1" rIns="0" wrap="square" tIns="122175">
            <a:noAutofit/>
          </a:bodyPr>
          <a:lstStyle/>
          <a:p>
            <a:pPr indent="0" lvl="0" marL="0" rtl="0" algn="ctr">
              <a:spcBef>
                <a:spcPts val="0"/>
              </a:spcBef>
              <a:spcAft>
                <a:spcPts val="0"/>
              </a:spcAft>
              <a:buNone/>
            </a:pPr>
            <a:r>
              <a:rPr lang="en" sz="1600">
                <a:solidFill>
                  <a:srgbClr val="EE0000"/>
                </a:solidFill>
                <a:latin typeface="Overpass Light"/>
                <a:ea typeface="Overpass Light"/>
                <a:cs typeface="Overpass Light"/>
                <a:sym typeface="Overpass Light"/>
              </a:rPr>
              <a:t>Compliance</a:t>
            </a:r>
            <a:endParaRPr sz="1600">
              <a:solidFill>
                <a:srgbClr val="EE0000"/>
              </a:solidFill>
              <a:latin typeface="Overpass Light"/>
              <a:ea typeface="Overpass Light"/>
              <a:cs typeface="Overpass Light"/>
              <a:sym typeface="Overpass Light"/>
            </a:endParaRPr>
          </a:p>
        </p:txBody>
      </p:sp>
      <p:sp>
        <p:nvSpPr>
          <p:cNvPr id="1265" name="Google Shape;1265;p141"/>
          <p:cNvSpPr/>
          <p:nvPr/>
        </p:nvSpPr>
        <p:spPr>
          <a:xfrm>
            <a:off x="8126514" y="4686734"/>
            <a:ext cx="2050800" cy="543300"/>
          </a:xfrm>
          <a:prstGeom prst="rect">
            <a:avLst/>
          </a:prstGeom>
          <a:noFill/>
          <a:ln>
            <a:noFill/>
          </a:ln>
        </p:spPr>
        <p:txBody>
          <a:bodyPr anchorCtr="0" anchor="t" bIns="0" lIns="0" spcFirstLastPara="1" rIns="0" wrap="square" tIns="122175">
            <a:noAutofit/>
          </a:bodyPr>
          <a:lstStyle/>
          <a:p>
            <a:pPr indent="0" lvl="0" marL="0" rtl="0" algn="ctr">
              <a:spcBef>
                <a:spcPts val="0"/>
              </a:spcBef>
              <a:spcAft>
                <a:spcPts val="0"/>
              </a:spcAft>
              <a:buNone/>
            </a:pPr>
            <a:r>
              <a:rPr lang="en" sz="1600">
                <a:solidFill>
                  <a:srgbClr val="EE0000"/>
                </a:solidFill>
                <a:latin typeface="Overpass Light"/>
                <a:ea typeface="Overpass Light"/>
                <a:cs typeface="Overpass Light"/>
                <a:sym typeface="Overpass Light"/>
              </a:rPr>
              <a:t>System comparison</a:t>
            </a:r>
            <a:endParaRPr sz="1600">
              <a:solidFill>
                <a:srgbClr val="EE0000"/>
              </a:solidFill>
            </a:endParaRPr>
          </a:p>
        </p:txBody>
      </p:sp>
      <p:sp>
        <p:nvSpPr>
          <p:cNvPr id="1266" name="Google Shape;1266;p141"/>
          <p:cNvSpPr/>
          <p:nvPr/>
        </p:nvSpPr>
        <p:spPr>
          <a:xfrm>
            <a:off x="1291044" y="2418539"/>
            <a:ext cx="2050800" cy="3327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600">
                <a:solidFill>
                  <a:srgbClr val="EE0000"/>
                </a:solidFill>
                <a:latin typeface="Overpass Light"/>
                <a:ea typeface="Overpass Light"/>
                <a:cs typeface="Overpass Light"/>
                <a:sym typeface="Overpass Light"/>
              </a:rPr>
              <a:t>Red Hat Satellite</a:t>
            </a:r>
            <a:endParaRPr sz="1600">
              <a:solidFill>
                <a:srgbClr val="EE0000"/>
              </a:solidFill>
              <a:latin typeface="Overpass Light"/>
              <a:ea typeface="Overpass Light"/>
              <a:cs typeface="Overpass Light"/>
              <a:sym typeface="Overpass Light"/>
            </a:endParaRPr>
          </a:p>
        </p:txBody>
      </p:sp>
      <p:pic>
        <p:nvPicPr>
          <p:cNvPr id="1267" name="Google Shape;1267;p141"/>
          <p:cNvPicPr preferRelativeResize="0"/>
          <p:nvPr/>
        </p:nvPicPr>
        <p:blipFill rotWithShape="1">
          <a:blip r:embed="rId4">
            <a:alphaModFix/>
          </a:blip>
          <a:srcRect b="0" l="0" r="0" t="0"/>
          <a:stretch/>
        </p:blipFill>
        <p:spPr>
          <a:xfrm>
            <a:off x="5090510" y="3540030"/>
            <a:ext cx="670811" cy="770783"/>
          </a:xfrm>
          <a:prstGeom prst="rect">
            <a:avLst/>
          </a:prstGeom>
          <a:noFill/>
          <a:ln>
            <a:noFill/>
          </a:ln>
        </p:spPr>
      </p:pic>
      <p:pic>
        <p:nvPicPr>
          <p:cNvPr id="1268" name="Google Shape;1268;p141"/>
          <p:cNvPicPr preferRelativeResize="0"/>
          <p:nvPr/>
        </p:nvPicPr>
        <p:blipFill rotWithShape="1">
          <a:blip r:embed="rId5">
            <a:alphaModFix/>
          </a:blip>
          <a:srcRect b="0" l="0" r="0" t="0"/>
          <a:stretch/>
        </p:blipFill>
        <p:spPr>
          <a:xfrm>
            <a:off x="7004031" y="3535528"/>
            <a:ext cx="546284" cy="778877"/>
          </a:xfrm>
          <a:prstGeom prst="rect">
            <a:avLst/>
          </a:prstGeom>
          <a:noFill/>
          <a:ln>
            <a:noFill/>
          </a:ln>
        </p:spPr>
      </p:pic>
      <p:pic>
        <p:nvPicPr>
          <p:cNvPr id="1269" name="Google Shape;1269;p141"/>
          <p:cNvPicPr preferRelativeResize="0"/>
          <p:nvPr/>
        </p:nvPicPr>
        <p:blipFill rotWithShape="1">
          <a:blip r:embed="rId6">
            <a:alphaModFix/>
          </a:blip>
          <a:srcRect b="0" l="0" r="0" t="0"/>
          <a:stretch/>
        </p:blipFill>
        <p:spPr>
          <a:xfrm>
            <a:off x="8690575" y="3659453"/>
            <a:ext cx="830311" cy="555850"/>
          </a:xfrm>
          <a:prstGeom prst="rect">
            <a:avLst/>
          </a:prstGeom>
          <a:noFill/>
          <a:ln>
            <a:noFill/>
          </a:ln>
        </p:spPr>
      </p:pic>
      <p:cxnSp>
        <p:nvCxnSpPr>
          <p:cNvPr id="1270" name="Google Shape;1270;p141"/>
          <p:cNvCxnSpPr/>
          <p:nvPr/>
        </p:nvCxnSpPr>
        <p:spPr>
          <a:xfrm>
            <a:off x="1803915" y="3277667"/>
            <a:ext cx="1025100" cy="0"/>
          </a:xfrm>
          <a:prstGeom prst="straightConnector1">
            <a:avLst/>
          </a:prstGeom>
          <a:noFill/>
          <a:ln cap="flat" cmpd="sng" w="9525">
            <a:solidFill>
              <a:srgbClr val="FFFFFF"/>
            </a:solidFill>
            <a:prstDash val="solid"/>
            <a:round/>
            <a:headEnd len="med" w="med" type="none"/>
            <a:tailEnd len="med" w="med" type="none"/>
          </a:ln>
        </p:spPr>
      </p:cxnSp>
      <p:cxnSp>
        <p:nvCxnSpPr>
          <p:cNvPr id="1271" name="Google Shape;1271;p141"/>
          <p:cNvCxnSpPr/>
          <p:nvPr/>
        </p:nvCxnSpPr>
        <p:spPr>
          <a:xfrm>
            <a:off x="1803915" y="4986067"/>
            <a:ext cx="1025100" cy="0"/>
          </a:xfrm>
          <a:prstGeom prst="straightConnector1">
            <a:avLst/>
          </a:prstGeom>
          <a:noFill/>
          <a:ln cap="flat" cmpd="sng" w="9525">
            <a:solidFill>
              <a:srgbClr val="FFFFFF"/>
            </a:solidFill>
            <a:prstDash val="solid"/>
            <a:round/>
            <a:headEnd len="med" w="med" type="none"/>
            <a:tailEnd len="med" w="med" type="none"/>
          </a:ln>
        </p:spPr>
      </p:cxnSp>
      <p:cxnSp>
        <p:nvCxnSpPr>
          <p:cNvPr id="1272" name="Google Shape;1272;p141"/>
          <p:cNvCxnSpPr/>
          <p:nvPr/>
        </p:nvCxnSpPr>
        <p:spPr>
          <a:xfrm>
            <a:off x="2295392" y="5084000"/>
            <a:ext cx="533400" cy="0"/>
          </a:xfrm>
          <a:prstGeom prst="straightConnector1">
            <a:avLst/>
          </a:prstGeom>
          <a:noFill/>
          <a:ln cap="flat" cmpd="sng" w="9525">
            <a:solidFill>
              <a:srgbClr val="FFFFFF"/>
            </a:solidFill>
            <a:prstDash val="solid"/>
            <a:round/>
            <a:headEnd len="med" w="med" type="none"/>
            <a:tailEnd len="med" w="med" type="none"/>
          </a:ln>
        </p:spPr>
      </p:cxnSp>
      <p:cxnSp>
        <p:nvCxnSpPr>
          <p:cNvPr id="1273" name="Google Shape;1273;p141"/>
          <p:cNvCxnSpPr/>
          <p:nvPr/>
        </p:nvCxnSpPr>
        <p:spPr>
          <a:xfrm>
            <a:off x="1803915" y="3202933"/>
            <a:ext cx="533400" cy="0"/>
          </a:xfrm>
          <a:prstGeom prst="straightConnector1">
            <a:avLst/>
          </a:prstGeom>
          <a:noFill/>
          <a:ln cap="flat" cmpd="sng" w="9525">
            <a:solidFill>
              <a:srgbClr val="FFFFFF"/>
            </a:solidFill>
            <a:prstDash val="solid"/>
            <a:round/>
            <a:headEnd len="med" w="med" type="none"/>
            <a:tailEnd len="med" w="med" type="none"/>
          </a:ln>
        </p:spPr>
      </p:cxnSp>
      <p:pic>
        <p:nvPicPr>
          <p:cNvPr id="1274" name="Google Shape;1274;p141"/>
          <p:cNvPicPr preferRelativeResize="0"/>
          <p:nvPr/>
        </p:nvPicPr>
        <p:blipFill>
          <a:blip r:embed="rId7">
            <a:alphaModFix/>
          </a:blip>
          <a:stretch>
            <a:fillRect/>
          </a:stretch>
        </p:blipFill>
        <p:spPr>
          <a:xfrm>
            <a:off x="1859301" y="3569233"/>
            <a:ext cx="822754" cy="945253"/>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78" name="Shape 1278"/>
        <p:cNvGrpSpPr/>
        <p:nvPr/>
      </p:nvGrpSpPr>
      <p:grpSpPr>
        <a:xfrm>
          <a:off x="0" y="0"/>
          <a:ext cx="0" cy="0"/>
          <a:chOff x="0" y="0"/>
          <a:chExt cx="0" cy="0"/>
        </a:xfrm>
      </p:grpSpPr>
      <p:sp>
        <p:nvSpPr>
          <p:cNvPr id="1279" name="Google Shape;1279;p142"/>
          <p:cNvSpPr txBox="1"/>
          <p:nvPr/>
        </p:nvSpPr>
        <p:spPr>
          <a:xfrm>
            <a:off x="1739565" y="406400"/>
            <a:ext cx="8709900" cy="1027500"/>
          </a:xfrm>
          <a:prstGeom prst="rect">
            <a:avLst/>
          </a:prstGeom>
          <a:noFill/>
          <a:ln>
            <a:noFill/>
          </a:ln>
        </p:spPr>
        <p:txBody>
          <a:bodyPr anchorCtr="0" anchor="t" bIns="122175" lIns="122175" spcFirstLastPara="1" rIns="122175" wrap="square" tIns="122175">
            <a:noAutofit/>
          </a:bodyPr>
          <a:lstStyle/>
          <a:p>
            <a:pPr indent="0" lvl="0" marL="0" rtl="0" algn="ctr">
              <a:spcBef>
                <a:spcPts val="0"/>
              </a:spcBef>
              <a:spcAft>
                <a:spcPts val="0"/>
              </a:spcAft>
              <a:buNone/>
            </a:pPr>
            <a:r>
              <a:rPr lang="en" sz="4000">
                <a:latin typeface="Overpass"/>
                <a:ea typeface="Overpass"/>
                <a:cs typeface="Overpass"/>
                <a:sym typeface="Overpass"/>
              </a:rPr>
              <a:t>Management Flexibility</a:t>
            </a:r>
            <a:endParaRPr sz="4000">
              <a:latin typeface="Overpass"/>
              <a:ea typeface="Overpass"/>
              <a:cs typeface="Overpass"/>
              <a:sym typeface="Overpass"/>
            </a:endParaRPr>
          </a:p>
        </p:txBody>
      </p:sp>
      <p:sp>
        <p:nvSpPr>
          <p:cNvPr id="1280" name="Google Shape;1280;p142"/>
          <p:cNvSpPr txBox="1"/>
          <p:nvPr/>
        </p:nvSpPr>
        <p:spPr>
          <a:xfrm>
            <a:off x="0" y="1230800"/>
            <a:ext cx="12189000" cy="6456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Clr>
                <a:srgbClr val="000000"/>
              </a:buClr>
              <a:buSzPts val="1600"/>
              <a:buFont typeface="Arial"/>
              <a:buNone/>
            </a:pPr>
            <a:r>
              <a:rPr lang="en" sz="2400">
                <a:latin typeface="Overpass Light"/>
                <a:ea typeface="Overpass Light"/>
                <a:cs typeface="Overpass Light"/>
                <a:sym typeface="Overpass Light"/>
              </a:rPr>
              <a:t>Offering Red Hat Management on-premises or in the cloud</a:t>
            </a:r>
            <a:endParaRPr sz="2400">
              <a:latin typeface="Overpass Light"/>
              <a:ea typeface="Overpass Light"/>
              <a:cs typeface="Overpass Light"/>
              <a:sym typeface="Overpass Light"/>
            </a:endParaRPr>
          </a:p>
        </p:txBody>
      </p:sp>
      <p:sp>
        <p:nvSpPr>
          <p:cNvPr id="1281" name="Google Shape;1281;p142"/>
          <p:cNvSpPr/>
          <p:nvPr/>
        </p:nvSpPr>
        <p:spPr>
          <a:xfrm rot="10800000">
            <a:off x="6100713" y="1917600"/>
            <a:ext cx="6101100" cy="1587600"/>
          </a:xfrm>
          <a:prstGeom prst="rect">
            <a:avLst/>
          </a:prstGeom>
          <a:gradFill>
            <a:gsLst>
              <a:gs pos="0">
                <a:srgbClr val="FFFFFF">
                  <a:alpha val="0"/>
                </a:srgbClr>
              </a:gs>
              <a:gs pos="100000">
                <a:srgbClr val="EFF2F3"/>
              </a:gs>
            </a:gsLst>
            <a:lin ang="10800025" scaled="0"/>
          </a:gradFill>
          <a:ln>
            <a:noFill/>
          </a:ln>
        </p:spPr>
        <p:txBody>
          <a:bodyPr anchorCtr="0" anchor="ctr" bIns="122175" lIns="122175" spcFirstLastPara="1" rIns="122175" wrap="square" tIns="122175">
            <a:noAutofit/>
          </a:bodyPr>
          <a:lstStyle/>
          <a:p>
            <a:pPr indent="0" lvl="0" marL="0" rtl="0" algn="l">
              <a:spcBef>
                <a:spcPts val="0"/>
              </a:spcBef>
              <a:spcAft>
                <a:spcPts val="0"/>
              </a:spcAft>
              <a:buNone/>
            </a:pPr>
            <a:r>
              <a:t/>
            </a:r>
            <a:endParaRPr/>
          </a:p>
        </p:txBody>
      </p:sp>
      <p:sp>
        <p:nvSpPr>
          <p:cNvPr id="1282" name="Google Shape;1282;p142"/>
          <p:cNvSpPr/>
          <p:nvPr/>
        </p:nvSpPr>
        <p:spPr>
          <a:xfrm>
            <a:off x="67" y="1917700"/>
            <a:ext cx="6101100" cy="1587600"/>
          </a:xfrm>
          <a:prstGeom prst="rect">
            <a:avLst/>
          </a:prstGeom>
          <a:gradFill>
            <a:gsLst>
              <a:gs pos="0">
                <a:srgbClr val="FFFFFF">
                  <a:alpha val="0"/>
                </a:srgbClr>
              </a:gs>
              <a:gs pos="100000">
                <a:srgbClr val="EFF2F3"/>
              </a:gs>
            </a:gsLst>
            <a:lin ang="10800025" scaled="0"/>
          </a:gradFill>
          <a:ln>
            <a:noFill/>
          </a:ln>
        </p:spPr>
        <p:txBody>
          <a:bodyPr anchorCtr="0" anchor="ctr" bIns="122175" lIns="122175" spcFirstLastPara="1" rIns="122175" wrap="square" tIns="122175">
            <a:noAutofit/>
          </a:bodyPr>
          <a:lstStyle/>
          <a:p>
            <a:pPr indent="0" lvl="0" marL="0" rtl="0" algn="l">
              <a:spcBef>
                <a:spcPts val="0"/>
              </a:spcBef>
              <a:spcAft>
                <a:spcPts val="0"/>
              </a:spcAft>
              <a:buNone/>
            </a:pPr>
            <a:r>
              <a:t/>
            </a:r>
            <a:endParaRPr/>
          </a:p>
        </p:txBody>
      </p:sp>
      <p:sp>
        <p:nvSpPr>
          <p:cNvPr id="1283" name="Google Shape;1283;p142"/>
          <p:cNvSpPr/>
          <p:nvPr/>
        </p:nvSpPr>
        <p:spPr>
          <a:xfrm>
            <a:off x="1739565" y="2244108"/>
            <a:ext cx="3993000" cy="5160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2400">
                <a:solidFill>
                  <a:srgbClr val="EE0000"/>
                </a:solidFill>
                <a:latin typeface="Overpass Light"/>
                <a:ea typeface="Overpass Light"/>
                <a:cs typeface="Overpass Light"/>
                <a:sym typeface="Overpass Light"/>
              </a:rPr>
              <a:t>Red Hat Satellite</a:t>
            </a:r>
            <a:endParaRPr sz="2400">
              <a:solidFill>
                <a:srgbClr val="EE0000"/>
              </a:solidFill>
              <a:latin typeface="Overpass Light"/>
              <a:ea typeface="Overpass Light"/>
              <a:cs typeface="Overpass Light"/>
              <a:sym typeface="Overpass Light"/>
            </a:endParaRPr>
          </a:p>
        </p:txBody>
      </p:sp>
      <p:sp>
        <p:nvSpPr>
          <p:cNvPr id="1284" name="Google Shape;1284;p142"/>
          <p:cNvSpPr/>
          <p:nvPr/>
        </p:nvSpPr>
        <p:spPr>
          <a:xfrm>
            <a:off x="6577188" y="2244108"/>
            <a:ext cx="4829400" cy="5160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2400">
                <a:solidFill>
                  <a:srgbClr val="EE0000"/>
                </a:solidFill>
                <a:latin typeface="Overpass Light"/>
                <a:ea typeface="Overpass Light"/>
                <a:cs typeface="Overpass Light"/>
                <a:sym typeface="Overpass Light"/>
              </a:rPr>
              <a:t>Cloud Management Services</a:t>
            </a:r>
            <a:endParaRPr sz="2400">
              <a:solidFill>
                <a:srgbClr val="EE0000"/>
              </a:solidFill>
              <a:latin typeface="Overpass Light"/>
              <a:ea typeface="Overpass Light"/>
              <a:cs typeface="Overpass Light"/>
              <a:sym typeface="Overpass Light"/>
            </a:endParaRPr>
          </a:p>
        </p:txBody>
      </p:sp>
      <p:sp>
        <p:nvSpPr>
          <p:cNvPr id="1285" name="Google Shape;1285;p142"/>
          <p:cNvSpPr txBox="1"/>
          <p:nvPr/>
        </p:nvSpPr>
        <p:spPr>
          <a:xfrm>
            <a:off x="2001532" y="2715316"/>
            <a:ext cx="4575600" cy="2277300"/>
          </a:xfrm>
          <a:prstGeom prst="rect">
            <a:avLst/>
          </a:prstGeom>
          <a:noFill/>
          <a:ln>
            <a:noFill/>
          </a:ln>
        </p:spPr>
        <p:txBody>
          <a:bodyPr anchorCtr="0" anchor="t" bIns="0" lIns="0" spcFirstLastPara="1" rIns="0" wrap="square" tIns="183275">
            <a:noAutofit/>
          </a:bodyPr>
          <a:lstStyle/>
          <a:p>
            <a:pPr indent="0" lvl="0" marL="0" marR="127000" rtl="0" algn="l">
              <a:spcBef>
                <a:spcPts val="0"/>
              </a:spcBef>
              <a:spcAft>
                <a:spcPts val="0"/>
              </a:spcAft>
              <a:buNone/>
            </a:pPr>
            <a:r>
              <a:rPr lang="en" sz="1600">
                <a:latin typeface="Overpass Light"/>
                <a:ea typeface="Overpass Light"/>
                <a:cs typeface="Overpass Light"/>
                <a:sym typeface="Overpass Light"/>
              </a:rPr>
              <a:t>Full configuration control operating on premise</a:t>
            </a:r>
            <a:endParaRPr sz="1600">
              <a:solidFill>
                <a:srgbClr val="000000"/>
              </a:solidFill>
              <a:latin typeface="Overpass Light"/>
              <a:ea typeface="Overpass Light"/>
              <a:cs typeface="Overpass Light"/>
              <a:sym typeface="Overpass Light"/>
            </a:endParaRPr>
          </a:p>
          <a:p>
            <a:pPr indent="0" lvl="0" marL="0" marR="127000" rtl="0" algn="l">
              <a:spcBef>
                <a:spcPts val="2100"/>
              </a:spcBef>
              <a:spcAft>
                <a:spcPts val="0"/>
              </a:spcAft>
              <a:buNone/>
            </a:pPr>
            <a:r>
              <a:rPr lang="en" sz="1600">
                <a:latin typeface="Overpass Light"/>
                <a:ea typeface="Overpass Light"/>
                <a:cs typeface="Overpass Light"/>
                <a:sym typeface="Overpass Light"/>
              </a:rPr>
              <a:t>Addresses</a:t>
            </a:r>
            <a:r>
              <a:rPr lang="en" sz="1600">
                <a:solidFill>
                  <a:srgbClr val="000000"/>
                </a:solidFill>
                <a:latin typeface="Overpass Light"/>
                <a:ea typeface="Overpass Light"/>
                <a:cs typeface="Overpass Light"/>
                <a:sym typeface="Overpass Light"/>
              </a:rPr>
              <a:t> on-prem or</a:t>
            </a:r>
            <a:br>
              <a:rPr lang="en" sz="1600">
                <a:solidFill>
                  <a:srgbClr val="000000"/>
                </a:solidFill>
                <a:latin typeface="Overpass Light"/>
                <a:ea typeface="Overpass Light"/>
                <a:cs typeface="Overpass Light"/>
                <a:sym typeface="Overpass Light"/>
              </a:rPr>
            </a:br>
            <a:r>
              <a:rPr lang="en" sz="1600">
                <a:solidFill>
                  <a:srgbClr val="000000"/>
                </a:solidFill>
                <a:latin typeface="Overpass Light"/>
                <a:ea typeface="Overpass Light"/>
                <a:cs typeface="Overpass Light"/>
                <a:sym typeface="Overpass Light"/>
              </a:rPr>
              <a:t>disconnected environment</a:t>
            </a:r>
            <a:endParaRPr sz="1600">
              <a:solidFill>
                <a:srgbClr val="000000"/>
              </a:solidFill>
              <a:latin typeface="Overpass Light"/>
              <a:ea typeface="Overpass Light"/>
              <a:cs typeface="Overpass Light"/>
              <a:sym typeface="Overpass Light"/>
            </a:endParaRPr>
          </a:p>
          <a:p>
            <a:pPr indent="0" lvl="0" marL="0" rtl="0" algn="l">
              <a:spcBef>
                <a:spcPts val="2100"/>
              </a:spcBef>
              <a:spcAft>
                <a:spcPts val="0"/>
              </a:spcAft>
              <a:buNone/>
            </a:pPr>
            <a:r>
              <a:rPr lang="en" sz="1600">
                <a:latin typeface="Overpass Light"/>
                <a:ea typeface="Overpass Light"/>
                <a:cs typeface="Overpass Light"/>
                <a:sym typeface="Overpass Light"/>
              </a:rPr>
              <a:t>View hosts registered to the individual Satellite services</a:t>
            </a:r>
            <a:endParaRPr sz="1600">
              <a:solidFill>
                <a:srgbClr val="000000"/>
              </a:solidFill>
              <a:latin typeface="Overpass Light"/>
              <a:ea typeface="Overpass Light"/>
              <a:cs typeface="Overpass Light"/>
              <a:sym typeface="Overpass Light"/>
            </a:endParaRPr>
          </a:p>
          <a:p>
            <a:pPr indent="0" lvl="0" marL="0" marR="127000" rtl="0" algn="l">
              <a:spcBef>
                <a:spcPts val="0"/>
              </a:spcBef>
              <a:spcAft>
                <a:spcPts val="2100"/>
              </a:spcAft>
              <a:buNone/>
            </a:pPr>
            <a:r>
              <a:t/>
            </a:r>
            <a:endParaRPr sz="1600">
              <a:solidFill>
                <a:srgbClr val="000000"/>
              </a:solidFill>
              <a:latin typeface="Overpass Light"/>
              <a:ea typeface="Overpass Light"/>
              <a:cs typeface="Overpass Light"/>
              <a:sym typeface="Overpass Light"/>
            </a:endParaRPr>
          </a:p>
        </p:txBody>
      </p:sp>
      <p:sp>
        <p:nvSpPr>
          <p:cNvPr id="1286" name="Google Shape;1286;p142"/>
          <p:cNvSpPr txBox="1"/>
          <p:nvPr/>
        </p:nvSpPr>
        <p:spPr>
          <a:xfrm>
            <a:off x="6830691" y="2715300"/>
            <a:ext cx="4425000" cy="2277300"/>
          </a:xfrm>
          <a:prstGeom prst="rect">
            <a:avLst/>
          </a:prstGeom>
          <a:noFill/>
          <a:ln>
            <a:noFill/>
          </a:ln>
        </p:spPr>
        <p:txBody>
          <a:bodyPr anchorCtr="0" anchor="t" bIns="0" lIns="0" spcFirstLastPara="1" rIns="0" wrap="square" tIns="183275">
            <a:noAutofit/>
          </a:bodyPr>
          <a:lstStyle/>
          <a:p>
            <a:pPr indent="0" lvl="0" marL="0" marR="127000" rtl="0" algn="l">
              <a:spcBef>
                <a:spcPts val="0"/>
              </a:spcBef>
              <a:spcAft>
                <a:spcPts val="0"/>
              </a:spcAft>
              <a:buNone/>
            </a:pPr>
            <a:r>
              <a:rPr lang="en" sz="1600">
                <a:solidFill>
                  <a:srgbClr val="000000"/>
                </a:solidFill>
                <a:latin typeface="Overpass Light"/>
                <a:ea typeface="Overpass Light"/>
                <a:cs typeface="Overpass Light"/>
                <a:sym typeface="Overpass Light"/>
              </a:rPr>
              <a:t>No requirements for resource set up</a:t>
            </a:r>
            <a:br>
              <a:rPr lang="en" sz="1600">
                <a:solidFill>
                  <a:srgbClr val="000000"/>
                </a:solidFill>
                <a:latin typeface="Overpass Light"/>
                <a:ea typeface="Overpass Light"/>
                <a:cs typeface="Overpass Light"/>
                <a:sym typeface="Overpass Light"/>
              </a:rPr>
            </a:br>
            <a:r>
              <a:rPr lang="en" sz="1600">
                <a:solidFill>
                  <a:srgbClr val="000000"/>
                </a:solidFill>
                <a:latin typeface="Overpass Light"/>
                <a:ea typeface="Overpass Light"/>
                <a:cs typeface="Overpass Light"/>
                <a:sym typeface="Overpass Light"/>
              </a:rPr>
              <a:t>and maintenance </a:t>
            </a:r>
            <a:endParaRPr sz="1600">
              <a:solidFill>
                <a:srgbClr val="000000"/>
              </a:solidFill>
              <a:latin typeface="Overpass Light"/>
              <a:ea typeface="Overpass Light"/>
              <a:cs typeface="Overpass Light"/>
              <a:sym typeface="Overpass Light"/>
            </a:endParaRPr>
          </a:p>
          <a:p>
            <a:pPr indent="0" lvl="0" marL="0" marR="127000" rtl="0" algn="l">
              <a:spcBef>
                <a:spcPts val="2100"/>
              </a:spcBef>
              <a:spcAft>
                <a:spcPts val="0"/>
              </a:spcAft>
              <a:buNone/>
            </a:pPr>
            <a:r>
              <a:rPr lang="en" sz="1600">
                <a:solidFill>
                  <a:srgbClr val="000000"/>
                </a:solidFill>
                <a:latin typeface="Overpass Light"/>
                <a:ea typeface="Overpass Light"/>
                <a:cs typeface="Overpass Light"/>
                <a:sym typeface="Overpass Light"/>
              </a:rPr>
              <a:t>Adopt new features faster with a software-as-a-service preference</a:t>
            </a:r>
            <a:endParaRPr sz="1600">
              <a:solidFill>
                <a:srgbClr val="000000"/>
              </a:solidFill>
              <a:latin typeface="Overpass Light"/>
              <a:ea typeface="Overpass Light"/>
              <a:cs typeface="Overpass Light"/>
              <a:sym typeface="Overpass Light"/>
            </a:endParaRPr>
          </a:p>
          <a:p>
            <a:pPr indent="0" lvl="0" marL="0" rtl="0" algn="l">
              <a:spcBef>
                <a:spcPts val="2100"/>
              </a:spcBef>
              <a:spcAft>
                <a:spcPts val="0"/>
              </a:spcAft>
              <a:buNone/>
            </a:pPr>
            <a:r>
              <a:rPr lang="en" sz="1600">
                <a:solidFill>
                  <a:srgbClr val="000000"/>
                </a:solidFill>
                <a:latin typeface="Overpass Light"/>
                <a:ea typeface="Overpass Light"/>
                <a:cs typeface="Overpass Light"/>
                <a:sym typeface="Overpass Light"/>
              </a:rPr>
              <a:t>Single view of all hosts across your RH infrastructure</a:t>
            </a:r>
            <a:endParaRPr sz="1600">
              <a:solidFill>
                <a:srgbClr val="000000"/>
              </a:solidFill>
              <a:latin typeface="Overpass Light"/>
              <a:ea typeface="Overpass Light"/>
              <a:cs typeface="Overpass Light"/>
              <a:sym typeface="Overpass Light"/>
            </a:endParaRPr>
          </a:p>
          <a:p>
            <a:pPr indent="0" lvl="0" marL="0" marR="127000" rtl="0" algn="ctr">
              <a:spcBef>
                <a:spcPts val="0"/>
              </a:spcBef>
              <a:spcAft>
                <a:spcPts val="0"/>
              </a:spcAft>
              <a:buNone/>
            </a:pPr>
            <a:r>
              <a:t/>
            </a:r>
            <a:endParaRPr sz="1600">
              <a:solidFill>
                <a:srgbClr val="000000"/>
              </a:solidFill>
              <a:latin typeface="Overpass Light"/>
              <a:ea typeface="Overpass Light"/>
              <a:cs typeface="Overpass Light"/>
              <a:sym typeface="Overpass Light"/>
            </a:endParaRPr>
          </a:p>
          <a:p>
            <a:pPr indent="0" lvl="0" marL="0" marR="127000" rtl="0" algn="ctr">
              <a:spcBef>
                <a:spcPts val="1200"/>
              </a:spcBef>
              <a:spcAft>
                <a:spcPts val="1200"/>
              </a:spcAft>
              <a:buNone/>
            </a:pPr>
            <a:r>
              <a:t/>
            </a:r>
            <a:endParaRPr sz="1600">
              <a:solidFill>
                <a:srgbClr val="000000"/>
              </a:solidFill>
              <a:latin typeface="Overpass Light"/>
              <a:ea typeface="Overpass Light"/>
              <a:cs typeface="Overpass Light"/>
              <a:sym typeface="Overpass Light"/>
            </a:endParaRPr>
          </a:p>
        </p:txBody>
      </p:sp>
      <p:sp>
        <p:nvSpPr>
          <p:cNvPr id="1287" name="Google Shape;1287;p142"/>
          <p:cNvSpPr txBox="1"/>
          <p:nvPr/>
        </p:nvSpPr>
        <p:spPr>
          <a:xfrm>
            <a:off x="2001532" y="4902100"/>
            <a:ext cx="3673800" cy="1084800"/>
          </a:xfrm>
          <a:prstGeom prst="rect">
            <a:avLst/>
          </a:prstGeom>
          <a:noFill/>
          <a:ln>
            <a:noFill/>
          </a:ln>
        </p:spPr>
        <p:txBody>
          <a:bodyPr anchorCtr="0" anchor="t" bIns="0" lIns="0" spcFirstLastPara="1" rIns="0" wrap="square" tIns="0">
            <a:noAutofit/>
          </a:bodyPr>
          <a:lstStyle/>
          <a:p>
            <a:pPr indent="0" lvl="0" marL="0" marR="0" rtl="0" algn="l">
              <a:lnSpc>
                <a:spcPct val="115000"/>
              </a:lnSpc>
              <a:spcBef>
                <a:spcPts val="0"/>
              </a:spcBef>
              <a:spcAft>
                <a:spcPts val="0"/>
              </a:spcAft>
              <a:buNone/>
            </a:pPr>
            <a:r>
              <a:rPr b="1" lang="en" sz="1600">
                <a:solidFill>
                  <a:srgbClr val="EE0000"/>
                </a:solidFill>
                <a:latin typeface="Overpass"/>
                <a:ea typeface="Overpass"/>
                <a:cs typeface="Overpass"/>
                <a:sym typeface="Overpass"/>
              </a:rPr>
              <a:t>Use cases:</a:t>
            </a:r>
            <a:br>
              <a:rPr lang="en" sz="1600">
                <a:solidFill>
                  <a:srgbClr val="EE0000"/>
                </a:solidFill>
                <a:latin typeface="Overpass Light"/>
                <a:ea typeface="Overpass Light"/>
                <a:cs typeface="Overpass Light"/>
                <a:sym typeface="Overpass Light"/>
              </a:rPr>
            </a:br>
            <a:r>
              <a:rPr lang="en" sz="1600">
                <a:solidFill>
                  <a:srgbClr val="EE0000"/>
                </a:solidFill>
                <a:latin typeface="Overpass Light"/>
                <a:ea typeface="Overpass Light"/>
                <a:cs typeface="Overpass Light"/>
                <a:sym typeface="Overpass Light"/>
              </a:rPr>
              <a:t>Content management, patching, configuration, subscription management, provisioning </a:t>
            </a:r>
            <a:endParaRPr sz="1600">
              <a:solidFill>
                <a:srgbClr val="EE0000"/>
              </a:solidFill>
              <a:latin typeface="Overpass Light"/>
              <a:ea typeface="Overpass Light"/>
              <a:cs typeface="Overpass Light"/>
              <a:sym typeface="Overpass Light"/>
            </a:endParaRPr>
          </a:p>
        </p:txBody>
      </p:sp>
      <p:sp>
        <p:nvSpPr>
          <p:cNvPr id="1288" name="Google Shape;1288;p142"/>
          <p:cNvSpPr txBox="1"/>
          <p:nvPr/>
        </p:nvSpPr>
        <p:spPr>
          <a:xfrm>
            <a:off x="6830691" y="4902100"/>
            <a:ext cx="4456800" cy="1242900"/>
          </a:xfrm>
          <a:prstGeom prst="rect">
            <a:avLst/>
          </a:prstGeom>
          <a:noFill/>
          <a:ln>
            <a:noFill/>
          </a:ln>
        </p:spPr>
        <p:txBody>
          <a:bodyPr anchorCtr="0" anchor="t" bIns="0" lIns="0" spcFirstLastPara="1" rIns="0" wrap="square" tIns="0">
            <a:noAutofit/>
          </a:bodyPr>
          <a:lstStyle/>
          <a:p>
            <a:pPr indent="0" lvl="0" marL="0" marR="0" rtl="0" algn="l">
              <a:lnSpc>
                <a:spcPct val="115000"/>
              </a:lnSpc>
              <a:spcBef>
                <a:spcPts val="0"/>
              </a:spcBef>
              <a:spcAft>
                <a:spcPts val="1200"/>
              </a:spcAft>
              <a:buNone/>
            </a:pPr>
            <a:r>
              <a:rPr b="1" lang="en" sz="1600">
                <a:solidFill>
                  <a:srgbClr val="EE0000"/>
                </a:solidFill>
                <a:latin typeface="Overpass"/>
                <a:ea typeface="Overpass"/>
                <a:cs typeface="Overpass"/>
                <a:sym typeface="Overpass"/>
              </a:rPr>
              <a:t>Use cases:</a:t>
            </a:r>
            <a:br>
              <a:rPr lang="en" sz="1600">
                <a:solidFill>
                  <a:srgbClr val="EE0000"/>
                </a:solidFill>
                <a:latin typeface="Overpass Light"/>
                <a:ea typeface="Overpass Light"/>
                <a:cs typeface="Overpass Light"/>
                <a:sym typeface="Overpass Light"/>
              </a:rPr>
            </a:br>
            <a:r>
              <a:rPr lang="en" sz="1600">
                <a:solidFill>
                  <a:srgbClr val="EE0000"/>
                </a:solidFill>
                <a:latin typeface="Overpass Light"/>
                <a:ea typeface="Overpass Light"/>
                <a:cs typeface="Overpass Light"/>
                <a:sym typeface="Overpass Light"/>
              </a:rPr>
              <a:t>Vulnerability, Compliance,</a:t>
            </a:r>
            <a:br>
              <a:rPr lang="en" sz="1600">
                <a:solidFill>
                  <a:srgbClr val="EE0000"/>
                </a:solidFill>
                <a:latin typeface="Overpass Light"/>
                <a:ea typeface="Overpass Light"/>
                <a:cs typeface="Overpass Light"/>
                <a:sym typeface="Overpass Light"/>
              </a:rPr>
            </a:br>
            <a:r>
              <a:rPr lang="en" sz="1600">
                <a:solidFill>
                  <a:srgbClr val="EE0000"/>
                </a:solidFill>
                <a:latin typeface="Overpass Light"/>
                <a:ea typeface="Overpass Light"/>
                <a:cs typeface="Overpass Light"/>
                <a:sym typeface="Overpass Light"/>
              </a:rPr>
              <a:t>System Comparison </a:t>
            </a:r>
            <a:endParaRPr sz="1600">
              <a:solidFill>
                <a:srgbClr val="EE0000"/>
              </a:solidFill>
              <a:latin typeface="Overpass Light"/>
              <a:ea typeface="Overpass Light"/>
              <a:cs typeface="Overpass Light"/>
              <a:sym typeface="Overpass Light"/>
            </a:endParaRPr>
          </a:p>
        </p:txBody>
      </p:sp>
      <p:cxnSp>
        <p:nvCxnSpPr>
          <p:cNvPr id="1289" name="Google Shape;1289;p142"/>
          <p:cNvCxnSpPr/>
          <p:nvPr/>
        </p:nvCxnSpPr>
        <p:spPr>
          <a:xfrm>
            <a:off x="1775522" y="2940067"/>
            <a:ext cx="0" cy="3074100"/>
          </a:xfrm>
          <a:prstGeom prst="straightConnector1">
            <a:avLst/>
          </a:prstGeom>
          <a:noFill/>
          <a:ln cap="flat" cmpd="sng" w="9525">
            <a:solidFill>
              <a:srgbClr val="EE0000"/>
            </a:solidFill>
            <a:prstDash val="solid"/>
            <a:round/>
            <a:headEnd len="med" w="med" type="none"/>
            <a:tailEnd len="med" w="med" type="none"/>
          </a:ln>
        </p:spPr>
      </p:cxnSp>
      <p:cxnSp>
        <p:nvCxnSpPr>
          <p:cNvPr id="1290" name="Google Shape;1290;p142"/>
          <p:cNvCxnSpPr/>
          <p:nvPr/>
        </p:nvCxnSpPr>
        <p:spPr>
          <a:xfrm>
            <a:off x="6601148" y="2940067"/>
            <a:ext cx="0" cy="3074100"/>
          </a:xfrm>
          <a:prstGeom prst="straightConnector1">
            <a:avLst/>
          </a:prstGeom>
          <a:noFill/>
          <a:ln cap="flat" cmpd="sng" w="9525">
            <a:solidFill>
              <a:srgbClr val="EE0000"/>
            </a:solidFill>
            <a:prstDash val="solid"/>
            <a:round/>
            <a:headEnd len="med" w="med" type="none"/>
            <a:tailEnd len="med" w="med" type="none"/>
          </a:ln>
        </p:spPr>
      </p:cxnSp>
      <p:sp>
        <p:nvSpPr>
          <p:cNvPr id="1291" name="Google Shape;1291;p142"/>
          <p:cNvSpPr txBox="1"/>
          <p:nvPr/>
        </p:nvSpPr>
        <p:spPr>
          <a:xfrm>
            <a:off x="757877" y="6274200"/>
            <a:ext cx="10998600" cy="471600"/>
          </a:xfrm>
          <a:prstGeom prst="rect">
            <a:avLst/>
          </a:prstGeom>
          <a:noFill/>
          <a:ln>
            <a:noFill/>
          </a:ln>
        </p:spPr>
        <p:txBody>
          <a:bodyPr anchorCtr="0" anchor="t" bIns="122175" lIns="122175" spcFirstLastPara="1" rIns="122175" wrap="square" tIns="122175">
            <a:noAutofit/>
          </a:bodyPr>
          <a:lstStyle/>
          <a:p>
            <a:pPr indent="-317500" lvl="0" marL="622300" rtl="0" algn="ctr">
              <a:spcBef>
                <a:spcPts val="0"/>
              </a:spcBef>
              <a:spcAft>
                <a:spcPts val="0"/>
              </a:spcAft>
              <a:buClr>
                <a:schemeClr val="dk1"/>
              </a:buClr>
              <a:buSzPts val="1600"/>
              <a:buFont typeface="Arial"/>
              <a:buNone/>
            </a:pPr>
            <a:r>
              <a:rPr lang="en" sz="1600">
                <a:solidFill>
                  <a:srgbClr val="FF0000"/>
                </a:solidFill>
              </a:rPr>
              <a:t>Smart Management Packaging gives access to both Satellite AND cloud management services</a:t>
            </a:r>
            <a:endParaRPr sz="1800">
              <a:solidFill>
                <a:schemeClr val="dk1"/>
              </a:solidFill>
            </a:endParaRPr>
          </a:p>
          <a:p>
            <a:pPr indent="-317500" lvl="0" marL="622300" rtl="0" algn="ctr">
              <a:spcBef>
                <a:spcPts val="0"/>
              </a:spcBef>
              <a:spcAft>
                <a:spcPts val="0"/>
              </a:spcAft>
              <a:buNone/>
            </a:pPr>
            <a:r>
              <a:t/>
            </a:r>
            <a:endParaRPr sz="1600">
              <a:solidFill>
                <a:srgbClr val="FF0000"/>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1036" name="Shape 1036"/>
        <p:cNvGrpSpPr/>
        <p:nvPr/>
      </p:nvGrpSpPr>
      <p:grpSpPr>
        <a:xfrm>
          <a:off x="0" y="0"/>
          <a:ext cx="0" cy="0"/>
          <a:chOff x="0" y="0"/>
          <a:chExt cx="0" cy="0"/>
        </a:xfrm>
      </p:grpSpPr>
      <p:sp>
        <p:nvSpPr>
          <p:cNvPr id="1037" name="Google Shape;1037;p125"/>
          <p:cNvSpPr txBox="1"/>
          <p:nvPr/>
        </p:nvSpPr>
        <p:spPr>
          <a:xfrm>
            <a:off x="415576" y="113360"/>
            <a:ext cx="11358000" cy="763500"/>
          </a:xfrm>
          <a:prstGeom prst="rect">
            <a:avLst/>
          </a:prstGeom>
          <a:noFill/>
          <a:ln>
            <a:noFill/>
          </a:ln>
        </p:spPr>
        <p:txBody>
          <a:bodyPr anchorCtr="0" anchor="t" bIns="122225" lIns="122225" spcFirstLastPara="1" rIns="122225" wrap="square" tIns="122225">
            <a:noAutofit/>
          </a:bodyPr>
          <a:lstStyle/>
          <a:p>
            <a:pPr indent="0" lvl="0" marL="0" marR="0" rtl="0" algn="ctr">
              <a:lnSpc>
                <a:spcPct val="100000"/>
              </a:lnSpc>
              <a:spcBef>
                <a:spcPts val="0"/>
              </a:spcBef>
              <a:spcAft>
                <a:spcPts val="0"/>
              </a:spcAft>
              <a:buNone/>
            </a:pPr>
            <a:r>
              <a:rPr b="1" lang="en" sz="3200">
                <a:solidFill>
                  <a:srgbClr val="FFFFFF"/>
                </a:solidFill>
                <a:latin typeface="Overpass"/>
                <a:ea typeface="Overpass"/>
                <a:cs typeface="Overpass"/>
                <a:sym typeface="Overpass"/>
              </a:rPr>
              <a:t>HOW TO USE THIS SLIDE DECK</a:t>
            </a:r>
            <a:endParaRPr b="0" sz="3200" strike="noStrike">
              <a:solidFill>
                <a:srgbClr val="FFFFFF"/>
              </a:solidFill>
              <a:latin typeface="Arial"/>
              <a:ea typeface="Arial"/>
              <a:cs typeface="Arial"/>
              <a:sym typeface="Arial"/>
            </a:endParaRPr>
          </a:p>
        </p:txBody>
      </p:sp>
      <p:sp>
        <p:nvSpPr>
          <p:cNvPr id="1038" name="Google Shape;1038;p125"/>
          <p:cNvSpPr txBox="1"/>
          <p:nvPr>
            <p:ph type="title"/>
          </p:nvPr>
        </p:nvSpPr>
        <p:spPr>
          <a:xfrm>
            <a:off x="1752162" y="946000"/>
            <a:ext cx="8684700" cy="967200"/>
          </a:xfrm>
          <a:prstGeom prst="rect">
            <a:avLst/>
          </a:prstGeom>
        </p:spPr>
        <p:txBody>
          <a:bodyPr anchorCtr="0" anchor="t" bIns="0" lIns="0" spcFirstLastPara="1" rIns="0" wrap="square" tIns="0">
            <a:noAutofit/>
          </a:bodyPr>
          <a:lstStyle/>
          <a:p>
            <a:pPr indent="0" lvl="0" marL="0" rtl="0" algn="ctr">
              <a:spcBef>
                <a:spcPts val="0"/>
              </a:spcBef>
              <a:spcAft>
                <a:spcPts val="0"/>
              </a:spcAft>
              <a:buClr>
                <a:schemeClr val="dk1"/>
              </a:buClr>
              <a:buSzPts val="1600"/>
              <a:buFont typeface="Arial"/>
              <a:buNone/>
            </a:pPr>
            <a:r>
              <a:rPr b="1" lang="en" sz="2400">
                <a:solidFill>
                  <a:srgbClr val="FFFFFF"/>
                </a:solidFill>
              </a:rPr>
              <a:t>This slide deck is not meant to be used as a whole.</a:t>
            </a:r>
            <a:endParaRPr b="1" sz="2400">
              <a:solidFill>
                <a:srgbClr val="FFFFFF"/>
              </a:solidFill>
            </a:endParaRPr>
          </a:p>
          <a:p>
            <a:pPr indent="0" lvl="0" marL="0" rtl="0" algn="ctr">
              <a:spcBef>
                <a:spcPts val="0"/>
              </a:spcBef>
              <a:spcAft>
                <a:spcPts val="0"/>
              </a:spcAft>
              <a:buClr>
                <a:schemeClr val="dk1"/>
              </a:buClr>
              <a:buSzPts val="1600"/>
              <a:buFont typeface="Arial"/>
              <a:buNone/>
            </a:pPr>
            <a:r>
              <a:rPr b="1" lang="en" sz="2400">
                <a:solidFill>
                  <a:srgbClr val="FFFFFF"/>
                </a:solidFill>
              </a:rPr>
              <a:t>Create your own copy by clicking:  File &gt; Make a copy</a:t>
            </a:r>
            <a:endParaRPr b="1" sz="2400">
              <a:solidFill>
                <a:srgbClr val="FFFFFF"/>
              </a:solidFill>
            </a:endParaRPr>
          </a:p>
          <a:p>
            <a:pPr indent="0" lvl="0" marL="0" rtl="0" algn="ctr">
              <a:spcBef>
                <a:spcPts val="0"/>
              </a:spcBef>
              <a:spcAft>
                <a:spcPts val="0"/>
              </a:spcAft>
              <a:buClr>
                <a:schemeClr val="dk1"/>
              </a:buClr>
              <a:buSzPts val="1600"/>
              <a:buFont typeface="Arial"/>
              <a:buNone/>
            </a:pPr>
            <a:r>
              <a:rPr b="1" lang="en" sz="2400">
                <a:solidFill>
                  <a:srgbClr val="FFFFFF"/>
                </a:solidFill>
              </a:rPr>
              <a:t>Then delete any slides you don’t need.</a:t>
            </a:r>
            <a:endParaRPr b="1" sz="2400">
              <a:solidFill>
                <a:srgbClr val="FFFFFF"/>
              </a:solidFill>
            </a:endParaRPr>
          </a:p>
          <a:p>
            <a:pPr indent="0" lvl="0" marL="0" rtl="0" algn="ctr">
              <a:spcBef>
                <a:spcPts val="0"/>
              </a:spcBef>
              <a:spcAft>
                <a:spcPts val="0"/>
              </a:spcAft>
              <a:buClr>
                <a:schemeClr val="dk1"/>
              </a:buClr>
              <a:buSzPts val="1600"/>
              <a:buFont typeface="Arial"/>
              <a:buNone/>
            </a:pPr>
            <a:r>
              <a:t/>
            </a:r>
            <a:endParaRPr b="1" sz="2400">
              <a:solidFill>
                <a:srgbClr val="FFFFFF"/>
              </a:solidFill>
            </a:endParaRPr>
          </a:p>
          <a:p>
            <a:pPr indent="0" lvl="0" marL="0" rtl="0" algn="ctr">
              <a:spcBef>
                <a:spcPts val="0"/>
              </a:spcBef>
              <a:spcAft>
                <a:spcPts val="0"/>
              </a:spcAft>
              <a:buClr>
                <a:schemeClr val="dk1"/>
              </a:buClr>
              <a:buSzPts val="1600"/>
              <a:buFont typeface="Arial"/>
              <a:buNone/>
            </a:pPr>
            <a:r>
              <a:rPr b="1" lang="en" sz="2400">
                <a:solidFill>
                  <a:srgbClr val="FFFFFF"/>
                </a:solidFill>
              </a:rPr>
              <a:t>We’ll try to keep the slides in a logical order, but there will certainly be some overlap in the deck as we add more in depth materials</a:t>
            </a:r>
            <a:endParaRPr b="1" sz="2400">
              <a:solidFill>
                <a:srgbClr val="FFFFFF"/>
              </a:solidFill>
            </a:endParaRPr>
          </a:p>
          <a:p>
            <a:pPr indent="0" lvl="0" marL="0" rtl="0" algn="ctr">
              <a:spcBef>
                <a:spcPts val="0"/>
              </a:spcBef>
              <a:spcAft>
                <a:spcPts val="0"/>
              </a:spcAft>
              <a:buClr>
                <a:schemeClr val="dk1"/>
              </a:buClr>
              <a:buSzPts val="1600"/>
              <a:buFont typeface="Arial"/>
              <a:buNone/>
            </a:pPr>
            <a:r>
              <a:t/>
            </a:r>
            <a:endParaRPr b="1" sz="2400">
              <a:solidFill>
                <a:srgbClr val="FFFFFF"/>
              </a:solidFill>
            </a:endParaRPr>
          </a:p>
          <a:p>
            <a:pPr indent="0" lvl="0" marL="0" rtl="0" algn="ctr">
              <a:spcBef>
                <a:spcPts val="0"/>
              </a:spcBef>
              <a:spcAft>
                <a:spcPts val="0"/>
              </a:spcAft>
              <a:buClr>
                <a:schemeClr val="dk1"/>
              </a:buClr>
              <a:buSzPts val="1600"/>
              <a:buFont typeface="Arial"/>
              <a:buNone/>
            </a:pPr>
            <a:r>
              <a:rPr b="1" lang="en" sz="2400">
                <a:solidFill>
                  <a:srgbClr val="FFFFFF"/>
                </a:solidFill>
              </a:rPr>
              <a:t>If you have feedback or slides to contribute, please make a comment in the deck or email:</a:t>
            </a:r>
            <a:endParaRPr b="1" sz="2400">
              <a:solidFill>
                <a:srgbClr val="FFFFFF"/>
              </a:solidFill>
            </a:endParaRPr>
          </a:p>
          <a:p>
            <a:pPr indent="0" lvl="0" marL="0" rtl="0" algn="ctr">
              <a:spcBef>
                <a:spcPts val="0"/>
              </a:spcBef>
              <a:spcAft>
                <a:spcPts val="0"/>
              </a:spcAft>
              <a:buClr>
                <a:schemeClr val="dk1"/>
              </a:buClr>
              <a:buSzPts val="1600"/>
              <a:buFont typeface="Arial"/>
              <a:buNone/>
            </a:pPr>
            <a:r>
              <a:rPr b="1" lang="en" sz="2400" u="sng">
                <a:solidFill>
                  <a:schemeClr val="hlink"/>
                </a:solidFill>
                <a:hlinkClick r:id="rId3"/>
              </a:rPr>
              <a:t>satellite@redhat.com</a:t>
            </a:r>
            <a:r>
              <a:rPr b="1" lang="en" sz="2400">
                <a:solidFill>
                  <a:srgbClr val="FFFFFF"/>
                </a:solidFill>
              </a:rPr>
              <a:t> </a:t>
            </a:r>
            <a:endParaRPr b="1" sz="2400">
              <a:solidFill>
                <a:srgbClr val="FFFFFF"/>
              </a:solidFill>
            </a:endParaRPr>
          </a:p>
          <a:p>
            <a:pPr indent="0" lvl="0" marL="0" rtl="0" algn="ctr">
              <a:spcBef>
                <a:spcPts val="0"/>
              </a:spcBef>
              <a:spcAft>
                <a:spcPts val="0"/>
              </a:spcAft>
              <a:buNone/>
            </a:pPr>
            <a:r>
              <a:t/>
            </a:r>
            <a:endParaRPr b="1" sz="2400">
              <a:solidFill>
                <a:srgbClr val="FFFFFF"/>
              </a:solidFill>
            </a:endParaRPr>
          </a:p>
        </p:txBody>
      </p:sp>
      <p:sp>
        <p:nvSpPr>
          <p:cNvPr id="1039" name="Google Shape;1039;p125"/>
          <p:cNvSpPr txBox="1"/>
          <p:nvPr>
            <p:ph idx="1" type="subTitle"/>
          </p:nvPr>
        </p:nvSpPr>
        <p:spPr>
          <a:xfrm>
            <a:off x="447663" y="55441"/>
            <a:ext cx="5147400" cy="816600"/>
          </a:xfrm>
          <a:prstGeom prst="rect">
            <a:avLst/>
          </a:prstGeom>
        </p:spPr>
        <p:txBody>
          <a:bodyPr anchorCtr="0" anchor="ctr" bIns="91650" lIns="439925" spcFirstLastPara="1" rIns="91650" wrap="square" tIns="91650">
            <a:noAutofit/>
          </a:bodyPr>
          <a:lstStyle/>
          <a:p>
            <a:pPr indent="0" lvl="0" marL="0" rtl="0" algn="l">
              <a:spcBef>
                <a:spcPts val="0"/>
              </a:spcBef>
              <a:spcAft>
                <a:spcPts val="0"/>
              </a:spcAft>
              <a:buNone/>
            </a:pPr>
            <a:r>
              <a:t/>
            </a:r>
            <a:endParaRPr/>
          </a:p>
        </p:txBody>
      </p:sp>
      <p:sp>
        <p:nvSpPr>
          <p:cNvPr id="1040" name="Google Shape;1040;p125"/>
          <p:cNvSpPr txBox="1"/>
          <p:nvPr>
            <p:ph idx="2" type="subTitle"/>
          </p:nvPr>
        </p:nvSpPr>
        <p:spPr>
          <a:xfrm>
            <a:off x="884829" y="6169550"/>
            <a:ext cx="9180600" cy="55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95" name="Shape 1295"/>
        <p:cNvGrpSpPr/>
        <p:nvPr/>
      </p:nvGrpSpPr>
      <p:grpSpPr>
        <a:xfrm>
          <a:off x="0" y="0"/>
          <a:ext cx="0" cy="0"/>
          <a:chOff x="0" y="0"/>
          <a:chExt cx="0" cy="0"/>
        </a:xfrm>
      </p:grpSpPr>
      <p:sp>
        <p:nvSpPr>
          <p:cNvPr id="1296" name="Google Shape;1296;p143"/>
          <p:cNvSpPr txBox="1"/>
          <p:nvPr>
            <p:ph type="title"/>
          </p:nvPr>
        </p:nvSpPr>
        <p:spPr>
          <a:xfrm>
            <a:off x="1752162" y="946000"/>
            <a:ext cx="8684700" cy="9672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What do I get for Satellite with Smart Management?</a:t>
            </a:r>
            <a:endParaRPr/>
          </a:p>
        </p:txBody>
      </p:sp>
      <p:sp>
        <p:nvSpPr>
          <p:cNvPr id="1297" name="Google Shape;1297;p143"/>
          <p:cNvSpPr txBox="1"/>
          <p:nvPr>
            <p:ph idx="2" type="subTitle"/>
          </p:nvPr>
        </p:nvSpPr>
        <p:spPr>
          <a:xfrm>
            <a:off x="884829" y="6271150"/>
            <a:ext cx="9180600" cy="55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1000"/>
              <a:t>*Smart Management subscriptions are based on 2-socket systems, same as RHEL.  A 4 socket system would require 2 Smart Management subscriptions.  Talk to your sales rep for full details.  </a:t>
            </a:r>
            <a:endParaRPr sz="1000"/>
          </a:p>
        </p:txBody>
      </p:sp>
      <p:sp>
        <p:nvSpPr>
          <p:cNvPr id="1298" name="Google Shape;1298;p143"/>
          <p:cNvSpPr txBox="1"/>
          <p:nvPr/>
        </p:nvSpPr>
        <p:spPr>
          <a:xfrm>
            <a:off x="1221394" y="1543167"/>
            <a:ext cx="9924900" cy="4127400"/>
          </a:xfrm>
          <a:prstGeom prst="rect">
            <a:avLst/>
          </a:prstGeom>
          <a:noFill/>
          <a:ln>
            <a:noFill/>
          </a:ln>
        </p:spPr>
        <p:txBody>
          <a:bodyPr anchorCtr="0" anchor="t" bIns="122175" lIns="122175" spcFirstLastPara="1" rIns="122175" wrap="square" tIns="122175">
            <a:noAutofit/>
          </a:bodyPr>
          <a:lstStyle/>
          <a:p>
            <a:pPr indent="0" lvl="0" marL="0" rtl="0" algn="l">
              <a:spcBef>
                <a:spcPts val="0"/>
              </a:spcBef>
              <a:spcAft>
                <a:spcPts val="0"/>
              </a:spcAft>
              <a:buClr>
                <a:schemeClr val="dk1"/>
              </a:buClr>
              <a:buSzPts val="1600"/>
              <a:buFont typeface="Arial"/>
              <a:buNone/>
            </a:pPr>
            <a:r>
              <a:rPr lang="en" sz="1800">
                <a:solidFill>
                  <a:schemeClr val="dk1"/>
                </a:solidFill>
                <a:latin typeface="Overpass Light"/>
                <a:ea typeface="Overpass Light"/>
                <a:cs typeface="Overpass Light"/>
                <a:sym typeface="Overpass Light"/>
              </a:rPr>
              <a:t>Quantity 50 of SKU MCT3718  - Satellite Infrastructure Subscription</a:t>
            </a:r>
            <a:endParaRPr sz="1800">
              <a:solidFill>
                <a:schemeClr val="dk1"/>
              </a:solidFill>
              <a:latin typeface="Overpass Light"/>
              <a:ea typeface="Overpass Light"/>
              <a:cs typeface="Overpass Light"/>
              <a:sym typeface="Overpass Light"/>
            </a:endParaRPr>
          </a:p>
          <a:p>
            <a:pPr indent="0" lvl="0" marL="0" rtl="0" algn="l">
              <a:spcBef>
                <a:spcPts val="0"/>
              </a:spcBef>
              <a:spcAft>
                <a:spcPts val="0"/>
              </a:spcAft>
              <a:buClr>
                <a:schemeClr val="dk1"/>
              </a:buClr>
              <a:buSzPts val="1600"/>
              <a:buFont typeface="Arial"/>
              <a:buNone/>
            </a:pPr>
            <a:r>
              <a:t/>
            </a:r>
            <a:endParaRPr sz="1800">
              <a:solidFill>
                <a:schemeClr val="dk1"/>
              </a:solidFill>
              <a:latin typeface="Overpass Light"/>
              <a:ea typeface="Overpass Light"/>
              <a:cs typeface="Overpass Light"/>
              <a:sym typeface="Overpass Light"/>
            </a:endParaRPr>
          </a:p>
          <a:p>
            <a:pPr indent="0" lvl="0" marL="0" rtl="0" algn="l">
              <a:spcBef>
                <a:spcPts val="0"/>
              </a:spcBef>
              <a:spcAft>
                <a:spcPts val="0"/>
              </a:spcAft>
              <a:buNone/>
            </a:pPr>
            <a:r>
              <a:rPr lang="en" sz="1800">
                <a:solidFill>
                  <a:schemeClr val="dk1"/>
                </a:solidFill>
                <a:latin typeface="Overpass Light"/>
                <a:ea typeface="Overpass Light"/>
                <a:cs typeface="Overpass Light"/>
                <a:sym typeface="Overpass Light"/>
              </a:rPr>
              <a:t>Enabling you to Scale out your Satellite deployment to best suit your needs.</a:t>
            </a:r>
            <a:endParaRPr sz="1800">
              <a:solidFill>
                <a:schemeClr val="dk1"/>
              </a:solidFill>
              <a:latin typeface="Overpass Light"/>
              <a:ea typeface="Overpass Light"/>
              <a:cs typeface="Overpass Light"/>
              <a:sym typeface="Overpass Light"/>
            </a:endParaRPr>
          </a:p>
          <a:p>
            <a:pPr indent="0" lvl="0" marL="622300" rtl="0" algn="l">
              <a:spcBef>
                <a:spcPts val="0"/>
              </a:spcBef>
              <a:spcAft>
                <a:spcPts val="0"/>
              </a:spcAft>
              <a:buNone/>
            </a:pPr>
            <a:r>
              <a:t/>
            </a:r>
            <a:endParaRPr sz="1800">
              <a:solidFill>
                <a:schemeClr val="dk1"/>
              </a:solidFill>
              <a:latin typeface="Overpass Light"/>
              <a:ea typeface="Overpass Light"/>
              <a:cs typeface="Overpass Light"/>
              <a:sym typeface="Overpass Light"/>
            </a:endParaRPr>
          </a:p>
          <a:p>
            <a:pPr indent="-431800" lvl="0" marL="622300" rtl="0" algn="l">
              <a:spcBef>
                <a:spcPts val="0"/>
              </a:spcBef>
              <a:spcAft>
                <a:spcPts val="0"/>
              </a:spcAft>
              <a:buClr>
                <a:schemeClr val="dk1"/>
              </a:buClr>
              <a:buSzPts val="1800"/>
              <a:buFont typeface="Overpass Light"/>
              <a:buChar char="●"/>
            </a:pPr>
            <a:r>
              <a:rPr lang="en" sz="1800">
                <a:solidFill>
                  <a:schemeClr val="dk1"/>
                </a:solidFill>
                <a:latin typeface="Overpass Light"/>
                <a:ea typeface="Overpass Light"/>
                <a:cs typeface="Overpass Light"/>
                <a:sym typeface="Overpass Light"/>
              </a:rPr>
              <a:t>Need a Satellite for Test/Dev?</a:t>
            </a:r>
            <a:endParaRPr sz="1800">
              <a:solidFill>
                <a:schemeClr val="dk1"/>
              </a:solidFill>
              <a:latin typeface="Overpass Light"/>
              <a:ea typeface="Overpass Light"/>
              <a:cs typeface="Overpass Light"/>
              <a:sym typeface="Overpass Light"/>
            </a:endParaRPr>
          </a:p>
          <a:p>
            <a:pPr indent="-431800" lvl="0" marL="622300" rtl="0" algn="l">
              <a:spcBef>
                <a:spcPts val="0"/>
              </a:spcBef>
              <a:spcAft>
                <a:spcPts val="0"/>
              </a:spcAft>
              <a:buClr>
                <a:schemeClr val="dk1"/>
              </a:buClr>
              <a:buSzPts val="1800"/>
              <a:buFont typeface="Overpass Light"/>
              <a:buChar char="●"/>
            </a:pPr>
            <a:r>
              <a:rPr lang="en" sz="1800">
                <a:solidFill>
                  <a:schemeClr val="dk1"/>
                </a:solidFill>
                <a:latin typeface="Overpass Light"/>
                <a:ea typeface="Overpass Light"/>
                <a:cs typeface="Overpass Light"/>
                <a:sym typeface="Overpass Light"/>
              </a:rPr>
              <a:t>Need a Capsule in the cloud?</a:t>
            </a:r>
            <a:endParaRPr sz="1800">
              <a:solidFill>
                <a:schemeClr val="dk1"/>
              </a:solidFill>
              <a:latin typeface="Overpass Light"/>
              <a:ea typeface="Overpass Light"/>
              <a:cs typeface="Overpass Light"/>
              <a:sym typeface="Overpass Light"/>
            </a:endParaRPr>
          </a:p>
          <a:p>
            <a:pPr indent="-431800" lvl="0" marL="622300" rtl="0" algn="l">
              <a:spcBef>
                <a:spcPts val="0"/>
              </a:spcBef>
              <a:spcAft>
                <a:spcPts val="0"/>
              </a:spcAft>
              <a:buClr>
                <a:schemeClr val="dk1"/>
              </a:buClr>
              <a:buSzPts val="1800"/>
              <a:buFont typeface="Overpass Light"/>
              <a:buChar char="●"/>
            </a:pPr>
            <a:r>
              <a:rPr lang="en" sz="1800">
                <a:solidFill>
                  <a:schemeClr val="dk1"/>
                </a:solidFill>
                <a:latin typeface="Overpass Light"/>
                <a:ea typeface="Overpass Light"/>
                <a:cs typeface="Overpass Light"/>
                <a:sym typeface="Overpass Light"/>
              </a:rPr>
              <a:t>Need load-balanced Capsules?</a:t>
            </a:r>
            <a:endParaRPr sz="1800">
              <a:solidFill>
                <a:schemeClr val="dk1"/>
              </a:solidFill>
              <a:latin typeface="Overpass Light"/>
              <a:ea typeface="Overpass Light"/>
              <a:cs typeface="Overpass Light"/>
              <a:sym typeface="Overpass Light"/>
            </a:endParaRPr>
          </a:p>
          <a:p>
            <a:pPr indent="-431800" lvl="0" marL="622300" rtl="0" algn="l">
              <a:spcBef>
                <a:spcPts val="0"/>
              </a:spcBef>
              <a:spcAft>
                <a:spcPts val="0"/>
              </a:spcAft>
              <a:buClr>
                <a:schemeClr val="dk1"/>
              </a:buClr>
              <a:buSzPts val="1800"/>
              <a:buFont typeface="Overpass Light"/>
              <a:buChar char="●"/>
            </a:pPr>
            <a:r>
              <a:rPr lang="en" sz="1800">
                <a:solidFill>
                  <a:schemeClr val="dk1"/>
                </a:solidFill>
                <a:latin typeface="Overpass Light"/>
                <a:ea typeface="Overpass Light"/>
                <a:cs typeface="Overpass Light"/>
                <a:sym typeface="Overpass Light"/>
              </a:rPr>
              <a:t>Need an air-gapped synchronization host?</a:t>
            </a:r>
            <a:endParaRPr sz="1800">
              <a:solidFill>
                <a:schemeClr val="dk1"/>
              </a:solidFill>
              <a:latin typeface="Overpass Light"/>
              <a:ea typeface="Overpass Light"/>
              <a:cs typeface="Overpass Light"/>
              <a:sym typeface="Overpass Light"/>
            </a:endParaRPr>
          </a:p>
          <a:p>
            <a:pPr indent="0" lvl="0" marL="622300" rtl="0" algn="l">
              <a:spcBef>
                <a:spcPts val="0"/>
              </a:spcBef>
              <a:spcAft>
                <a:spcPts val="0"/>
              </a:spcAft>
              <a:buNone/>
            </a:pPr>
            <a:r>
              <a:t/>
            </a:r>
            <a:endParaRPr sz="1800">
              <a:solidFill>
                <a:schemeClr val="dk1"/>
              </a:solidFill>
              <a:latin typeface="Overpass Light"/>
              <a:ea typeface="Overpass Light"/>
              <a:cs typeface="Overpass Light"/>
              <a:sym typeface="Overpass Light"/>
            </a:endParaRPr>
          </a:p>
          <a:p>
            <a:pPr indent="0" lvl="0" marL="622300" rtl="0" algn="l">
              <a:spcBef>
                <a:spcPts val="0"/>
              </a:spcBef>
              <a:spcAft>
                <a:spcPts val="0"/>
              </a:spcAft>
              <a:buNone/>
            </a:pPr>
            <a:r>
              <a:rPr lang="en" sz="1800">
                <a:solidFill>
                  <a:schemeClr val="dk1"/>
                </a:solidFill>
                <a:latin typeface="Overpass Light"/>
                <a:ea typeface="Overpass Light"/>
                <a:cs typeface="Overpass Light"/>
                <a:sym typeface="Overpass Light"/>
              </a:rPr>
              <a:t>No Problem.</a:t>
            </a:r>
            <a:endParaRPr sz="1800">
              <a:solidFill>
                <a:schemeClr val="dk1"/>
              </a:solidFill>
              <a:latin typeface="Overpass Light"/>
              <a:ea typeface="Overpass Light"/>
              <a:cs typeface="Overpass Light"/>
              <a:sym typeface="Overpass Light"/>
            </a:endParaRPr>
          </a:p>
          <a:p>
            <a:pPr indent="0" lvl="0" marL="622300" rtl="0" algn="l">
              <a:spcBef>
                <a:spcPts val="0"/>
              </a:spcBef>
              <a:spcAft>
                <a:spcPts val="0"/>
              </a:spcAft>
              <a:buNone/>
            </a:pPr>
            <a:r>
              <a:t/>
            </a:r>
            <a:endParaRPr sz="1800">
              <a:solidFill>
                <a:schemeClr val="dk1"/>
              </a:solidFill>
              <a:latin typeface="Overpass Light"/>
              <a:ea typeface="Overpass Light"/>
              <a:cs typeface="Overpass Light"/>
              <a:sym typeface="Overpass Light"/>
            </a:endParaRPr>
          </a:p>
          <a:p>
            <a:pPr indent="-431800" lvl="0" marL="622300" rtl="0" algn="l">
              <a:spcBef>
                <a:spcPts val="0"/>
              </a:spcBef>
              <a:spcAft>
                <a:spcPts val="0"/>
              </a:spcAft>
              <a:buClr>
                <a:schemeClr val="dk1"/>
              </a:buClr>
              <a:buSzPts val="1800"/>
              <a:buFont typeface="Overpass Light"/>
              <a:buChar char="●"/>
            </a:pPr>
            <a:r>
              <a:rPr lang="en" sz="1800">
                <a:solidFill>
                  <a:schemeClr val="dk1"/>
                </a:solidFill>
                <a:latin typeface="Overpass Light"/>
                <a:ea typeface="Overpass Light"/>
                <a:cs typeface="Overpass Light"/>
                <a:sym typeface="Overpass Light"/>
              </a:rPr>
              <a:t>As of August 1, 2019 this is true for all Smart Management customers, even ones that bought into earlier models.</a:t>
            </a:r>
            <a:endParaRPr sz="1800">
              <a:solidFill>
                <a:schemeClr val="dk1"/>
              </a:solidFill>
              <a:latin typeface="Overpass Light"/>
              <a:ea typeface="Overpass Light"/>
              <a:cs typeface="Overpass Light"/>
              <a:sym typeface="Overpass Light"/>
            </a:endParaRPr>
          </a:p>
          <a:p>
            <a:pPr indent="0" lvl="0" marL="622300" rtl="0" algn="l">
              <a:spcBef>
                <a:spcPts val="0"/>
              </a:spcBef>
              <a:spcAft>
                <a:spcPts val="0"/>
              </a:spcAft>
              <a:buNone/>
            </a:pPr>
            <a:r>
              <a:t/>
            </a:r>
            <a:endParaRPr sz="1800">
              <a:solidFill>
                <a:schemeClr val="dk1"/>
              </a:solidFill>
              <a:latin typeface="Overpass Light"/>
              <a:ea typeface="Overpass Light"/>
              <a:cs typeface="Overpass Light"/>
              <a:sym typeface="Overpass Light"/>
            </a:endParaRPr>
          </a:p>
          <a:p>
            <a:pPr indent="0" lvl="0" marL="0" rtl="0" algn="l">
              <a:spcBef>
                <a:spcPts val="0"/>
              </a:spcBef>
              <a:spcAft>
                <a:spcPts val="0"/>
              </a:spcAft>
              <a:buNone/>
            </a:pPr>
            <a:r>
              <a:rPr lang="en" sz="1600">
                <a:solidFill>
                  <a:schemeClr val="dk1"/>
                </a:solidFill>
                <a:latin typeface="Overpass Light"/>
                <a:ea typeface="Overpass Light"/>
                <a:cs typeface="Overpass Light"/>
                <a:sym typeface="Overpass Light"/>
              </a:rPr>
              <a:t>Note: </a:t>
            </a:r>
            <a:r>
              <a:rPr lang="en" sz="1600">
                <a:solidFill>
                  <a:schemeClr val="dk1"/>
                </a:solidFill>
                <a:latin typeface="Overpass Light"/>
                <a:ea typeface="Overpass Light"/>
                <a:cs typeface="Overpass Light"/>
                <a:sym typeface="Overpass Light"/>
              </a:rPr>
              <a:t>You must purchase one Smart Management subscription for every system managed with Satellite*</a:t>
            </a:r>
            <a:endParaRPr sz="1600">
              <a:solidFill>
                <a:schemeClr val="dk1"/>
              </a:solidFill>
              <a:latin typeface="Overpass Light"/>
              <a:ea typeface="Overpass Light"/>
              <a:cs typeface="Overpass Light"/>
              <a:sym typeface="Overpass Light"/>
            </a:endParaRPr>
          </a:p>
          <a:p>
            <a:pPr indent="0" lvl="0" marL="0" rtl="0" algn="l">
              <a:spcBef>
                <a:spcPts val="0"/>
              </a:spcBef>
              <a:spcAft>
                <a:spcPts val="0"/>
              </a:spcAft>
              <a:buNone/>
            </a:pPr>
            <a:r>
              <a:rPr lang="en" sz="1600">
                <a:solidFill>
                  <a:schemeClr val="dk1"/>
                </a:solidFill>
                <a:latin typeface="Overpass Light"/>
                <a:ea typeface="Overpass Light"/>
                <a:cs typeface="Overpass Light"/>
                <a:sym typeface="Overpass Light"/>
              </a:rPr>
              <a:t>Have 1,000 systems 2-socket systems?  Purchase 1,000 Smart Management subscriptions.</a:t>
            </a:r>
            <a:endParaRPr sz="1600">
              <a:solidFill>
                <a:schemeClr val="dk1"/>
              </a:solidFill>
              <a:latin typeface="Overpass Light"/>
              <a:ea typeface="Overpass Light"/>
              <a:cs typeface="Overpass Light"/>
              <a:sym typeface="Overpass Light"/>
            </a:endParaRPr>
          </a:p>
        </p:txBody>
      </p:sp>
      <p:sp>
        <p:nvSpPr>
          <p:cNvPr id="1299" name="Google Shape;1299;p143"/>
          <p:cNvSpPr txBox="1"/>
          <p:nvPr>
            <p:ph idx="1" type="subTitle"/>
          </p:nvPr>
        </p:nvSpPr>
        <p:spPr>
          <a:xfrm>
            <a:off x="447663" y="55441"/>
            <a:ext cx="5147700" cy="816300"/>
          </a:xfrm>
          <a:prstGeom prst="rect">
            <a:avLst/>
          </a:prstGeom>
        </p:spPr>
        <p:txBody>
          <a:bodyPr anchorCtr="0" anchor="ctr" bIns="91650" lIns="439925" spcFirstLastPara="1" rIns="91650" wrap="square" tIns="91650">
            <a:noAutofit/>
          </a:bodyPr>
          <a:lstStyle/>
          <a:p>
            <a:pPr indent="0" lvl="0" marL="0" rtl="0" algn="l">
              <a:spcBef>
                <a:spcPts val="0"/>
              </a:spcBef>
              <a:spcAft>
                <a:spcPts val="0"/>
              </a:spcAft>
              <a:buClr>
                <a:schemeClr val="dk1"/>
              </a:buClr>
              <a:buSzPts val="1100"/>
              <a:buFont typeface="Arial"/>
              <a:buNone/>
            </a:pPr>
            <a:r>
              <a:rPr lang="en"/>
              <a:t>Red Hat Satellite</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1303" name="Shape 1303"/>
        <p:cNvGrpSpPr/>
        <p:nvPr/>
      </p:nvGrpSpPr>
      <p:grpSpPr>
        <a:xfrm>
          <a:off x="0" y="0"/>
          <a:ext cx="0" cy="0"/>
          <a:chOff x="0" y="0"/>
          <a:chExt cx="0" cy="0"/>
        </a:xfrm>
      </p:grpSpPr>
      <p:sp>
        <p:nvSpPr>
          <p:cNvPr id="1304" name="Google Shape;1304;p144"/>
          <p:cNvSpPr txBox="1"/>
          <p:nvPr>
            <p:ph type="title"/>
          </p:nvPr>
        </p:nvSpPr>
        <p:spPr>
          <a:xfrm>
            <a:off x="1752162" y="946000"/>
            <a:ext cx="8684700" cy="9672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Links to related S</a:t>
            </a:r>
            <a:r>
              <a:rPr lang="en"/>
              <a:t>mart Management and Insights </a:t>
            </a:r>
            <a:r>
              <a:rPr lang="en"/>
              <a:t>material</a:t>
            </a:r>
            <a:endParaRPr/>
          </a:p>
        </p:txBody>
      </p:sp>
      <p:sp>
        <p:nvSpPr>
          <p:cNvPr id="1305" name="Google Shape;1305;p144"/>
          <p:cNvSpPr txBox="1"/>
          <p:nvPr>
            <p:ph idx="1" type="subTitle"/>
          </p:nvPr>
        </p:nvSpPr>
        <p:spPr>
          <a:xfrm>
            <a:off x="447663" y="55441"/>
            <a:ext cx="5147400" cy="816600"/>
          </a:xfrm>
          <a:prstGeom prst="rect">
            <a:avLst/>
          </a:prstGeom>
        </p:spPr>
        <p:txBody>
          <a:bodyPr anchorCtr="0" anchor="ctr" bIns="91650" lIns="439925" spcFirstLastPara="1" rIns="91650" wrap="square" tIns="91650">
            <a:noAutofit/>
          </a:bodyPr>
          <a:lstStyle/>
          <a:p>
            <a:pPr indent="0" lvl="0" marL="0" rtl="0" algn="l">
              <a:spcBef>
                <a:spcPts val="0"/>
              </a:spcBef>
              <a:spcAft>
                <a:spcPts val="0"/>
              </a:spcAft>
              <a:buNone/>
            </a:pPr>
            <a:r>
              <a:rPr lang="en"/>
              <a:t>INTERNAL RESOURCES SLIDE</a:t>
            </a:r>
            <a:endParaRPr/>
          </a:p>
        </p:txBody>
      </p:sp>
      <p:sp>
        <p:nvSpPr>
          <p:cNvPr id="1306" name="Google Shape;1306;p144"/>
          <p:cNvSpPr txBox="1"/>
          <p:nvPr>
            <p:ph idx="2" type="subTitle"/>
          </p:nvPr>
        </p:nvSpPr>
        <p:spPr>
          <a:xfrm>
            <a:off x="884829" y="6169550"/>
            <a:ext cx="9180600" cy="55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t/>
            </a:r>
            <a:endParaRPr/>
          </a:p>
        </p:txBody>
      </p:sp>
      <p:sp>
        <p:nvSpPr>
          <p:cNvPr id="1307" name="Google Shape;1307;p144"/>
          <p:cNvSpPr txBox="1"/>
          <p:nvPr/>
        </p:nvSpPr>
        <p:spPr>
          <a:xfrm>
            <a:off x="898109" y="2048633"/>
            <a:ext cx="10065600" cy="4121100"/>
          </a:xfrm>
          <a:prstGeom prst="rect">
            <a:avLst/>
          </a:prstGeom>
          <a:noFill/>
          <a:ln>
            <a:noFill/>
          </a:ln>
        </p:spPr>
        <p:txBody>
          <a:bodyPr anchorCtr="0" anchor="t" bIns="122175" lIns="122175" spcFirstLastPara="1" rIns="122175" wrap="square" tIns="122175">
            <a:noAutofit/>
          </a:bodyPr>
          <a:lstStyle/>
          <a:p>
            <a:pPr indent="0" lvl="0" marL="0" rtl="0" algn="l">
              <a:spcBef>
                <a:spcPts val="0"/>
              </a:spcBef>
              <a:spcAft>
                <a:spcPts val="0"/>
              </a:spcAft>
              <a:buNone/>
            </a:pPr>
            <a:r>
              <a:rPr lang="en" sz="1800">
                <a:latin typeface="Overpass Light"/>
                <a:ea typeface="Overpass Light"/>
                <a:cs typeface="Overpass Light"/>
                <a:sym typeface="Overpass Light"/>
              </a:rPr>
              <a:t>The rest of this deck focuses on Satellite.</a:t>
            </a:r>
            <a:endParaRPr sz="1800">
              <a:latin typeface="Overpass Light"/>
              <a:ea typeface="Overpass Light"/>
              <a:cs typeface="Overpass Light"/>
              <a:sym typeface="Overpass Light"/>
            </a:endParaRPr>
          </a:p>
          <a:p>
            <a:pPr indent="0" lvl="0" marL="0" rtl="0" algn="l">
              <a:spcBef>
                <a:spcPts val="0"/>
              </a:spcBef>
              <a:spcAft>
                <a:spcPts val="0"/>
              </a:spcAft>
              <a:buNone/>
            </a:pPr>
            <a:r>
              <a:rPr lang="en" sz="1800">
                <a:latin typeface="Overpass Light"/>
                <a:ea typeface="Overpass Light"/>
                <a:cs typeface="Overpass Light"/>
                <a:sym typeface="Overpass Light"/>
              </a:rPr>
              <a:t>For Smart Management or Insights resources see: </a:t>
            </a:r>
            <a:endParaRPr sz="1800">
              <a:latin typeface="Overpass Light"/>
              <a:ea typeface="Overpass Light"/>
              <a:cs typeface="Overpass Light"/>
              <a:sym typeface="Overpass Light"/>
            </a:endParaRPr>
          </a:p>
          <a:p>
            <a:pPr indent="0" lvl="0" marL="0" rtl="0" algn="l">
              <a:spcBef>
                <a:spcPts val="0"/>
              </a:spcBef>
              <a:spcAft>
                <a:spcPts val="0"/>
              </a:spcAft>
              <a:buNone/>
            </a:pPr>
            <a:r>
              <a:t/>
            </a:r>
            <a:endParaRPr sz="1800">
              <a:latin typeface="Overpass Light"/>
              <a:ea typeface="Overpass Light"/>
              <a:cs typeface="Overpass Light"/>
              <a:sym typeface="Overpass Light"/>
            </a:endParaRPr>
          </a:p>
          <a:p>
            <a:pPr indent="0" lvl="0" marL="0" rtl="0" algn="l">
              <a:spcBef>
                <a:spcPts val="0"/>
              </a:spcBef>
              <a:spcAft>
                <a:spcPts val="0"/>
              </a:spcAft>
              <a:buNone/>
            </a:pPr>
            <a:r>
              <a:rPr lang="en" sz="1800">
                <a:latin typeface="Overpass Light"/>
                <a:ea typeface="Overpass Light"/>
                <a:cs typeface="Overpass Light"/>
                <a:sym typeface="Overpass Light"/>
              </a:rPr>
              <a:t>Smart Management Master deck:  </a:t>
            </a:r>
            <a:endParaRPr sz="1800">
              <a:latin typeface="Overpass Light"/>
              <a:ea typeface="Overpass Light"/>
              <a:cs typeface="Overpass Light"/>
              <a:sym typeface="Overpass Light"/>
            </a:endParaRPr>
          </a:p>
          <a:p>
            <a:pPr indent="0" lvl="0" marL="0" rtl="0" algn="l">
              <a:spcBef>
                <a:spcPts val="0"/>
              </a:spcBef>
              <a:spcAft>
                <a:spcPts val="0"/>
              </a:spcAft>
              <a:buNone/>
            </a:pPr>
            <a:r>
              <a:rPr lang="en" sz="1800" u="sng">
                <a:solidFill>
                  <a:schemeClr val="hlink"/>
                </a:solidFill>
                <a:latin typeface="Overpass Light"/>
                <a:ea typeface="Overpass Light"/>
                <a:cs typeface="Overpass Light"/>
                <a:sym typeface="Overpass Light"/>
                <a:hlinkClick r:id="rId3"/>
              </a:rPr>
              <a:t>https://docs.google.com/presentation/d/1k9IJqCNMJCCbM33v0k5sxQU_1CyKopSEIpw-2Zgjo7U/edit?usp=sharing</a:t>
            </a:r>
            <a:endParaRPr sz="1800">
              <a:latin typeface="Overpass Light"/>
              <a:ea typeface="Overpass Light"/>
              <a:cs typeface="Overpass Light"/>
              <a:sym typeface="Overpass Light"/>
            </a:endParaRPr>
          </a:p>
          <a:p>
            <a:pPr indent="0" lvl="0" marL="0" rtl="0" algn="l">
              <a:spcBef>
                <a:spcPts val="0"/>
              </a:spcBef>
              <a:spcAft>
                <a:spcPts val="0"/>
              </a:spcAft>
              <a:buNone/>
            </a:pPr>
            <a:r>
              <a:t/>
            </a:r>
            <a:endParaRPr sz="1800">
              <a:latin typeface="Overpass Light"/>
              <a:ea typeface="Overpass Light"/>
              <a:cs typeface="Overpass Light"/>
              <a:sym typeface="Overpass Light"/>
            </a:endParaRPr>
          </a:p>
          <a:p>
            <a:pPr indent="0" lvl="0" marL="0" rtl="0" algn="l">
              <a:spcBef>
                <a:spcPts val="0"/>
              </a:spcBef>
              <a:spcAft>
                <a:spcPts val="0"/>
              </a:spcAft>
              <a:buNone/>
            </a:pPr>
            <a:r>
              <a:rPr lang="en" sz="1800">
                <a:latin typeface="Overpass Light"/>
                <a:ea typeface="Overpass Light"/>
                <a:cs typeface="Overpass Light"/>
                <a:sym typeface="Overpass Light"/>
              </a:rPr>
              <a:t>Insights Master deck: </a:t>
            </a:r>
            <a:endParaRPr sz="1800">
              <a:latin typeface="Overpass Light"/>
              <a:ea typeface="Overpass Light"/>
              <a:cs typeface="Overpass Light"/>
              <a:sym typeface="Overpass Light"/>
            </a:endParaRPr>
          </a:p>
          <a:p>
            <a:pPr indent="0" lvl="0" marL="0" rtl="0" algn="l">
              <a:spcBef>
                <a:spcPts val="0"/>
              </a:spcBef>
              <a:spcAft>
                <a:spcPts val="0"/>
              </a:spcAft>
              <a:buNone/>
            </a:pPr>
            <a:r>
              <a:rPr lang="en" sz="1800" u="sng">
                <a:solidFill>
                  <a:schemeClr val="hlink"/>
                </a:solidFill>
                <a:latin typeface="Overpass Light"/>
                <a:ea typeface="Overpass Light"/>
                <a:cs typeface="Overpass Light"/>
                <a:sym typeface="Overpass Light"/>
                <a:hlinkClick r:id="rId4"/>
              </a:rPr>
              <a:t>https://docs.google.com/presentation/d/1fassacJLiBXC0RsLXFa671XsApT-MPmDNs-RPvMulPs/edit?usp=sharing</a:t>
            </a:r>
            <a:r>
              <a:rPr lang="en" sz="1800">
                <a:latin typeface="Overpass Light"/>
                <a:ea typeface="Overpass Light"/>
                <a:cs typeface="Overpass Light"/>
                <a:sym typeface="Overpass Light"/>
              </a:rPr>
              <a:t> </a:t>
            </a:r>
            <a:endParaRPr sz="1800">
              <a:latin typeface="Overpass Light"/>
              <a:ea typeface="Overpass Light"/>
              <a:cs typeface="Overpass Light"/>
              <a:sym typeface="Overpass Light"/>
            </a:endParaRPr>
          </a:p>
          <a:p>
            <a:pPr indent="0" lvl="0" marL="0" rtl="0" algn="l">
              <a:spcBef>
                <a:spcPts val="0"/>
              </a:spcBef>
              <a:spcAft>
                <a:spcPts val="0"/>
              </a:spcAft>
              <a:buNone/>
            </a:pPr>
            <a:r>
              <a:t/>
            </a:r>
            <a:endParaRPr sz="1800">
              <a:latin typeface="Overpass Light"/>
              <a:ea typeface="Overpass Light"/>
              <a:cs typeface="Overpass Light"/>
              <a:sym typeface="Overpass Light"/>
            </a:endParaRPr>
          </a:p>
          <a:p>
            <a:pPr indent="0" lvl="0" marL="0" rtl="0" algn="l">
              <a:spcBef>
                <a:spcPts val="0"/>
              </a:spcBef>
              <a:spcAft>
                <a:spcPts val="0"/>
              </a:spcAft>
              <a:buNone/>
            </a:pPr>
            <a:r>
              <a:rPr lang="en" sz="1800">
                <a:latin typeface="Overpass Light"/>
                <a:ea typeface="Overpass Light"/>
                <a:cs typeface="Overpass Light"/>
                <a:sym typeface="Overpass Light"/>
              </a:rPr>
              <a:t>Internal Smart Management Technical assets not otherwise captured here:</a:t>
            </a:r>
            <a:endParaRPr sz="1800">
              <a:latin typeface="Overpass Light"/>
              <a:ea typeface="Overpass Light"/>
              <a:cs typeface="Overpass Light"/>
              <a:sym typeface="Overpass Light"/>
            </a:endParaRPr>
          </a:p>
          <a:p>
            <a:pPr indent="0" lvl="0" marL="0" rtl="0" algn="l">
              <a:spcBef>
                <a:spcPts val="0"/>
              </a:spcBef>
              <a:spcAft>
                <a:spcPts val="0"/>
              </a:spcAft>
              <a:buNone/>
            </a:pPr>
            <a:r>
              <a:rPr lang="en" sz="1600" u="sng">
                <a:solidFill>
                  <a:schemeClr val="hlink"/>
                </a:solidFill>
                <a:hlinkClick r:id="rId5"/>
              </a:rPr>
              <a:t>https://mojo.redhat.com/docs/DOC-1197201</a:t>
            </a:r>
            <a:r>
              <a:rPr lang="en" sz="1800">
                <a:latin typeface="Overpass Light"/>
                <a:ea typeface="Overpass Light"/>
                <a:cs typeface="Overpass Light"/>
                <a:sym typeface="Overpass Light"/>
              </a:rPr>
              <a:t> </a:t>
            </a:r>
            <a:endParaRPr sz="1800">
              <a:latin typeface="Overpass Light"/>
              <a:ea typeface="Overpass Light"/>
              <a:cs typeface="Overpass Light"/>
              <a:sym typeface="Overpass Light"/>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11" name="Shape 1311"/>
        <p:cNvGrpSpPr/>
        <p:nvPr/>
      </p:nvGrpSpPr>
      <p:grpSpPr>
        <a:xfrm>
          <a:off x="0" y="0"/>
          <a:ext cx="0" cy="0"/>
          <a:chOff x="0" y="0"/>
          <a:chExt cx="0" cy="0"/>
        </a:xfrm>
      </p:grpSpPr>
      <p:sp>
        <p:nvSpPr>
          <p:cNvPr id="1312" name="Google Shape;1312;p145"/>
          <p:cNvSpPr txBox="1"/>
          <p:nvPr>
            <p:ph type="title"/>
          </p:nvPr>
        </p:nvSpPr>
        <p:spPr>
          <a:xfrm>
            <a:off x="447663" y="1084561"/>
            <a:ext cx="6822900" cy="2105100"/>
          </a:xfrm>
          <a:prstGeom prst="rect">
            <a:avLst/>
          </a:prstGeom>
        </p:spPr>
        <p:txBody>
          <a:bodyPr anchorCtr="0" anchor="t" bIns="91650" lIns="439925" spcFirstLastPara="1" rIns="91650" wrap="square" tIns="91650">
            <a:noAutofit/>
          </a:bodyPr>
          <a:lstStyle/>
          <a:p>
            <a:pPr indent="0" lvl="0" marL="0" rtl="0" algn="l">
              <a:spcBef>
                <a:spcPts val="0"/>
              </a:spcBef>
              <a:spcAft>
                <a:spcPts val="0"/>
              </a:spcAft>
              <a:buNone/>
            </a:pPr>
            <a:r>
              <a:rPr lang="en"/>
              <a:t>How Satellite Works</a:t>
            </a:r>
            <a:endParaRPr/>
          </a:p>
        </p:txBody>
      </p:sp>
      <p:sp>
        <p:nvSpPr>
          <p:cNvPr id="1313" name="Google Shape;1313;p145"/>
          <p:cNvSpPr txBox="1"/>
          <p:nvPr>
            <p:ph idx="1" type="subTitle"/>
          </p:nvPr>
        </p:nvSpPr>
        <p:spPr>
          <a:xfrm>
            <a:off x="447663" y="55441"/>
            <a:ext cx="5147400" cy="816600"/>
          </a:xfrm>
          <a:prstGeom prst="rect">
            <a:avLst/>
          </a:prstGeom>
        </p:spPr>
        <p:txBody>
          <a:bodyPr anchorCtr="0" anchor="ctr" bIns="91650" lIns="439925" spcFirstLastPara="1" rIns="91650" wrap="square" tIns="91650">
            <a:noAutofit/>
          </a:bodyPr>
          <a:lstStyle/>
          <a:p>
            <a:pPr indent="0" lvl="0" marL="0" rtl="0" algn="l">
              <a:spcBef>
                <a:spcPts val="0"/>
              </a:spcBef>
              <a:spcAft>
                <a:spcPts val="0"/>
              </a:spcAft>
              <a:buNone/>
            </a:pPr>
            <a:r>
              <a:rPr lang="en">
                <a:solidFill>
                  <a:srgbClr val="FFFFFF"/>
                </a:solidFill>
              </a:rPr>
              <a:t>Red Hat Satellite</a:t>
            </a:r>
            <a:endParaRPr>
              <a:solidFill>
                <a:srgbClr val="FFFFFF"/>
              </a:solidFill>
            </a:endParaRPr>
          </a:p>
          <a:p>
            <a:pPr indent="0" lvl="0" marL="0" rtl="0" algn="l">
              <a:spcBef>
                <a:spcPts val="0"/>
              </a:spcBef>
              <a:spcAft>
                <a:spcPts val="0"/>
              </a:spcAft>
              <a:buNone/>
            </a:pPr>
            <a:r>
              <a:t/>
            </a:r>
            <a:endParaRPr/>
          </a:p>
        </p:txBody>
      </p:sp>
      <p:sp>
        <p:nvSpPr>
          <p:cNvPr id="1314" name="Google Shape;1314;p145"/>
          <p:cNvSpPr txBox="1"/>
          <p:nvPr>
            <p:ph idx="2" type="subTitle"/>
          </p:nvPr>
        </p:nvSpPr>
        <p:spPr>
          <a:xfrm>
            <a:off x="9249136" y="1743719"/>
            <a:ext cx="2124000" cy="3309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Deployment Models</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18" name="Shape 1318"/>
        <p:cNvGrpSpPr/>
        <p:nvPr/>
      </p:nvGrpSpPr>
      <p:grpSpPr>
        <a:xfrm>
          <a:off x="0" y="0"/>
          <a:ext cx="0" cy="0"/>
          <a:chOff x="0" y="0"/>
          <a:chExt cx="0" cy="0"/>
        </a:xfrm>
      </p:grpSpPr>
      <p:cxnSp>
        <p:nvCxnSpPr>
          <p:cNvPr id="1319" name="Google Shape;1319;p146"/>
          <p:cNvCxnSpPr/>
          <p:nvPr/>
        </p:nvCxnSpPr>
        <p:spPr>
          <a:xfrm>
            <a:off x="6883250" y="2874925"/>
            <a:ext cx="0" cy="2718300"/>
          </a:xfrm>
          <a:prstGeom prst="straightConnector1">
            <a:avLst/>
          </a:prstGeom>
          <a:noFill/>
          <a:ln cap="flat" cmpd="sng" w="9525">
            <a:solidFill>
              <a:srgbClr val="EE0000"/>
            </a:solidFill>
            <a:prstDash val="solid"/>
            <a:round/>
            <a:headEnd len="med" w="med" type="none"/>
            <a:tailEnd len="med" w="med" type="none"/>
          </a:ln>
        </p:spPr>
      </p:cxnSp>
      <p:cxnSp>
        <p:nvCxnSpPr>
          <p:cNvPr id="1320" name="Google Shape;1320;p146"/>
          <p:cNvCxnSpPr/>
          <p:nvPr/>
        </p:nvCxnSpPr>
        <p:spPr>
          <a:xfrm>
            <a:off x="1526300" y="2874925"/>
            <a:ext cx="0" cy="2718300"/>
          </a:xfrm>
          <a:prstGeom prst="straightConnector1">
            <a:avLst/>
          </a:prstGeom>
          <a:noFill/>
          <a:ln cap="flat" cmpd="sng" w="9525">
            <a:solidFill>
              <a:srgbClr val="EE0000"/>
            </a:solidFill>
            <a:prstDash val="solid"/>
            <a:round/>
            <a:headEnd len="med" w="med" type="none"/>
            <a:tailEnd len="med" w="med" type="none"/>
          </a:ln>
        </p:spPr>
      </p:cxnSp>
      <p:sp>
        <p:nvSpPr>
          <p:cNvPr id="1321" name="Google Shape;1321;p146"/>
          <p:cNvSpPr txBox="1"/>
          <p:nvPr/>
        </p:nvSpPr>
        <p:spPr>
          <a:xfrm>
            <a:off x="1752600" y="946000"/>
            <a:ext cx="8686800" cy="967800"/>
          </a:xfrm>
          <a:prstGeom prst="rect">
            <a:avLst/>
          </a:prstGeom>
          <a:noFill/>
          <a:ln>
            <a:noFill/>
          </a:ln>
        </p:spPr>
        <p:txBody>
          <a:bodyPr anchorCtr="0" anchor="t" bIns="0" lIns="0" spcFirstLastPara="1" rIns="0" wrap="square" tIns="0">
            <a:noAutofit/>
          </a:bodyPr>
          <a:lstStyle/>
          <a:p>
            <a:pPr indent="0" lvl="0" marL="0" rtl="0" algn="ctr">
              <a:lnSpc>
                <a:spcPct val="130000"/>
              </a:lnSpc>
              <a:spcBef>
                <a:spcPts val="0"/>
              </a:spcBef>
              <a:spcAft>
                <a:spcPts val="0"/>
              </a:spcAft>
              <a:buNone/>
            </a:pPr>
            <a:r>
              <a:rPr lang="en" sz="2600">
                <a:latin typeface="Overpass Light"/>
                <a:ea typeface="Overpass Light"/>
                <a:cs typeface="Overpass Light"/>
                <a:sym typeface="Overpass Light"/>
              </a:rPr>
              <a:t>Red Hat Satellite components</a:t>
            </a:r>
            <a:endParaRPr sz="2600">
              <a:latin typeface="Overpass Light"/>
              <a:ea typeface="Overpass Light"/>
              <a:cs typeface="Overpass Light"/>
              <a:sym typeface="Overpass Light"/>
            </a:endParaRPr>
          </a:p>
        </p:txBody>
      </p:sp>
      <p:sp>
        <p:nvSpPr>
          <p:cNvPr id="1322" name="Google Shape;1322;p146"/>
          <p:cNvSpPr/>
          <p:nvPr/>
        </p:nvSpPr>
        <p:spPr>
          <a:xfrm>
            <a:off x="813675" y="1988050"/>
            <a:ext cx="1398900" cy="1398900"/>
          </a:xfrm>
          <a:prstGeom prst="ellipse">
            <a:avLst/>
          </a:pr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146"/>
          <p:cNvSpPr txBox="1"/>
          <p:nvPr/>
        </p:nvSpPr>
        <p:spPr>
          <a:xfrm>
            <a:off x="2605100" y="2471657"/>
            <a:ext cx="3255300" cy="379200"/>
          </a:xfrm>
          <a:prstGeom prst="rect">
            <a:avLst/>
          </a:prstGeom>
          <a:noFill/>
          <a:ln>
            <a:noFill/>
          </a:ln>
        </p:spPr>
        <p:txBody>
          <a:bodyPr anchorCtr="0" anchor="ctr" bIns="0" lIns="0" spcFirstLastPara="1" rIns="0" wrap="square" tIns="0">
            <a:noAutofit/>
          </a:bodyPr>
          <a:lstStyle/>
          <a:p>
            <a:pPr indent="0" lvl="0" marL="0" rtl="0" algn="l">
              <a:lnSpc>
                <a:spcPct val="115000"/>
              </a:lnSpc>
              <a:spcBef>
                <a:spcPts val="0"/>
              </a:spcBef>
              <a:spcAft>
                <a:spcPts val="0"/>
              </a:spcAft>
              <a:buNone/>
            </a:pPr>
            <a:r>
              <a:rPr lang="en" sz="1800">
                <a:solidFill>
                  <a:srgbClr val="EE0000"/>
                </a:solidFill>
                <a:latin typeface="Overpass SemiBold"/>
                <a:ea typeface="Overpass SemiBold"/>
                <a:cs typeface="Overpass SemiBold"/>
                <a:sym typeface="Overpass SemiBold"/>
              </a:rPr>
              <a:t>Red Hat </a:t>
            </a:r>
            <a:r>
              <a:rPr lang="en" sz="1800">
                <a:solidFill>
                  <a:srgbClr val="EE0000"/>
                </a:solidFill>
                <a:latin typeface="Overpass SemiBold"/>
                <a:ea typeface="Overpass SemiBold"/>
                <a:cs typeface="Overpass SemiBold"/>
                <a:sym typeface="Overpass SemiBold"/>
              </a:rPr>
              <a:t>Satellite Server</a:t>
            </a:r>
            <a:endParaRPr sz="1800">
              <a:solidFill>
                <a:srgbClr val="EE0000"/>
              </a:solidFill>
              <a:latin typeface="Overpass SemiBold"/>
              <a:ea typeface="Overpass SemiBold"/>
              <a:cs typeface="Overpass SemiBold"/>
              <a:sym typeface="Overpass SemiBold"/>
            </a:endParaRPr>
          </a:p>
        </p:txBody>
      </p:sp>
      <p:sp>
        <p:nvSpPr>
          <p:cNvPr id="1324" name="Google Shape;1324;p146"/>
          <p:cNvSpPr txBox="1"/>
          <p:nvPr/>
        </p:nvSpPr>
        <p:spPr>
          <a:xfrm>
            <a:off x="2605100" y="3188250"/>
            <a:ext cx="3490800" cy="2712900"/>
          </a:xfrm>
          <a:prstGeom prst="rect">
            <a:avLst/>
          </a:prstGeom>
          <a:noFill/>
          <a:ln>
            <a:noFill/>
          </a:ln>
        </p:spPr>
        <p:txBody>
          <a:bodyPr anchorCtr="0" anchor="t" bIns="0" lIns="0" spcFirstLastPara="1" rIns="0" wrap="square" tIns="0">
            <a:noAutofit/>
          </a:bodyPr>
          <a:lstStyle/>
          <a:p>
            <a:pPr indent="0" lvl="0" marL="0" rtl="0" algn="l">
              <a:lnSpc>
                <a:spcPct val="114000"/>
              </a:lnSpc>
              <a:spcBef>
                <a:spcPts val="0"/>
              </a:spcBef>
              <a:spcAft>
                <a:spcPts val="0"/>
              </a:spcAft>
              <a:buNone/>
            </a:pPr>
            <a:r>
              <a:rPr lang="en">
                <a:latin typeface="Overpass Light"/>
                <a:ea typeface="Overpass Light"/>
                <a:cs typeface="Overpass Light"/>
                <a:sym typeface="Overpass Light"/>
              </a:rPr>
              <a:t>Facilitates multitenant services</a:t>
            </a:r>
            <a:endParaRPr>
              <a:latin typeface="Overpass Light"/>
              <a:ea typeface="Overpass Light"/>
              <a:cs typeface="Overpass Light"/>
              <a:sym typeface="Overpass Light"/>
            </a:endParaRPr>
          </a:p>
          <a:p>
            <a:pPr indent="0" lvl="0" marL="0" rtl="0" algn="l">
              <a:lnSpc>
                <a:spcPct val="114000"/>
              </a:lnSpc>
              <a:spcBef>
                <a:spcPts val="1500"/>
              </a:spcBef>
              <a:spcAft>
                <a:spcPts val="0"/>
              </a:spcAft>
              <a:buNone/>
            </a:pPr>
            <a:r>
              <a:rPr lang="en">
                <a:latin typeface="Overpass Light"/>
                <a:ea typeface="Overpass Light"/>
                <a:cs typeface="Overpass Light"/>
                <a:sym typeface="Overpass Light"/>
              </a:rPr>
              <a:t>Offers on-premise repository management</a:t>
            </a:r>
            <a:endParaRPr>
              <a:latin typeface="Overpass Light"/>
              <a:ea typeface="Overpass Light"/>
              <a:cs typeface="Overpass Light"/>
              <a:sym typeface="Overpass Light"/>
            </a:endParaRPr>
          </a:p>
          <a:p>
            <a:pPr indent="0" lvl="0" marL="0" rtl="0" algn="l">
              <a:lnSpc>
                <a:spcPct val="114000"/>
              </a:lnSpc>
              <a:spcBef>
                <a:spcPts val="1500"/>
              </a:spcBef>
              <a:spcAft>
                <a:spcPts val="0"/>
              </a:spcAft>
              <a:buNone/>
            </a:pPr>
            <a:r>
              <a:rPr lang="en">
                <a:latin typeface="Overpass Light"/>
                <a:ea typeface="Overpass Light"/>
                <a:cs typeface="Overpass Light"/>
                <a:sym typeface="Overpass Light"/>
              </a:rPr>
              <a:t>Gives user and group</a:t>
            </a:r>
            <a:r>
              <a:rPr lang="en">
                <a:latin typeface="Overpass Light"/>
                <a:ea typeface="Overpass Light"/>
                <a:cs typeface="Overpass Light"/>
                <a:sym typeface="Overpass Light"/>
              </a:rPr>
              <a:t> role-based access control </a:t>
            </a:r>
            <a:r>
              <a:rPr lang="en">
                <a:latin typeface="Overpass Light"/>
                <a:ea typeface="Overpass Light"/>
                <a:cs typeface="Overpass Light"/>
                <a:sym typeface="Overpass Light"/>
              </a:rPr>
              <a:t>(RBAC)</a:t>
            </a:r>
            <a:endParaRPr>
              <a:latin typeface="Overpass Light"/>
              <a:ea typeface="Overpass Light"/>
              <a:cs typeface="Overpass Light"/>
              <a:sym typeface="Overpass Light"/>
            </a:endParaRPr>
          </a:p>
          <a:p>
            <a:pPr indent="0" lvl="0" marL="0" rtl="0" algn="l">
              <a:lnSpc>
                <a:spcPct val="114000"/>
              </a:lnSpc>
              <a:spcBef>
                <a:spcPts val="1500"/>
              </a:spcBef>
              <a:spcAft>
                <a:spcPts val="0"/>
              </a:spcAft>
              <a:buNone/>
            </a:pPr>
            <a:r>
              <a:rPr lang="en">
                <a:latin typeface="Overpass Light"/>
                <a:ea typeface="Overpass Light"/>
                <a:cs typeface="Overpass Light"/>
                <a:sym typeface="Overpass Light"/>
              </a:rPr>
              <a:t>Delivers powerful user interfaces </a:t>
            </a:r>
            <a:r>
              <a:rPr lang="en">
                <a:latin typeface="Overpass Light"/>
                <a:ea typeface="Overpass Light"/>
                <a:cs typeface="Overpass Light"/>
                <a:sym typeface="Overpass Light"/>
              </a:rPr>
              <a:t>(GUI, API, and CLI)</a:t>
            </a:r>
            <a:r>
              <a:rPr lang="en">
                <a:latin typeface="Overpass Light"/>
                <a:ea typeface="Overpass Light"/>
                <a:cs typeface="Overpass Light"/>
                <a:sym typeface="Overpass Light"/>
              </a:rPr>
              <a:t>*</a:t>
            </a:r>
            <a:endParaRPr>
              <a:latin typeface="Overpass Light"/>
              <a:ea typeface="Overpass Light"/>
              <a:cs typeface="Overpass Light"/>
              <a:sym typeface="Overpass Light"/>
            </a:endParaRPr>
          </a:p>
          <a:p>
            <a:pPr indent="0" lvl="0" marL="0" rtl="0" algn="l">
              <a:lnSpc>
                <a:spcPct val="114000"/>
              </a:lnSpc>
              <a:spcBef>
                <a:spcPts val="1500"/>
              </a:spcBef>
              <a:spcAft>
                <a:spcPts val="0"/>
              </a:spcAft>
              <a:buNone/>
            </a:pPr>
            <a:r>
              <a:rPr lang="en">
                <a:latin typeface="Overpass Light"/>
                <a:ea typeface="Overpass Light"/>
                <a:cs typeface="Overpass Light"/>
                <a:sym typeface="Overpass Light"/>
              </a:rPr>
              <a:t>Exports content to other Satellite servers</a:t>
            </a:r>
            <a:endParaRPr>
              <a:latin typeface="Overpass Light"/>
              <a:ea typeface="Overpass Light"/>
              <a:cs typeface="Overpass Light"/>
              <a:sym typeface="Overpass Light"/>
            </a:endParaRPr>
          </a:p>
          <a:p>
            <a:pPr indent="0" lvl="0" marL="0" rtl="0" algn="l">
              <a:lnSpc>
                <a:spcPct val="114000"/>
              </a:lnSpc>
              <a:spcBef>
                <a:spcPts val="1500"/>
              </a:spcBef>
              <a:spcAft>
                <a:spcPts val="0"/>
              </a:spcAft>
              <a:buNone/>
            </a:pPr>
            <a:r>
              <a:t/>
            </a:r>
            <a:endParaRPr>
              <a:latin typeface="Overpass Light"/>
              <a:ea typeface="Overpass Light"/>
              <a:cs typeface="Overpass Light"/>
              <a:sym typeface="Overpass Light"/>
            </a:endParaRPr>
          </a:p>
          <a:p>
            <a:pPr indent="0" lvl="0" marL="0" rtl="0" algn="l">
              <a:lnSpc>
                <a:spcPct val="114000"/>
              </a:lnSpc>
              <a:spcBef>
                <a:spcPts val="1500"/>
              </a:spcBef>
              <a:spcAft>
                <a:spcPts val="1500"/>
              </a:spcAft>
              <a:buNone/>
            </a:pPr>
            <a:r>
              <a:t/>
            </a:r>
            <a:endParaRPr>
              <a:latin typeface="Overpass Light"/>
              <a:ea typeface="Overpass Light"/>
              <a:cs typeface="Overpass Light"/>
              <a:sym typeface="Overpass Light"/>
            </a:endParaRPr>
          </a:p>
        </p:txBody>
      </p:sp>
      <p:sp>
        <p:nvSpPr>
          <p:cNvPr id="1325" name="Google Shape;1325;p146"/>
          <p:cNvSpPr/>
          <p:nvPr/>
        </p:nvSpPr>
        <p:spPr>
          <a:xfrm>
            <a:off x="6183800" y="1988050"/>
            <a:ext cx="1398900" cy="1398900"/>
          </a:xfrm>
          <a:prstGeom prst="ellipse">
            <a:avLst/>
          </a:pr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146"/>
          <p:cNvSpPr txBox="1"/>
          <p:nvPr/>
        </p:nvSpPr>
        <p:spPr>
          <a:xfrm>
            <a:off x="7975225" y="2471657"/>
            <a:ext cx="3255300" cy="379200"/>
          </a:xfrm>
          <a:prstGeom prst="rect">
            <a:avLst/>
          </a:prstGeom>
          <a:noFill/>
          <a:ln>
            <a:noFill/>
          </a:ln>
        </p:spPr>
        <p:txBody>
          <a:bodyPr anchorCtr="0" anchor="ctr" bIns="0" lIns="0" spcFirstLastPara="1" rIns="0" wrap="square" tIns="0">
            <a:noAutofit/>
          </a:bodyPr>
          <a:lstStyle/>
          <a:p>
            <a:pPr indent="0" lvl="0" marL="0" rtl="0" algn="l">
              <a:lnSpc>
                <a:spcPct val="115000"/>
              </a:lnSpc>
              <a:spcBef>
                <a:spcPts val="0"/>
              </a:spcBef>
              <a:spcAft>
                <a:spcPts val="0"/>
              </a:spcAft>
              <a:buNone/>
            </a:pPr>
            <a:r>
              <a:rPr lang="en" sz="1800">
                <a:solidFill>
                  <a:srgbClr val="EE0000"/>
                </a:solidFill>
                <a:latin typeface="Overpass SemiBold"/>
                <a:ea typeface="Overpass SemiBold"/>
                <a:cs typeface="Overpass SemiBold"/>
                <a:sym typeface="Overpass SemiBold"/>
              </a:rPr>
              <a:t>Red Hat </a:t>
            </a:r>
            <a:r>
              <a:rPr lang="en" sz="1800">
                <a:solidFill>
                  <a:srgbClr val="EE0000"/>
                </a:solidFill>
                <a:latin typeface="Overpass SemiBold"/>
                <a:ea typeface="Overpass SemiBold"/>
                <a:cs typeface="Overpass SemiBold"/>
                <a:sym typeface="Overpass SemiBold"/>
              </a:rPr>
              <a:t>Capsule Server</a:t>
            </a:r>
            <a:endParaRPr sz="1800">
              <a:solidFill>
                <a:srgbClr val="EE0000"/>
              </a:solidFill>
              <a:latin typeface="Overpass SemiBold"/>
              <a:ea typeface="Overpass SemiBold"/>
              <a:cs typeface="Overpass SemiBold"/>
              <a:sym typeface="Overpass SemiBold"/>
            </a:endParaRPr>
          </a:p>
        </p:txBody>
      </p:sp>
      <p:sp>
        <p:nvSpPr>
          <p:cNvPr id="1327" name="Google Shape;1327;p146"/>
          <p:cNvSpPr txBox="1"/>
          <p:nvPr/>
        </p:nvSpPr>
        <p:spPr>
          <a:xfrm>
            <a:off x="7975225" y="3188250"/>
            <a:ext cx="3255300" cy="2712900"/>
          </a:xfrm>
          <a:prstGeom prst="rect">
            <a:avLst/>
          </a:prstGeom>
          <a:noFill/>
          <a:ln>
            <a:noFill/>
          </a:ln>
        </p:spPr>
        <p:txBody>
          <a:bodyPr anchorCtr="0" anchor="t" bIns="0" lIns="0" spcFirstLastPara="1" rIns="0" wrap="square" tIns="0">
            <a:noAutofit/>
          </a:bodyPr>
          <a:lstStyle/>
          <a:p>
            <a:pPr indent="0" lvl="0" marL="0" rtl="0" algn="l">
              <a:lnSpc>
                <a:spcPct val="114000"/>
              </a:lnSpc>
              <a:spcBef>
                <a:spcPts val="0"/>
              </a:spcBef>
              <a:spcAft>
                <a:spcPts val="0"/>
              </a:spcAft>
              <a:buNone/>
            </a:pPr>
            <a:r>
              <a:rPr lang="en">
                <a:latin typeface="Overpass Light"/>
                <a:ea typeface="Overpass Light"/>
                <a:cs typeface="Overpass Light"/>
                <a:sym typeface="Overpass Light"/>
              </a:rPr>
              <a:t>Allows scaling of your</a:t>
            </a:r>
            <a:br>
              <a:rPr lang="en">
                <a:latin typeface="Overpass Light"/>
                <a:ea typeface="Overpass Light"/>
                <a:cs typeface="Overpass Light"/>
                <a:sym typeface="Overpass Light"/>
              </a:rPr>
            </a:br>
            <a:r>
              <a:rPr lang="en">
                <a:latin typeface="Overpass Light"/>
                <a:ea typeface="Overpass Light"/>
                <a:cs typeface="Overpass Light"/>
                <a:sym typeface="Overpass Light"/>
              </a:rPr>
              <a:t>Satellite environment</a:t>
            </a:r>
            <a:endParaRPr>
              <a:latin typeface="Overpass Light"/>
              <a:ea typeface="Overpass Light"/>
              <a:cs typeface="Overpass Light"/>
              <a:sym typeface="Overpass Light"/>
            </a:endParaRPr>
          </a:p>
          <a:p>
            <a:pPr indent="0" lvl="0" marL="0" rtl="0" algn="l">
              <a:lnSpc>
                <a:spcPct val="114000"/>
              </a:lnSpc>
              <a:spcBef>
                <a:spcPts val="1500"/>
              </a:spcBef>
              <a:spcAft>
                <a:spcPts val="0"/>
              </a:spcAft>
              <a:buNone/>
            </a:pPr>
            <a:r>
              <a:rPr lang="en">
                <a:latin typeface="Overpass Light"/>
                <a:ea typeface="Overpass Light"/>
                <a:cs typeface="Overpass Light"/>
                <a:sym typeface="Overpass Light"/>
              </a:rPr>
              <a:t>Provides local content, provisioning,</a:t>
            </a:r>
            <a:br>
              <a:rPr lang="en">
                <a:latin typeface="Overpass Light"/>
                <a:ea typeface="Overpass Light"/>
                <a:cs typeface="Overpass Light"/>
                <a:sym typeface="Overpass Light"/>
              </a:rPr>
            </a:br>
            <a:r>
              <a:rPr lang="en">
                <a:latin typeface="Overpass Light"/>
                <a:ea typeface="Overpass Light"/>
                <a:cs typeface="Overpass Light"/>
                <a:sym typeface="Overpass Light"/>
              </a:rPr>
              <a:t>and integration services</a:t>
            </a:r>
            <a:endParaRPr>
              <a:latin typeface="Overpass Light"/>
              <a:ea typeface="Overpass Light"/>
              <a:cs typeface="Overpass Light"/>
              <a:sym typeface="Overpass Light"/>
            </a:endParaRPr>
          </a:p>
          <a:p>
            <a:pPr indent="0" lvl="0" marL="0" rtl="0" algn="l">
              <a:lnSpc>
                <a:spcPct val="114000"/>
              </a:lnSpc>
              <a:spcBef>
                <a:spcPts val="1500"/>
              </a:spcBef>
              <a:spcAft>
                <a:spcPts val="0"/>
              </a:spcAft>
              <a:buNone/>
            </a:pPr>
            <a:r>
              <a:rPr lang="en">
                <a:latin typeface="Overpass Light"/>
                <a:ea typeface="Overpass Light"/>
                <a:cs typeface="Overpass Light"/>
                <a:sym typeface="Overpass Light"/>
              </a:rPr>
              <a:t>Discovers new physical and</a:t>
            </a:r>
            <a:br>
              <a:rPr lang="en">
                <a:latin typeface="Overpass Light"/>
                <a:ea typeface="Overpass Light"/>
                <a:cs typeface="Overpass Light"/>
                <a:sym typeface="Overpass Light"/>
              </a:rPr>
            </a:br>
            <a:r>
              <a:rPr lang="en">
                <a:latin typeface="Overpass Light"/>
                <a:ea typeface="Overpass Light"/>
                <a:cs typeface="Overpass Light"/>
                <a:sym typeface="Overpass Light"/>
              </a:rPr>
              <a:t>virtual machines</a:t>
            </a:r>
            <a:endParaRPr>
              <a:latin typeface="Overpass Light"/>
              <a:ea typeface="Overpass Light"/>
              <a:cs typeface="Overpass Light"/>
              <a:sym typeface="Overpass Light"/>
            </a:endParaRPr>
          </a:p>
          <a:p>
            <a:pPr indent="0" lvl="0" marL="0" rtl="0" algn="l">
              <a:lnSpc>
                <a:spcPct val="114000"/>
              </a:lnSpc>
              <a:spcBef>
                <a:spcPts val="1500"/>
              </a:spcBef>
              <a:spcAft>
                <a:spcPts val="0"/>
              </a:spcAft>
              <a:buNone/>
            </a:pPr>
            <a:r>
              <a:t/>
            </a:r>
            <a:endParaRPr>
              <a:latin typeface="Overpass Light"/>
              <a:ea typeface="Overpass Light"/>
              <a:cs typeface="Overpass Light"/>
              <a:sym typeface="Overpass Light"/>
            </a:endParaRPr>
          </a:p>
          <a:p>
            <a:pPr indent="0" lvl="0" marL="0" rtl="0" algn="l">
              <a:lnSpc>
                <a:spcPct val="114000"/>
              </a:lnSpc>
              <a:spcBef>
                <a:spcPts val="1500"/>
              </a:spcBef>
              <a:spcAft>
                <a:spcPts val="0"/>
              </a:spcAft>
              <a:buNone/>
            </a:pPr>
            <a:r>
              <a:t/>
            </a:r>
            <a:endParaRPr>
              <a:latin typeface="Overpass Light"/>
              <a:ea typeface="Overpass Light"/>
              <a:cs typeface="Overpass Light"/>
              <a:sym typeface="Overpass Light"/>
            </a:endParaRPr>
          </a:p>
          <a:p>
            <a:pPr indent="0" lvl="0" marL="0" rtl="0" algn="l">
              <a:lnSpc>
                <a:spcPct val="114000"/>
              </a:lnSpc>
              <a:spcBef>
                <a:spcPts val="1500"/>
              </a:spcBef>
              <a:spcAft>
                <a:spcPts val="1500"/>
              </a:spcAft>
              <a:buNone/>
            </a:pPr>
            <a:r>
              <a:t/>
            </a:r>
            <a:endParaRPr>
              <a:latin typeface="Overpass Light"/>
              <a:ea typeface="Overpass Light"/>
              <a:cs typeface="Overpass Light"/>
              <a:sym typeface="Overpass Light"/>
            </a:endParaRPr>
          </a:p>
        </p:txBody>
      </p:sp>
      <p:pic>
        <p:nvPicPr>
          <p:cNvPr id="1328" name="Google Shape;1328;p146"/>
          <p:cNvPicPr preferRelativeResize="0"/>
          <p:nvPr/>
        </p:nvPicPr>
        <p:blipFill rotWithShape="1">
          <a:blip r:embed="rId3">
            <a:alphaModFix/>
          </a:blip>
          <a:srcRect b="0" l="238" r="228" t="0"/>
          <a:stretch/>
        </p:blipFill>
        <p:spPr>
          <a:xfrm>
            <a:off x="1073300" y="2161678"/>
            <a:ext cx="879650" cy="999142"/>
          </a:xfrm>
          <a:prstGeom prst="rect">
            <a:avLst/>
          </a:prstGeom>
          <a:noFill/>
          <a:ln>
            <a:noFill/>
          </a:ln>
        </p:spPr>
      </p:pic>
      <p:pic>
        <p:nvPicPr>
          <p:cNvPr id="1329" name="Google Shape;1329;p146"/>
          <p:cNvPicPr preferRelativeResize="0"/>
          <p:nvPr/>
        </p:nvPicPr>
        <p:blipFill rotWithShape="1">
          <a:blip r:embed="rId4">
            <a:alphaModFix/>
          </a:blip>
          <a:srcRect b="0" l="209" r="209" t="0"/>
          <a:stretch/>
        </p:blipFill>
        <p:spPr>
          <a:xfrm>
            <a:off x="6512574" y="2326346"/>
            <a:ext cx="810501" cy="722300"/>
          </a:xfrm>
          <a:prstGeom prst="rect">
            <a:avLst/>
          </a:prstGeom>
          <a:noFill/>
          <a:ln>
            <a:noFill/>
          </a:ln>
        </p:spPr>
      </p:pic>
      <p:sp>
        <p:nvSpPr>
          <p:cNvPr id="1330" name="Google Shape;1330;p146"/>
          <p:cNvSpPr txBox="1"/>
          <p:nvPr/>
        </p:nvSpPr>
        <p:spPr>
          <a:xfrm>
            <a:off x="2566250" y="6171075"/>
            <a:ext cx="3946200" cy="19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Overpass Light"/>
                <a:ea typeface="Overpass Light"/>
                <a:cs typeface="Overpass Light"/>
                <a:sym typeface="Overpass Light"/>
              </a:rPr>
              <a:t>*Graphical user interface (GUI), application program interface (API), and command line interface (CLI)</a:t>
            </a:r>
            <a:endParaRPr sz="1000">
              <a:latin typeface="Overpass Light"/>
              <a:ea typeface="Overpass Light"/>
              <a:cs typeface="Overpass Light"/>
              <a:sym typeface="Overpass Light"/>
            </a:endParaRPr>
          </a:p>
        </p:txBody>
      </p:sp>
      <p:sp>
        <p:nvSpPr>
          <p:cNvPr id="1331" name="Google Shape;1331;p146"/>
          <p:cNvSpPr txBox="1"/>
          <p:nvPr>
            <p:ph idx="1" type="subTitle"/>
          </p:nvPr>
        </p:nvSpPr>
        <p:spPr>
          <a:xfrm>
            <a:off x="447663" y="55441"/>
            <a:ext cx="5147700" cy="816300"/>
          </a:xfrm>
          <a:prstGeom prst="rect">
            <a:avLst/>
          </a:prstGeom>
        </p:spPr>
        <p:txBody>
          <a:bodyPr anchorCtr="0" anchor="ctr" bIns="91650" lIns="439925" spcFirstLastPara="1" rIns="91650" wrap="square" tIns="91650">
            <a:noAutofit/>
          </a:bodyPr>
          <a:lstStyle/>
          <a:p>
            <a:pPr indent="0" lvl="0" marL="0" rtl="0" algn="l">
              <a:spcBef>
                <a:spcPts val="0"/>
              </a:spcBef>
              <a:spcAft>
                <a:spcPts val="0"/>
              </a:spcAft>
              <a:buClr>
                <a:schemeClr val="dk1"/>
              </a:buClr>
              <a:buSzPts val="1100"/>
              <a:buFont typeface="Arial"/>
              <a:buNone/>
            </a:pPr>
            <a:r>
              <a:rPr lang="en"/>
              <a:t>Red Hat Satellite</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5" name="Shape 1335"/>
        <p:cNvGrpSpPr/>
        <p:nvPr/>
      </p:nvGrpSpPr>
      <p:grpSpPr>
        <a:xfrm>
          <a:off x="0" y="0"/>
          <a:ext cx="0" cy="0"/>
          <a:chOff x="0" y="0"/>
          <a:chExt cx="0" cy="0"/>
        </a:xfrm>
      </p:grpSpPr>
      <p:sp>
        <p:nvSpPr>
          <p:cNvPr id="1336" name="Google Shape;1336;p147"/>
          <p:cNvSpPr/>
          <p:nvPr/>
        </p:nvSpPr>
        <p:spPr>
          <a:xfrm rot="-6300068">
            <a:off x="1424494" y="1472239"/>
            <a:ext cx="3668314" cy="3668024"/>
          </a:xfrm>
          <a:prstGeom prst="ellipse">
            <a:avLst/>
          </a:prstGeom>
          <a:gradFill>
            <a:gsLst>
              <a:gs pos="0">
                <a:srgbClr val="DDE3E7">
                  <a:alpha val="0"/>
                </a:srgbClr>
              </a:gs>
              <a:gs pos="100000">
                <a:srgbClr val="DDE3E7">
                  <a:alpha val="46274"/>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147"/>
          <p:cNvSpPr/>
          <p:nvPr/>
        </p:nvSpPr>
        <p:spPr>
          <a:xfrm rot="9900047">
            <a:off x="1737633" y="1804013"/>
            <a:ext cx="3004568" cy="3004568"/>
          </a:xfrm>
          <a:prstGeom prst="ellipse">
            <a:avLst/>
          </a:prstGeom>
          <a:gradFill>
            <a:gsLst>
              <a:gs pos="0">
                <a:srgbClr val="DDE3E7">
                  <a:alpha val="0"/>
                </a:srgbClr>
              </a:gs>
              <a:gs pos="100000">
                <a:srgbClr val="DDE3E7">
                  <a:alpha val="46274"/>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38" name="Google Shape;1338;p147"/>
          <p:cNvCxnSpPr/>
          <p:nvPr/>
        </p:nvCxnSpPr>
        <p:spPr>
          <a:xfrm>
            <a:off x="1629800" y="2367350"/>
            <a:ext cx="3207300" cy="1877700"/>
          </a:xfrm>
          <a:prstGeom prst="straightConnector1">
            <a:avLst/>
          </a:prstGeom>
          <a:noFill/>
          <a:ln cap="flat" cmpd="sng" w="19050">
            <a:solidFill>
              <a:srgbClr val="EE0000"/>
            </a:solidFill>
            <a:prstDash val="solid"/>
            <a:round/>
            <a:headEnd len="med" w="med" type="none"/>
            <a:tailEnd len="med" w="med" type="none"/>
          </a:ln>
        </p:spPr>
      </p:cxnSp>
      <p:cxnSp>
        <p:nvCxnSpPr>
          <p:cNvPr id="1339" name="Google Shape;1339;p147"/>
          <p:cNvCxnSpPr/>
          <p:nvPr/>
        </p:nvCxnSpPr>
        <p:spPr>
          <a:xfrm flipH="1" rot="10800000">
            <a:off x="1632850" y="2361125"/>
            <a:ext cx="3254100" cy="1889400"/>
          </a:xfrm>
          <a:prstGeom prst="straightConnector1">
            <a:avLst/>
          </a:prstGeom>
          <a:noFill/>
          <a:ln cap="flat" cmpd="sng" w="19050">
            <a:solidFill>
              <a:srgbClr val="EE0000"/>
            </a:solidFill>
            <a:prstDash val="solid"/>
            <a:round/>
            <a:headEnd len="med" w="med" type="none"/>
            <a:tailEnd len="med" w="med" type="none"/>
          </a:ln>
        </p:spPr>
      </p:cxnSp>
      <p:cxnSp>
        <p:nvCxnSpPr>
          <p:cNvPr id="1340" name="Google Shape;1340;p147"/>
          <p:cNvCxnSpPr>
            <a:stCxn id="1341" idx="2"/>
          </p:cNvCxnSpPr>
          <p:nvPr/>
        </p:nvCxnSpPr>
        <p:spPr>
          <a:xfrm>
            <a:off x="3233494" y="1803996"/>
            <a:ext cx="0" cy="3321300"/>
          </a:xfrm>
          <a:prstGeom prst="straightConnector1">
            <a:avLst/>
          </a:prstGeom>
          <a:noFill/>
          <a:ln cap="flat" cmpd="sng" w="19050">
            <a:solidFill>
              <a:srgbClr val="EE0000"/>
            </a:solidFill>
            <a:prstDash val="solid"/>
            <a:round/>
            <a:headEnd len="med" w="med" type="none"/>
            <a:tailEnd len="med" w="med" type="none"/>
          </a:ln>
        </p:spPr>
      </p:cxnSp>
      <p:sp>
        <p:nvSpPr>
          <p:cNvPr id="1342" name="Google Shape;1342;p147"/>
          <p:cNvSpPr/>
          <p:nvPr/>
        </p:nvSpPr>
        <p:spPr>
          <a:xfrm>
            <a:off x="0" y="1617350"/>
            <a:ext cx="1281300" cy="3377700"/>
          </a:xfrm>
          <a:prstGeom prst="rect">
            <a:avLst/>
          </a:prstGeom>
          <a:gradFill>
            <a:gsLst>
              <a:gs pos="0">
                <a:srgbClr val="DDE3E7">
                  <a:alpha val="0"/>
                </a:srgbClr>
              </a:gs>
              <a:gs pos="100000">
                <a:srgbClr val="DDE3E7"/>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147"/>
          <p:cNvSpPr/>
          <p:nvPr/>
        </p:nvSpPr>
        <p:spPr>
          <a:xfrm>
            <a:off x="2130679" y="2222413"/>
            <a:ext cx="2167500" cy="21675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147"/>
          <p:cNvSpPr/>
          <p:nvPr/>
        </p:nvSpPr>
        <p:spPr>
          <a:xfrm>
            <a:off x="2733205" y="1033500"/>
            <a:ext cx="1000500" cy="1000500"/>
          </a:xfrm>
          <a:prstGeom prst="ellipse">
            <a:avLst/>
          </a:prstGeom>
          <a:solidFill>
            <a:srgbClr val="FFFFFF"/>
          </a:solidFill>
          <a:ln cap="flat" cmpd="sng" w="9525">
            <a:solidFill>
              <a:srgbClr val="EEEEE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147"/>
          <p:cNvSpPr/>
          <p:nvPr/>
        </p:nvSpPr>
        <p:spPr>
          <a:xfrm>
            <a:off x="1149146" y="3761595"/>
            <a:ext cx="1000500" cy="1000500"/>
          </a:xfrm>
          <a:prstGeom prst="ellipse">
            <a:avLst/>
          </a:prstGeom>
          <a:solidFill>
            <a:srgbClr val="FFFFFF"/>
          </a:solidFill>
          <a:ln cap="flat" cmpd="sng" w="9525">
            <a:solidFill>
              <a:srgbClr val="EEEEE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147"/>
          <p:cNvSpPr/>
          <p:nvPr/>
        </p:nvSpPr>
        <p:spPr>
          <a:xfrm>
            <a:off x="4317277" y="3761595"/>
            <a:ext cx="1000500" cy="1000500"/>
          </a:xfrm>
          <a:prstGeom prst="ellipse">
            <a:avLst/>
          </a:prstGeom>
          <a:solidFill>
            <a:srgbClr val="FFFFFF"/>
          </a:solidFill>
          <a:ln cap="flat" cmpd="sng" w="9525">
            <a:solidFill>
              <a:srgbClr val="EEEEE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147"/>
          <p:cNvSpPr/>
          <p:nvPr/>
        </p:nvSpPr>
        <p:spPr>
          <a:xfrm>
            <a:off x="4317277" y="1861893"/>
            <a:ext cx="1000500" cy="1000500"/>
          </a:xfrm>
          <a:prstGeom prst="ellipse">
            <a:avLst/>
          </a:prstGeom>
          <a:solidFill>
            <a:srgbClr val="FFFFFF"/>
          </a:solidFill>
          <a:ln cap="flat" cmpd="sng" w="9525">
            <a:solidFill>
              <a:srgbClr val="EEEEE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147"/>
          <p:cNvSpPr/>
          <p:nvPr/>
        </p:nvSpPr>
        <p:spPr>
          <a:xfrm>
            <a:off x="1111146" y="1861893"/>
            <a:ext cx="1000500" cy="1000500"/>
          </a:xfrm>
          <a:prstGeom prst="ellipse">
            <a:avLst/>
          </a:prstGeom>
          <a:solidFill>
            <a:srgbClr val="FFFFFF"/>
          </a:solidFill>
          <a:ln cap="flat" cmpd="sng" w="9525">
            <a:solidFill>
              <a:srgbClr val="EEEEE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147"/>
          <p:cNvSpPr txBox="1"/>
          <p:nvPr/>
        </p:nvSpPr>
        <p:spPr>
          <a:xfrm>
            <a:off x="6670475" y="2438700"/>
            <a:ext cx="3756600" cy="1980600"/>
          </a:xfrm>
          <a:prstGeom prst="rect">
            <a:avLst/>
          </a:prstGeom>
          <a:noFill/>
          <a:ln>
            <a:noFill/>
          </a:ln>
        </p:spPr>
        <p:txBody>
          <a:bodyPr anchorCtr="0" anchor="ctr" bIns="0" lIns="0" spcFirstLastPara="1" rIns="0" wrap="square" tIns="0">
            <a:noAutofit/>
          </a:bodyPr>
          <a:lstStyle/>
          <a:p>
            <a:pPr indent="0" lvl="0" marL="0" rtl="0" algn="l">
              <a:lnSpc>
                <a:spcPct val="138000"/>
              </a:lnSpc>
              <a:spcBef>
                <a:spcPts val="0"/>
              </a:spcBef>
              <a:spcAft>
                <a:spcPts val="0"/>
              </a:spcAft>
              <a:buNone/>
            </a:pPr>
            <a:r>
              <a:rPr lang="en" sz="3000">
                <a:solidFill>
                  <a:srgbClr val="EE0000"/>
                </a:solidFill>
                <a:latin typeface="Overpass Light"/>
                <a:ea typeface="Overpass Light"/>
                <a:cs typeface="Overpass Light"/>
                <a:sym typeface="Overpass Light"/>
              </a:rPr>
              <a:t>Improve scalability</a:t>
            </a:r>
            <a:br>
              <a:rPr lang="en" sz="3000">
                <a:solidFill>
                  <a:srgbClr val="EE0000"/>
                </a:solidFill>
                <a:latin typeface="Overpass Light"/>
                <a:ea typeface="Overpass Light"/>
                <a:cs typeface="Overpass Light"/>
                <a:sym typeface="Overpass Light"/>
              </a:rPr>
            </a:br>
            <a:r>
              <a:rPr lang="en" sz="3000">
                <a:solidFill>
                  <a:srgbClr val="EE0000"/>
                </a:solidFill>
                <a:latin typeface="Overpass Light"/>
                <a:ea typeface="Overpass Light"/>
                <a:cs typeface="Overpass Light"/>
                <a:sym typeface="Overpass Light"/>
              </a:rPr>
              <a:t>and automation with </a:t>
            </a:r>
            <a:br>
              <a:rPr lang="en" sz="3000">
                <a:solidFill>
                  <a:srgbClr val="EE0000"/>
                </a:solidFill>
                <a:latin typeface="Overpass Light"/>
                <a:ea typeface="Overpass Light"/>
                <a:cs typeface="Overpass Light"/>
                <a:sym typeface="Overpass Light"/>
              </a:rPr>
            </a:br>
            <a:r>
              <a:rPr lang="en" sz="3000">
                <a:solidFill>
                  <a:srgbClr val="EE0000"/>
                </a:solidFill>
                <a:latin typeface="Overpass Light"/>
                <a:ea typeface="Overpass Light"/>
                <a:cs typeface="Overpass Light"/>
                <a:sym typeface="Overpass Light"/>
              </a:rPr>
              <a:t>capsule servers.</a:t>
            </a:r>
            <a:endParaRPr sz="3000">
              <a:solidFill>
                <a:srgbClr val="EE0000"/>
              </a:solidFill>
              <a:latin typeface="Overpass Light"/>
              <a:ea typeface="Overpass Light"/>
              <a:cs typeface="Overpass Light"/>
              <a:sym typeface="Overpass Light"/>
            </a:endParaRPr>
          </a:p>
        </p:txBody>
      </p:sp>
      <p:pic>
        <p:nvPicPr>
          <p:cNvPr id="1350" name="Google Shape;1350;p147"/>
          <p:cNvPicPr preferRelativeResize="0"/>
          <p:nvPr/>
        </p:nvPicPr>
        <p:blipFill rotWithShape="1">
          <a:blip r:embed="rId3">
            <a:alphaModFix/>
          </a:blip>
          <a:srcRect b="0" l="209" r="209" t="0"/>
          <a:stretch/>
        </p:blipFill>
        <p:spPr>
          <a:xfrm>
            <a:off x="1322676" y="2104608"/>
            <a:ext cx="602823" cy="540460"/>
          </a:xfrm>
          <a:prstGeom prst="rect">
            <a:avLst/>
          </a:prstGeom>
          <a:noFill/>
          <a:ln>
            <a:noFill/>
          </a:ln>
        </p:spPr>
      </p:pic>
      <p:pic>
        <p:nvPicPr>
          <p:cNvPr id="1351" name="Google Shape;1351;p147"/>
          <p:cNvPicPr preferRelativeResize="0"/>
          <p:nvPr/>
        </p:nvPicPr>
        <p:blipFill rotWithShape="1">
          <a:blip r:embed="rId4">
            <a:alphaModFix/>
          </a:blip>
          <a:srcRect b="0" l="238" r="228" t="0"/>
          <a:stretch/>
        </p:blipFill>
        <p:spPr>
          <a:xfrm>
            <a:off x="2534912" y="2512749"/>
            <a:ext cx="1397174" cy="1586953"/>
          </a:xfrm>
          <a:prstGeom prst="rect">
            <a:avLst/>
          </a:prstGeom>
          <a:noFill/>
          <a:ln>
            <a:noFill/>
          </a:ln>
        </p:spPr>
      </p:pic>
      <p:pic>
        <p:nvPicPr>
          <p:cNvPr id="1352" name="Google Shape;1352;p147"/>
          <p:cNvPicPr preferRelativeResize="0"/>
          <p:nvPr/>
        </p:nvPicPr>
        <p:blipFill rotWithShape="1">
          <a:blip r:embed="rId3">
            <a:alphaModFix/>
          </a:blip>
          <a:srcRect b="0" l="209" r="209" t="0"/>
          <a:stretch/>
        </p:blipFill>
        <p:spPr>
          <a:xfrm>
            <a:off x="4528808" y="2104608"/>
            <a:ext cx="602823" cy="540460"/>
          </a:xfrm>
          <a:prstGeom prst="rect">
            <a:avLst/>
          </a:prstGeom>
          <a:noFill/>
          <a:ln>
            <a:noFill/>
          </a:ln>
        </p:spPr>
      </p:pic>
      <p:pic>
        <p:nvPicPr>
          <p:cNvPr id="1353" name="Google Shape;1353;p147"/>
          <p:cNvPicPr preferRelativeResize="0"/>
          <p:nvPr/>
        </p:nvPicPr>
        <p:blipFill rotWithShape="1">
          <a:blip r:embed="rId3">
            <a:alphaModFix/>
          </a:blip>
          <a:srcRect b="0" l="209" r="209" t="0"/>
          <a:stretch/>
        </p:blipFill>
        <p:spPr>
          <a:xfrm>
            <a:off x="4516141" y="3998663"/>
            <a:ext cx="602823" cy="540460"/>
          </a:xfrm>
          <a:prstGeom prst="rect">
            <a:avLst/>
          </a:prstGeom>
          <a:noFill/>
          <a:ln>
            <a:noFill/>
          </a:ln>
        </p:spPr>
      </p:pic>
      <p:pic>
        <p:nvPicPr>
          <p:cNvPr id="1354" name="Google Shape;1354;p147"/>
          <p:cNvPicPr preferRelativeResize="0"/>
          <p:nvPr/>
        </p:nvPicPr>
        <p:blipFill rotWithShape="1">
          <a:blip r:embed="rId3">
            <a:alphaModFix/>
          </a:blip>
          <a:srcRect b="0" l="209" r="209" t="0"/>
          <a:stretch/>
        </p:blipFill>
        <p:spPr>
          <a:xfrm>
            <a:off x="1348010" y="3998663"/>
            <a:ext cx="602823" cy="540460"/>
          </a:xfrm>
          <a:prstGeom prst="rect">
            <a:avLst/>
          </a:prstGeom>
          <a:noFill/>
          <a:ln>
            <a:noFill/>
          </a:ln>
        </p:spPr>
      </p:pic>
      <p:pic>
        <p:nvPicPr>
          <p:cNvPr id="1341" name="Google Shape;1341;p147"/>
          <p:cNvPicPr preferRelativeResize="0"/>
          <p:nvPr/>
        </p:nvPicPr>
        <p:blipFill rotWithShape="1">
          <a:blip r:embed="rId3">
            <a:alphaModFix/>
          </a:blip>
          <a:srcRect b="0" l="209" r="209" t="0"/>
          <a:stretch/>
        </p:blipFill>
        <p:spPr>
          <a:xfrm>
            <a:off x="2932082" y="1263535"/>
            <a:ext cx="602823" cy="540460"/>
          </a:xfrm>
          <a:prstGeom prst="rect">
            <a:avLst/>
          </a:prstGeom>
          <a:noFill/>
          <a:ln>
            <a:noFill/>
          </a:ln>
        </p:spPr>
      </p:pic>
      <p:sp>
        <p:nvSpPr>
          <p:cNvPr id="1355" name="Google Shape;1355;p147"/>
          <p:cNvSpPr/>
          <p:nvPr/>
        </p:nvSpPr>
        <p:spPr>
          <a:xfrm>
            <a:off x="2745871" y="4578395"/>
            <a:ext cx="1000500" cy="1000500"/>
          </a:xfrm>
          <a:prstGeom prst="ellipse">
            <a:avLst/>
          </a:prstGeom>
          <a:solidFill>
            <a:srgbClr val="FFFFFF"/>
          </a:solidFill>
          <a:ln cap="flat" cmpd="sng" w="9525">
            <a:solidFill>
              <a:srgbClr val="EEEEE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56" name="Google Shape;1356;p147"/>
          <p:cNvPicPr preferRelativeResize="0"/>
          <p:nvPr/>
        </p:nvPicPr>
        <p:blipFill rotWithShape="1">
          <a:blip r:embed="rId3">
            <a:alphaModFix/>
          </a:blip>
          <a:srcRect b="0" l="209" r="209" t="0"/>
          <a:stretch/>
        </p:blipFill>
        <p:spPr>
          <a:xfrm>
            <a:off x="2957415" y="4821097"/>
            <a:ext cx="602823" cy="540460"/>
          </a:xfrm>
          <a:prstGeom prst="rect">
            <a:avLst/>
          </a:prstGeom>
          <a:noFill/>
          <a:ln>
            <a:noFill/>
          </a:ln>
        </p:spPr>
      </p:pic>
      <p:cxnSp>
        <p:nvCxnSpPr>
          <p:cNvPr id="1357" name="Google Shape;1357;p147"/>
          <p:cNvCxnSpPr/>
          <p:nvPr/>
        </p:nvCxnSpPr>
        <p:spPr>
          <a:xfrm>
            <a:off x="6601400" y="2141475"/>
            <a:ext cx="5590500" cy="0"/>
          </a:xfrm>
          <a:prstGeom prst="straightConnector1">
            <a:avLst/>
          </a:prstGeom>
          <a:noFill/>
          <a:ln cap="flat" cmpd="sng" w="9525">
            <a:solidFill>
              <a:srgbClr val="EE0000"/>
            </a:solidFill>
            <a:prstDash val="solid"/>
            <a:round/>
            <a:headEnd len="med" w="med" type="none"/>
            <a:tailEnd len="med" w="med" type="none"/>
          </a:ln>
        </p:spPr>
      </p:cxnSp>
      <p:sp>
        <p:nvSpPr>
          <p:cNvPr id="1358" name="Google Shape;1358;p147"/>
          <p:cNvSpPr txBox="1"/>
          <p:nvPr>
            <p:ph idx="1" type="subTitle"/>
          </p:nvPr>
        </p:nvSpPr>
        <p:spPr>
          <a:xfrm>
            <a:off x="447663" y="55441"/>
            <a:ext cx="5147700" cy="816300"/>
          </a:xfrm>
          <a:prstGeom prst="rect">
            <a:avLst/>
          </a:prstGeom>
        </p:spPr>
        <p:txBody>
          <a:bodyPr anchorCtr="0" anchor="ctr" bIns="91650" lIns="439925" spcFirstLastPara="1" rIns="91650" wrap="square" tIns="91650">
            <a:noAutofit/>
          </a:bodyPr>
          <a:lstStyle/>
          <a:p>
            <a:pPr indent="0" lvl="0" marL="0" rtl="0" algn="l">
              <a:spcBef>
                <a:spcPts val="0"/>
              </a:spcBef>
              <a:spcAft>
                <a:spcPts val="0"/>
              </a:spcAft>
              <a:buClr>
                <a:schemeClr val="dk1"/>
              </a:buClr>
              <a:buSzPts val="1100"/>
              <a:buFont typeface="Arial"/>
              <a:buNone/>
            </a:pPr>
            <a:r>
              <a:rPr lang="en"/>
              <a:t>Red Hat Satellite</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62" name="Shape 1362"/>
        <p:cNvGrpSpPr/>
        <p:nvPr/>
      </p:nvGrpSpPr>
      <p:grpSpPr>
        <a:xfrm>
          <a:off x="0" y="0"/>
          <a:ext cx="0" cy="0"/>
          <a:chOff x="0" y="0"/>
          <a:chExt cx="0" cy="0"/>
        </a:xfrm>
      </p:grpSpPr>
      <p:pic>
        <p:nvPicPr>
          <p:cNvPr id="1363" name="Google Shape;1363;p148"/>
          <p:cNvPicPr preferRelativeResize="0"/>
          <p:nvPr/>
        </p:nvPicPr>
        <p:blipFill rotWithShape="1">
          <a:blip r:embed="rId3">
            <a:alphaModFix/>
          </a:blip>
          <a:srcRect b="9" l="0" r="0" t="19"/>
          <a:stretch/>
        </p:blipFill>
        <p:spPr>
          <a:xfrm>
            <a:off x="0" y="0"/>
            <a:ext cx="12188954" cy="6854148"/>
          </a:xfrm>
          <a:prstGeom prst="rect">
            <a:avLst/>
          </a:prstGeom>
          <a:noFill/>
          <a:ln>
            <a:noFill/>
          </a:ln>
        </p:spPr>
      </p:pic>
      <p:pic>
        <p:nvPicPr>
          <p:cNvPr id="1364" name="Google Shape;1364;p148"/>
          <p:cNvPicPr preferRelativeResize="0"/>
          <p:nvPr/>
        </p:nvPicPr>
        <p:blipFill rotWithShape="1">
          <a:blip r:embed="rId4">
            <a:alphaModFix/>
          </a:blip>
          <a:srcRect b="0" l="0" r="0" t="0"/>
          <a:stretch/>
        </p:blipFill>
        <p:spPr>
          <a:xfrm>
            <a:off x="0" y="0"/>
            <a:ext cx="12188941" cy="6854145"/>
          </a:xfrm>
          <a:prstGeom prst="rect">
            <a:avLst/>
          </a:prstGeom>
          <a:noFill/>
          <a:ln>
            <a:noFill/>
          </a:ln>
        </p:spPr>
      </p:pic>
      <p:sp>
        <p:nvSpPr>
          <p:cNvPr id="1365" name="Google Shape;1365;p148"/>
          <p:cNvSpPr txBox="1"/>
          <p:nvPr>
            <p:ph type="title"/>
          </p:nvPr>
        </p:nvSpPr>
        <p:spPr>
          <a:xfrm>
            <a:off x="887578" y="928400"/>
            <a:ext cx="3345900" cy="1236000"/>
          </a:xfrm>
          <a:prstGeom prst="rect">
            <a:avLst/>
          </a:prstGeom>
        </p:spPr>
        <p:txBody>
          <a:bodyPr anchorCtr="0" anchor="t" bIns="0" lIns="0" spcFirstLastPara="1" rIns="0" wrap="square" tIns="0">
            <a:noAutofit/>
          </a:bodyPr>
          <a:lstStyle/>
          <a:p>
            <a:pPr indent="0" lvl="0" marL="0" rtl="0" algn="l">
              <a:lnSpc>
                <a:spcPct val="115000"/>
              </a:lnSpc>
              <a:spcBef>
                <a:spcPts val="0"/>
              </a:spcBef>
              <a:spcAft>
                <a:spcPts val="0"/>
              </a:spcAft>
              <a:buClr>
                <a:schemeClr val="dk1"/>
              </a:buClr>
              <a:buSzPts val="1100"/>
              <a:buFont typeface="Arial"/>
              <a:buNone/>
            </a:pPr>
            <a:r>
              <a:rPr lang="en" sz="2400"/>
              <a:t>Red Hat</a:t>
            </a:r>
            <a:r>
              <a:rPr baseline="30000" lang="en" sz="2400"/>
              <a:t>®</a:t>
            </a:r>
            <a:r>
              <a:rPr lang="en" sz="2400"/>
              <a:t> Satellite</a:t>
            </a:r>
            <a:br>
              <a:rPr lang="en" sz="2400"/>
            </a:br>
            <a:r>
              <a:rPr lang="en" sz="2400"/>
              <a:t>in 3 scenarios</a:t>
            </a:r>
            <a:endParaRPr sz="2400"/>
          </a:p>
          <a:p>
            <a:pPr indent="0" lvl="0" marL="0" rtl="0" algn="l">
              <a:lnSpc>
                <a:spcPct val="115000"/>
              </a:lnSpc>
              <a:spcBef>
                <a:spcPts val="0"/>
              </a:spcBef>
              <a:spcAft>
                <a:spcPts val="0"/>
              </a:spcAft>
              <a:buClr>
                <a:schemeClr val="dk1"/>
              </a:buClr>
              <a:buSzPts val="1100"/>
              <a:buFont typeface="Arial"/>
              <a:buNone/>
            </a:pPr>
            <a:r>
              <a:t/>
            </a:r>
            <a:endParaRPr sz="2400"/>
          </a:p>
          <a:p>
            <a:pPr indent="0" lvl="0" marL="0" rtl="0" algn="l">
              <a:lnSpc>
                <a:spcPct val="115000"/>
              </a:lnSpc>
              <a:spcBef>
                <a:spcPts val="0"/>
              </a:spcBef>
              <a:spcAft>
                <a:spcPts val="0"/>
              </a:spcAft>
              <a:buNone/>
            </a:pPr>
            <a:r>
              <a:t/>
            </a:r>
            <a:endParaRPr sz="2400"/>
          </a:p>
        </p:txBody>
      </p:sp>
      <p:sp>
        <p:nvSpPr>
          <p:cNvPr id="1366" name="Google Shape;1366;p148"/>
          <p:cNvSpPr txBox="1"/>
          <p:nvPr/>
        </p:nvSpPr>
        <p:spPr>
          <a:xfrm>
            <a:off x="3661037" y="5885950"/>
            <a:ext cx="2159700" cy="246900"/>
          </a:xfrm>
          <a:prstGeom prst="rect">
            <a:avLst/>
          </a:prstGeom>
          <a:noFill/>
          <a:ln>
            <a:noFill/>
          </a:ln>
        </p:spPr>
        <p:txBody>
          <a:bodyPr anchorCtr="0" anchor="t" bIns="0" lIns="137175" spcFirstLastPara="1" rIns="0" wrap="square" tIns="0">
            <a:noAutofit/>
          </a:bodyPr>
          <a:lstStyle/>
          <a:p>
            <a:pPr indent="0" lvl="0" marL="0" rtl="0" algn="l">
              <a:spcBef>
                <a:spcPts val="0"/>
              </a:spcBef>
              <a:spcAft>
                <a:spcPts val="0"/>
              </a:spcAft>
              <a:buNone/>
            </a:pPr>
            <a:r>
              <a:rPr lang="en" sz="800">
                <a:latin typeface="Overpass SemiBold"/>
                <a:ea typeface="Overpass SemiBold"/>
                <a:cs typeface="Overpass SemiBold"/>
                <a:sym typeface="Overpass SemiBold"/>
              </a:rPr>
              <a:t>ATLANTA DATACENTER</a:t>
            </a:r>
            <a:endParaRPr sz="800">
              <a:latin typeface="Overpass SemiBold"/>
              <a:ea typeface="Overpass SemiBold"/>
              <a:cs typeface="Overpass SemiBold"/>
              <a:sym typeface="Overpass SemiBold"/>
            </a:endParaRPr>
          </a:p>
        </p:txBody>
      </p:sp>
      <p:grpSp>
        <p:nvGrpSpPr>
          <p:cNvPr id="1367" name="Google Shape;1367;p148"/>
          <p:cNvGrpSpPr/>
          <p:nvPr/>
        </p:nvGrpSpPr>
        <p:grpSpPr>
          <a:xfrm>
            <a:off x="6470316" y="1403419"/>
            <a:ext cx="928876" cy="246900"/>
            <a:chOff x="4902624" y="1107569"/>
            <a:chExt cx="929155" cy="246900"/>
          </a:xfrm>
        </p:grpSpPr>
        <p:pic>
          <p:nvPicPr>
            <p:cNvPr id="1368" name="Google Shape;1368;p148"/>
            <p:cNvPicPr preferRelativeResize="0"/>
            <p:nvPr/>
          </p:nvPicPr>
          <p:blipFill>
            <a:blip r:embed="rId5">
              <a:alphaModFix/>
            </a:blip>
            <a:stretch>
              <a:fillRect/>
            </a:stretch>
          </p:blipFill>
          <p:spPr>
            <a:xfrm>
              <a:off x="4902624" y="1158526"/>
              <a:ext cx="310650" cy="12600"/>
            </a:xfrm>
            <a:prstGeom prst="rect">
              <a:avLst/>
            </a:prstGeom>
            <a:noFill/>
            <a:ln>
              <a:noFill/>
            </a:ln>
          </p:spPr>
        </p:pic>
        <p:sp>
          <p:nvSpPr>
            <p:cNvPr id="1369" name="Google Shape;1369;p148"/>
            <p:cNvSpPr txBox="1"/>
            <p:nvPr/>
          </p:nvSpPr>
          <p:spPr>
            <a:xfrm>
              <a:off x="5243179" y="1107569"/>
              <a:ext cx="588600" cy="246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800">
                  <a:latin typeface="Overpass SemiBold"/>
                  <a:ea typeface="Overpass SemiBold"/>
                  <a:cs typeface="Overpass SemiBold"/>
                  <a:sym typeface="Overpass SemiBold"/>
                </a:rPr>
                <a:t>CONTENT</a:t>
              </a:r>
              <a:endParaRPr sz="800">
                <a:latin typeface="Overpass SemiBold"/>
                <a:ea typeface="Overpass SemiBold"/>
                <a:cs typeface="Overpass SemiBold"/>
                <a:sym typeface="Overpass SemiBold"/>
              </a:endParaRPr>
            </a:p>
          </p:txBody>
        </p:sp>
      </p:grpSp>
      <p:grpSp>
        <p:nvGrpSpPr>
          <p:cNvPr id="1370" name="Google Shape;1370;p148"/>
          <p:cNvGrpSpPr/>
          <p:nvPr/>
        </p:nvGrpSpPr>
        <p:grpSpPr>
          <a:xfrm>
            <a:off x="5110651" y="2978986"/>
            <a:ext cx="928876" cy="246900"/>
            <a:chOff x="4902624" y="2283800"/>
            <a:chExt cx="929155" cy="246900"/>
          </a:xfrm>
        </p:grpSpPr>
        <p:pic>
          <p:nvPicPr>
            <p:cNvPr id="1371" name="Google Shape;1371;p148"/>
            <p:cNvPicPr preferRelativeResize="0"/>
            <p:nvPr/>
          </p:nvPicPr>
          <p:blipFill>
            <a:blip r:embed="rId5">
              <a:alphaModFix/>
            </a:blip>
            <a:stretch>
              <a:fillRect/>
            </a:stretch>
          </p:blipFill>
          <p:spPr>
            <a:xfrm>
              <a:off x="4902624" y="2334757"/>
              <a:ext cx="310650" cy="12600"/>
            </a:xfrm>
            <a:prstGeom prst="rect">
              <a:avLst/>
            </a:prstGeom>
            <a:noFill/>
            <a:ln>
              <a:noFill/>
            </a:ln>
          </p:spPr>
        </p:pic>
        <p:sp>
          <p:nvSpPr>
            <p:cNvPr id="1372" name="Google Shape;1372;p148"/>
            <p:cNvSpPr txBox="1"/>
            <p:nvPr/>
          </p:nvSpPr>
          <p:spPr>
            <a:xfrm>
              <a:off x="5243179" y="2283800"/>
              <a:ext cx="588600" cy="246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800">
                  <a:latin typeface="Overpass SemiBold"/>
                  <a:ea typeface="Overpass SemiBold"/>
                  <a:cs typeface="Overpass SemiBold"/>
                  <a:sym typeface="Overpass SemiBold"/>
                </a:rPr>
                <a:t>RED HAT</a:t>
              </a:r>
              <a:br>
                <a:rPr lang="en" sz="800">
                  <a:latin typeface="Overpass SemiBold"/>
                  <a:ea typeface="Overpass SemiBold"/>
                  <a:cs typeface="Overpass SemiBold"/>
                  <a:sym typeface="Overpass SemiBold"/>
                </a:rPr>
              </a:br>
              <a:r>
                <a:rPr lang="en" sz="800">
                  <a:latin typeface="Overpass SemiBold"/>
                  <a:ea typeface="Overpass SemiBold"/>
                  <a:cs typeface="Overpass SemiBold"/>
                  <a:sym typeface="Overpass SemiBold"/>
                </a:rPr>
                <a:t>SATELLITE</a:t>
              </a:r>
              <a:endParaRPr sz="800">
                <a:latin typeface="Overpass SemiBold"/>
                <a:ea typeface="Overpass SemiBold"/>
                <a:cs typeface="Overpass SemiBold"/>
                <a:sym typeface="Overpass SemiBold"/>
              </a:endParaRPr>
            </a:p>
          </p:txBody>
        </p:sp>
      </p:grpSp>
      <p:grpSp>
        <p:nvGrpSpPr>
          <p:cNvPr id="1373" name="Google Shape;1373;p148"/>
          <p:cNvGrpSpPr/>
          <p:nvPr/>
        </p:nvGrpSpPr>
        <p:grpSpPr>
          <a:xfrm>
            <a:off x="5110651" y="4064034"/>
            <a:ext cx="928876" cy="246900"/>
            <a:chOff x="4902624" y="2283800"/>
            <a:chExt cx="929155" cy="246900"/>
          </a:xfrm>
        </p:grpSpPr>
        <p:pic>
          <p:nvPicPr>
            <p:cNvPr id="1374" name="Google Shape;1374;p148"/>
            <p:cNvPicPr preferRelativeResize="0"/>
            <p:nvPr/>
          </p:nvPicPr>
          <p:blipFill>
            <a:blip r:embed="rId5">
              <a:alphaModFix/>
            </a:blip>
            <a:stretch>
              <a:fillRect/>
            </a:stretch>
          </p:blipFill>
          <p:spPr>
            <a:xfrm>
              <a:off x="4902624" y="2334757"/>
              <a:ext cx="310650" cy="12600"/>
            </a:xfrm>
            <a:prstGeom prst="rect">
              <a:avLst/>
            </a:prstGeom>
            <a:noFill/>
            <a:ln>
              <a:noFill/>
            </a:ln>
          </p:spPr>
        </p:pic>
        <p:sp>
          <p:nvSpPr>
            <p:cNvPr id="1375" name="Google Shape;1375;p148"/>
            <p:cNvSpPr txBox="1"/>
            <p:nvPr/>
          </p:nvSpPr>
          <p:spPr>
            <a:xfrm>
              <a:off x="5243179" y="2283800"/>
              <a:ext cx="588600" cy="246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800">
                  <a:latin typeface="Overpass SemiBold"/>
                  <a:ea typeface="Overpass SemiBold"/>
                  <a:cs typeface="Overpass SemiBold"/>
                  <a:sym typeface="Overpass SemiBold"/>
                </a:rPr>
                <a:t>CAPSULE</a:t>
              </a:r>
              <a:endParaRPr sz="800">
                <a:latin typeface="Overpass SemiBold"/>
                <a:ea typeface="Overpass SemiBold"/>
                <a:cs typeface="Overpass SemiBold"/>
                <a:sym typeface="Overpass SemiBold"/>
              </a:endParaRPr>
            </a:p>
          </p:txBody>
        </p:sp>
      </p:grpSp>
      <p:sp>
        <p:nvSpPr>
          <p:cNvPr id="1376" name="Google Shape;1376;p148"/>
          <p:cNvSpPr txBox="1"/>
          <p:nvPr/>
        </p:nvSpPr>
        <p:spPr>
          <a:xfrm>
            <a:off x="5454035" y="535867"/>
            <a:ext cx="1281000" cy="2892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lang="en" sz="800">
                <a:latin typeface="Overpass Light"/>
                <a:ea typeface="Overpass Light"/>
                <a:cs typeface="Overpass Light"/>
                <a:sym typeface="Overpass Light"/>
              </a:rPr>
              <a:t>CLOUD.REDHAT.COM</a:t>
            </a:r>
            <a:endParaRPr sz="800">
              <a:latin typeface="Overpass Light"/>
              <a:ea typeface="Overpass Light"/>
              <a:cs typeface="Overpass Light"/>
              <a:sym typeface="Overpass Light"/>
            </a:endParaRPr>
          </a:p>
        </p:txBody>
      </p:sp>
      <p:sp>
        <p:nvSpPr>
          <p:cNvPr id="1377" name="Google Shape;1377;p148"/>
          <p:cNvSpPr txBox="1"/>
          <p:nvPr>
            <p:ph idx="12" type="sldNum"/>
          </p:nvPr>
        </p:nvSpPr>
        <p:spPr>
          <a:xfrm>
            <a:off x="81954" y="6169556"/>
            <a:ext cx="7314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1378" name="Google Shape;1378;p148"/>
          <p:cNvSpPr txBox="1"/>
          <p:nvPr>
            <p:ph idx="1" type="subTitle"/>
          </p:nvPr>
        </p:nvSpPr>
        <p:spPr>
          <a:xfrm>
            <a:off x="447663" y="55441"/>
            <a:ext cx="51477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Clr>
                <a:schemeClr val="dk1"/>
              </a:buClr>
              <a:buSzPts val="1100"/>
              <a:buFont typeface="Arial"/>
              <a:buNone/>
            </a:pPr>
            <a:r>
              <a:rPr lang="en"/>
              <a:t>Red Hat Satellite</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82" name="Shape 1382"/>
        <p:cNvGrpSpPr/>
        <p:nvPr/>
      </p:nvGrpSpPr>
      <p:grpSpPr>
        <a:xfrm>
          <a:off x="0" y="0"/>
          <a:ext cx="0" cy="0"/>
          <a:chOff x="0" y="0"/>
          <a:chExt cx="0" cy="0"/>
        </a:xfrm>
      </p:grpSpPr>
      <p:pic>
        <p:nvPicPr>
          <p:cNvPr id="1383" name="Google Shape;1383;p149"/>
          <p:cNvPicPr preferRelativeResize="0"/>
          <p:nvPr/>
        </p:nvPicPr>
        <p:blipFill rotWithShape="1">
          <a:blip r:embed="rId3">
            <a:alphaModFix/>
          </a:blip>
          <a:srcRect b="9" l="0" r="0" t="19"/>
          <a:stretch/>
        </p:blipFill>
        <p:spPr>
          <a:xfrm>
            <a:off x="0" y="0"/>
            <a:ext cx="12188954" cy="6854148"/>
          </a:xfrm>
          <a:prstGeom prst="rect">
            <a:avLst/>
          </a:prstGeom>
          <a:noFill/>
          <a:ln>
            <a:noFill/>
          </a:ln>
        </p:spPr>
      </p:pic>
      <p:pic>
        <p:nvPicPr>
          <p:cNvPr id="1384" name="Google Shape;1384;p149"/>
          <p:cNvPicPr preferRelativeResize="0"/>
          <p:nvPr/>
        </p:nvPicPr>
        <p:blipFill rotWithShape="1">
          <a:blip r:embed="rId4">
            <a:alphaModFix/>
          </a:blip>
          <a:srcRect b="9" l="0" r="0" t="9"/>
          <a:stretch/>
        </p:blipFill>
        <p:spPr>
          <a:xfrm>
            <a:off x="0" y="0"/>
            <a:ext cx="12188950" cy="6854145"/>
          </a:xfrm>
          <a:prstGeom prst="rect">
            <a:avLst/>
          </a:prstGeom>
          <a:noFill/>
          <a:ln>
            <a:noFill/>
          </a:ln>
        </p:spPr>
      </p:pic>
      <p:sp>
        <p:nvSpPr>
          <p:cNvPr id="1385" name="Google Shape;1385;p149"/>
          <p:cNvSpPr txBox="1"/>
          <p:nvPr>
            <p:ph idx="1" type="subTitle"/>
          </p:nvPr>
        </p:nvSpPr>
        <p:spPr>
          <a:xfrm>
            <a:off x="447663" y="55441"/>
            <a:ext cx="51477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Clr>
                <a:schemeClr val="dk1"/>
              </a:buClr>
              <a:buSzPts val="1100"/>
              <a:buFont typeface="Arial"/>
              <a:buNone/>
            </a:pPr>
            <a:r>
              <a:rPr lang="en"/>
              <a:t>Red Hat Satellite</a:t>
            </a:r>
            <a:endParaRPr/>
          </a:p>
        </p:txBody>
      </p:sp>
      <p:sp>
        <p:nvSpPr>
          <p:cNvPr id="1386" name="Google Shape;1386;p149"/>
          <p:cNvSpPr txBox="1"/>
          <p:nvPr>
            <p:ph type="title"/>
          </p:nvPr>
        </p:nvSpPr>
        <p:spPr>
          <a:xfrm>
            <a:off x="887578" y="928400"/>
            <a:ext cx="3345900" cy="1236000"/>
          </a:xfrm>
          <a:prstGeom prst="rect">
            <a:avLst/>
          </a:prstGeom>
        </p:spPr>
        <p:txBody>
          <a:bodyPr anchorCtr="0" anchor="t" bIns="0" lIns="0" spcFirstLastPara="1" rIns="0" wrap="square" tIns="0">
            <a:noAutofit/>
          </a:bodyPr>
          <a:lstStyle/>
          <a:p>
            <a:pPr indent="0" lvl="0" marL="0" rtl="0" algn="l">
              <a:lnSpc>
                <a:spcPct val="115000"/>
              </a:lnSpc>
              <a:spcBef>
                <a:spcPts val="0"/>
              </a:spcBef>
              <a:spcAft>
                <a:spcPts val="0"/>
              </a:spcAft>
              <a:buNone/>
            </a:pPr>
            <a:r>
              <a:rPr lang="en" sz="2400"/>
              <a:t>Red Hat Satellite</a:t>
            </a:r>
            <a:br>
              <a:rPr lang="en" sz="2400"/>
            </a:br>
            <a:r>
              <a:rPr lang="en" sz="2400"/>
              <a:t>in 3 scenarios</a:t>
            </a:r>
            <a:endParaRPr sz="2400"/>
          </a:p>
          <a:p>
            <a:pPr indent="0" lvl="0" marL="0" rtl="0" algn="l">
              <a:lnSpc>
                <a:spcPct val="115000"/>
              </a:lnSpc>
              <a:spcBef>
                <a:spcPts val="0"/>
              </a:spcBef>
              <a:spcAft>
                <a:spcPts val="0"/>
              </a:spcAft>
              <a:buNone/>
            </a:pPr>
            <a:r>
              <a:t/>
            </a:r>
            <a:endParaRPr sz="2400"/>
          </a:p>
          <a:p>
            <a:pPr indent="0" lvl="0" marL="0" rtl="0" algn="l">
              <a:lnSpc>
                <a:spcPct val="115000"/>
              </a:lnSpc>
              <a:spcBef>
                <a:spcPts val="0"/>
              </a:spcBef>
              <a:spcAft>
                <a:spcPts val="0"/>
              </a:spcAft>
              <a:buNone/>
            </a:pPr>
            <a:r>
              <a:t/>
            </a:r>
            <a:endParaRPr sz="2400"/>
          </a:p>
        </p:txBody>
      </p:sp>
      <p:sp>
        <p:nvSpPr>
          <p:cNvPr id="1387" name="Google Shape;1387;p149"/>
          <p:cNvSpPr txBox="1"/>
          <p:nvPr/>
        </p:nvSpPr>
        <p:spPr>
          <a:xfrm>
            <a:off x="3661037" y="5885950"/>
            <a:ext cx="2159700" cy="246900"/>
          </a:xfrm>
          <a:prstGeom prst="rect">
            <a:avLst/>
          </a:prstGeom>
          <a:noFill/>
          <a:ln>
            <a:noFill/>
          </a:ln>
        </p:spPr>
        <p:txBody>
          <a:bodyPr anchorCtr="0" anchor="t" bIns="0" lIns="137175" spcFirstLastPara="1" rIns="0" wrap="square" tIns="0">
            <a:noAutofit/>
          </a:bodyPr>
          <a:lstStyle/>
          <a:p>
            <a:pPr indent="0" lvl="0" marL="0" rtl="0" algn="l">
              <a:spcBef>
                <a:spcPts val="0"/>
              </a:spcBef>
              <a:spcAft>
                <a:spcPts val="0"/>
              </a:spcAft>
              <a:buNone/>
            </a:pPr>
            <a:r>
              <a:rPr lang="en" sz="800">
                <a:latin typeface="Overpass SemiBold"/>
                <a:ea typeface="Overpass SemiBold"/>
                <a:cs typeface="Overpass SemiBold"/>
                <a:sym typeface="Overpass SemiBold"/>
              </a:rPr>
              <a:t>ATLANTA DATACENTER</a:t>
            </a:r>
            <a:endParaRPr sz="800">
              <a:latin typeface="Overpass SemiBold"/>
              <a:ea typeface="Overpass SemiBold"/>
              <a:cs typeface="Overpass SemiBold"/>
              <a:sym typeface="Overpass SemiBold"/>
            </a:endParaRPr>
          </a:p>
        </p:txBody>
      </p:sp>
      <p:grpSp>
        <p:nvGrpSpPr>
          <p:cNvPr id="1388" name="Google Shape;1388;p149"/>
          <p:cNvGrpSpPr/>
          <p:nvPr/>
        </p:nvGrpSpPr>
        <p:grpSpPr>
          <a:xfrm>
            <a:off x="6470316" y="1403419"/>
            <a:ext cx="928876" cy="246900"/>
            <a:chOff x="4902624" y="1107569"/>
            <a:chExt cx="929155" cy="246900"/>
          </a:xfrm>
        </p:grpSpPr>
        <p:pic>
          <p:nvPicPr>
            <p:cNvPr id="1389" name="Google Shape;1389;p149"/>
            <p:cNvPicPr preferRelativeResize="0"/>
            <p:nvPr/>
          </p:nvPicPr>
          <p:blipFill>
            <a:blip r:embed="rId5">
              <a:alphaModFix/>
            </a:blip>
            <a:stretch>
              <a:fillRect/>
            </a:stretch>
          </p:blipFill>
          <p:spPr>
            <a:xfrm>
              <a:off x="4902624" y="1158526"/>
              <a:ext cx="310650" cy="12600"/>
            </a:xfrm>
            <a:prstGeom prst="rect">
              <a:avLst/>
            </a:prstGeom>
            <a:noFill/>
            <a:ln>
              <a:noFill/>
            </a:ln>
          </p:spPr>
        </p:pic>
        <p:sp>
          <p:nvSpPr>
            <p:cNvPr id="1390" name="Google Shape;1390;p149"/>
            <p:cNvSpPr txBox="1"/>
            <p:nvPr/>
          </p:nvSpPr>
          <p:spPr>
            <a:xfrm>
              <a:off x="5243179" y="1107569"/>
              <a:ext cx="588600" cy="246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800">
                  <a:latin typeface="Overpass SemiBold"/>
                  <a:ea typeface="Overpass SemiBold"/>
                  <a:cs typeface="Overpass SemiBold"/>
                  <a:sym typeface="Overpass SemiBold"/>
                </a:rPr>
                <a:t>CONTENT</a:t>
              </a:r>
              <a:endParaRPr sz="800">
                <a:latin typeface="Overpass SemiBold"/>
                <a:ea typeface="Overpass SemiBold"/>
                <a:cs typeface="Overpass SemiBold"/>
                <a:sym typeface="Overpass SemiBold"/>
              </a:endParaRPr>
            </a:p>
          </p:txBody>
        </p:sp>
      </p:grpSp>
      <p:sp>
        <p:nvSpPr>
          <p:cNvPr id="1391" name="Google Shape;1391;p149"/>
          <p:cNvSpPr txBox="1"/>
          <p:nvPr/>
        </p:nvSpPr>
        <p:spPr>
          <a:xfrm>
            <a:off x="6367760" y="5885950"/>
            <a:ext cx="2159700" cy="246900"/>
          </a:xfrm>
          <a:prstGeom prst="rect">
            <a:avLst/>
          </a:prstGeom>
          <a:noFill/>
          <a:ln>
            <a:noFill/>
          </a:ln>
        </p:spPr>
        <p:txBody>
          <a:bodyPr anchorCtr="0" anchor="t" bIns="0" lIns="137175" spcFirstLastPara="1" rIns="0" wrap="square" tIns="0">
            <a:noAutofit/>
          </a:bodyPr>
          <a:lstStyle/>
          <a:p>
            <a:pPr indent="0" lvl="0" marL="0" rtl="0" algn="l">
              <a:spcBef>
                <a:spcPts val="0"/>
              </a:spcBef>
              <a:spcAft>
                <a:spcPts val="0"/>
              </a:spcAft>
              <a:buNone/>
            </a:pPr>
            <a:r>
              <a:rPr lang="en" sz="800">
                <a:latin typeface="Overpass SemiBold"/>
                <a:ea typeface="Overpass SemiBold"/>
                <a:cs typeface="Overpass SemiBold"/>
                <a:sym typeface="Overpass SemiBold"/>
              </a:rPr>
              <a:t>CLOUD-BASED INFRASTRUCTURE</a:t>
            </a:r>
            <a:endParaRPr sz="800">
              <a:latin typeface="Overpass SemiBold"/>
              <a:ea typeface="Overpass SemiBold"/>
              <a:cs typeface="Overpass SemiBold"/>
              <a:sym typeface="Overpass SemiBold"/>
            </a:endParaRPr>
          </a:p>
        </p:txBody>
      </p:sp>
      <p:sp>
        <p:nvSpPr>
          <p:cNvPr id="1392" name="Google Shape;1392;p149"/>
          <p:cNvSpPr txBox="1"/>
          <p:nvPr/>
        </p:nvSpPr>
        <p:spPr>
          <a:xfrm>
            <a:off x="5454035" y="535867"/>
            <a:ext cx="1281000" cy="2892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lang="en" sz="800">
                <a:latin typeface="Overpass Light"/>
                <a:ea typeface="Overpass Light"/>
                <a:cs typeface="Overpass Light"/>
                <a:sym typeface="Overpass Light"/>
              </a:rPr>
              <a:t>CLOUD.REDHAT.COM</a:t>
            </a:r>
            <a:endParaRPr sz="800">
              <a:latin typeface="Overpass Light"/>
              <a:ea typeface="Overpass Light"/>
              <a:cs typeface="Overpass Light"/>
              <a:sym typeface="Overpass Light"/>
            </a:endParaRPr>
          </a:p>
        </p:txBody>
      </p:sp>
      <p:sp>
        <p:nvSpPr>
          <p:cNvPr id="1393" name="Google Shape;1393;p149"/>
          <p:cNvSpPr txBox="1"/>
          <p:nvPr>
            <p:ph idx="12" type="sldNum"/>
          </p:nvPr>
        </p:nvSpPr>
        <p:spPr>
          <a:xfrm>
            <a:off x="81954" y="6169556"/>
            <a:ext cx="7314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7" name="Shape 1397"/>
        <p:cNvGrpSpPr/>
        <p:nvPr/>
      </p:nvGrpSpPr>
      <p:grpSpPr>
        <a:xfrm>
          <a:off x="0" y="0"/>
          <a:ext cx="0" cy="0"/>
          <a:chOff x="0" y="0"/>
          <a:chExt cx="0" cy="0"/>
        </a:xfrm>
      </p:grpSpPr>
      <p:pic>
        <p:nvPicPr>
          <p:cNvPr id="1398" name="Google Shape;1398;p150"/>
          <p:cNvPicPr preferRelativeResize="0"/>
          <p:nvPr/>
        </p:nvPicPr>
        <p:blipFill rotWithShape="1">
          <a:blip r:embed="rId3">
            <a:alphaModFix/>
          </a:blip>
          <a:srcRect b="9" l="0" r="0" t="19"/>
          <a:stretch/>
        </p:blipFill>
        <p:spPr>
          <a:xfrm>
            <a:off x="0" y="0"/>
            <a:ext cx="12188954" cy="6854148"/>
          </a:xfrm>
          <a:prstGeom prst="rect">
            <a:avLst/>
          </a:prstGeom>
          <a:noFill/>
          <a:ln>
            <a:noFill/>
          </a:ln>
        </p:spPr>
      </p:pic>
      <p:pic>
        <p:nvPicPr>
          <p:cNvPr id="1399" name="Google Shape;1399;p150"/>
          <p:cNvPicPr preferRelativeResize="0"/>
          <p:nvPr/>
        </p:nvPicPr>
        <p:blipFill rotWithShape="1">
          <a:blip r:embed="rId4">
            <a:alphaModFix/>
          </a:blip>
          <a:srcRect b="9" l="0" r="0" t="9"/>
          <a:stretch/>
        </p:blipFill>
        <p:spPr>
          <a:xfrm>
            <a:off x="0" y="0"/>
            <a:ext cx="12188950" cy="6854145"/>
          </a:xfrm>
          <a:prstGeom prst="rect">
            <a:avLst/>
          </a:prstGeom>
          <a:noFill/>
          <a:ln>
            <a:noFill/>
          </a:ln>
        </p:spPr>
      </p:pic>
      <p:sp>
        <p:nvSpPr>
          <p:cNvPr id="1400" name="Google Shape;1400;p150"/>
          <p:cNvSpPr txBox="1"/>
          <p:nvPr>
            <p:ph type="title"/>
          </p:nvPr>
        </p:nvSpPr>
        <p:spPr>
          <a:xfrm>
            <a:off x="887578" y="928400"/>
            <a:ext cx="3345900" cy="1236000"/>
          </a:xfrm>
          <a:prstGeom prst="rect">
            <a:avLst/>
          </a:prstGeom>
        </p:spPr>
        <p:txBody>
          <a:bodyPr anchorCtr="0" anchor="t" bIns="0" lIns="0" spcFirstLastPara="1" rIns="0" wrap="square" tIns="0">
            <a:noAutofit/>
          </a:bodyPr>
          <a:lstStyle/>
          <a:p>
            <a:pPr indent="0" lvl="0" marL="0" rtl="0" algn="l">
              <a:lnSpc>
                <a:spcPct val="115000"/>
              </a:lnSpc>
              <a:spcBef>
                <a:spcPts val="0"/>
              </a:spcBef>
              <a:spcAft>
                <a:spcPts val="0"/>
              </a:spcAft>
              <a:buNone/>
            </a:pPr>
            <a:r>
              <a:rPr lang="en" sz="2400"/>
              <a:t>Red Hat Satellite</a:t>
            </a:r>
            <a:br>
              <a:rPr lang="en" sz="2400"/>
            </a:br>
            <a:r>
              <a:rPr lang="en" sz="2400"/>
              <a:t>in 3 scenarios</a:t>
            </a:r>
            <a:endParaRPr sz="2400"/>
          </a:p>
          <a:p>
            <a:pPr indent="0" lvl="0" marL="0" rtl="0" algn="l">
              <a:lnSpc>
                <a:spcPct val="115000"/>
              </a:lnSpc>
              <a:spcBef>
                <a:spcPts val="0"/>
              </a:spcBef>
              <a:spcAft>
                <a:spcPts val="0"/>
              </a:spcAft>
              <a:buNone/>
            </a:pPr>
            <a:r>
              <a:t/>
            </a:r>
            <a:endParaRPr sz="2400"/>
          </a:p>
          <a:p>
            <a:pPr indent="0" lvl="0" marL="0" rtl="0" algn="l">
              <a:lnSpc>
                <a:spcPct val="115000"/>
              </a:lnSpc>
              <a:spcBef>
                <a:spcPts val="0"/>
              </a:spcBef>
              <a:spcAft>
                <a:spcPts val="0"/>
              </a:spcAft>
              <a:buNone/>
            </a:pPr>
            <a:r>
              <a:t/>
            </a:r>
            <a:endParaRPr sz="2400"/>
          </a:p>
        </p:txBody>
      </p:sp>
      <p:sp>
        <p:nvSpPr>
          <p:cNvPr id="1401" name="Google Shape;1401;p150"/>
          <p:cNvSpPr txBox="1"/>
          <p:nvPr/>
        </p:nvSpPr>
        <p:spPr>
          <a:xfrm>
            <a:off x="3661037" y="5885950"/>
            <a:ext cx="2159700" cy="246900"/>
          </a:xfrm>
          <a:prstGeom prst="rect">
            <a:avLst/>
          </a:prstGeom>
          <a:noFill/>
          <a:ln>
            <a:noFill/>
          </a:ln>
        </p:spPr>
        <p:txBody>
          <a:bodyPr anchorCtr="0" anchor="t" bIns="0" lIns="137175" spcFirstLastPara="1" rIns="0" wrap="square" tIns="0">
            <a:noAutofit/>
          </a:bodyPr>
          <a:lstStyle/>
          <a:p>
            <a:pPr indent="0" lvl="0" marL="0" rtl="0" algn="l">
              <a:spcBef>
                <a:spcPts val="0"/>
              </a:spcBef>
              <a:spcAft>
                <a:spcPts val="0"/>
              </a:spcAft>
              <a:buNone/>
            </a:pPr>
            <a:r>
              <a:rPr lang="en" sz="800">
                <a:latin typeface="Overpass SemiBold"/>
                <a:ea typeface="Overpass SemiBold"/>
                <a:cs typeface="Overpass SemiBold"/>
                <a:sym typeface="Overpass SemiBold"/>
              </a:rPr>
              <a:t>ATLANTA DATACENTER</a:t>
            </a:r>
            <a:endParaRPr sz="800">
              <a:latin typeface="Overpass SemiBold"/>
              <a:ea typeface="Overpass SemiBold"/>
              <a:cs typeface="Overpass SemiBold"/>
              <a:sym typeface="Overpass SemiBold"/>
            </a:endParaRPr>
          </a:p>
        </p:txBody>
      </p:sp>
      <p:grpSp>
        <p:nvGrpSpPr>
          <p:cNvPr id="1402" name="Google Shape;1402;p150"/>
          <p:cNvGrpSpPr/>
          <p:nvPr/>
        </p:nvGrpSpPr>
        <p:grpSpPr>
          <a:xfrm>
            <a:off x="6470316" y="1403419"/>
            <a:ext cx="928876" cy="246900"/>
            <a:chOff x="4902624" y="1107569"/>
            <a:chExt cx="929155" cy="246900"/>
          </a:xfrm>
        </p:grpSpPr>
        <p:pic>
          <p:nvPicPr>
            <p:cNvPr id="1403" name="Google Shape;1403;p150"/>
            <p:cNvPicPr preferRelativeResize="0"/>
            <p:nvPr/>
          </p:nvPicPr>
          <p:blipFill>
            <a:blip r:embed="rId5">
              <a:alphaModFix/>
            </a:blip>
            <a:stretch>
              <a:fillRect/>
            </a:stretch>
          </p:blipFill>
          <p:spPr>
            <a:xfrm>
              <a:off x="4902624" y="1158526"/>
              <a:ext cx="310650" cy="12600"/>
            </a:xfrm>
            <a:prstGeom prst="rect">
              <a:avLst/>
            </a:prstGeom>
            <a:noFill/>
            <a:ln>
              <a:noFill/>
            </a:ln>
          </p:spPr>
        </p:pic>
        <p:sp>
          <p:nvSpPr>
            <p:cNvPr id="1404" name="Google Shape;1404;p150"/>
            <p:cNvSpPr txBox="1"/>
            <p:nvPr/>
          </p:nvSpPr>
          <p:spPr>
            <a:xfrm>
              <a:off x="5243179" y="1107569"/>
              <a:ext cx="588600" cy="246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800">
                  <a:latin typeface="Overpass SemiBold"/>
                  <a:ea typeface="Overpass SemiBold"/>
                  <a:cs typeface="Overpass SemiBold"/>
                  <a:sym typeface="Overpass SemiBold"/>
                </a:rPr>
                <a:t>CONTENT</a:t>
              </a:r>
              <a:endParaRPr sz="800">
                <a:latin typeface="Overpass SemiBold"/>
                <a:ea typeface="Overpass SemiBold"/>
                <a:cs typeface="Overpass SemiBold"/>
                <a:sym typeface="Overpass SemiBold"/>
              </a:endParaRPr>
            </a:p>
          </p:txBody>
        </p:sp>
      </p:grpSp>
      <p:sp>
        <p:nvSpPr>
          <p:cNvPr id="1405" name="Google Shape;1405;p150"/>
          <p:cNvSpPr txBox="1"/>
          <p:nvPr/>
        </p:nvSpPr>
        <p:spPr>
          <a:xfrm>
            <a:off x="6367760" y="5885950"/>
            <a:ext cx="2159700" cy="246900"/>
          </a:xfrm>
          <a:prstGeom prst="rect">
            <a:avLst/>
          </a:prstGeom>
          <a:noFill/>
          <a:ln>
            <a:noFill/>
          </a:ln>
        </p:spPr>
        <p:txBody>
          <a:bodyPr anchorCtr="0" anchor="t" bIns="0" lIns="137175" spcFirstLastPara="1" rIns="0" wrap="square" tIns="0">
            <a:noAutofit/>
          </a:bodyPr>
          <a:lstStyle/>
          <a:p>
            <a:pPr indent="0" lvl="0" marL="0" rtl="0" algn="l">
              <a:spcBef>
                <a:spcPts val="0"/>
              </a:spcBef>
              <a:spcAft>
                <a:spcPts val="0"/>
              </a:spcAft>
              <a:buNone/>
            </a:pPr>
            <a:r>
              <a:rPr lang="en" sz="800">
                <a:latin typeface="Overpass SemiBold"/>
                <a:ea typeface="Overpass SemiBold"/>
                <a:cs typeface="Overpass SemiBold"/>
                <a:sym typeface="Overpass SemiBold"/>
              </a:rPr>
              <a:t>CLOUD-BASED INFRASTRUCTURE</a:t>
            </a:r>
            <a:endParaRPr sz="800">
              <a:latin typeface="Overpass SemiBold"/>
              <a:ea typeface="Overpass SemiBold"/>
              <a:cs typeface="Overpass SemiBold"/>
              <a:sym typeface="Overpass SemiBold"/>
            </a:endParaRPr>
          </a:p>
        </p:txBody>
      </p:sp>
      <p:sp>
        <p:nvSpPr>
          <p:cNvPr id="1406" name="Google Shape;1406;p150"/>
          <p:cNvSpPr txBox="1"/>
          <p:nvPr/>
        </p:nvSpPr>
        <p:spPr>
          <a:xfrm>
            <a:off x="9074482" y="5885950"/>
            <a:ext cx="2159700" cy="246900"/>
          </a:xfrm>
          <a:prstGeom prst="rect">
            <a:avLst/>
          </a:prstGeom>
          <a:noFill/>
          <a:ln>
            <a:noFill/>
          </a:ln>
        </p:spPr>
        <p:txBody>
          <a:bodyPr anchorCtr="0" anchor="t" bIns="0" lIns="137175" spcFirstLastPara="1" rIns="0" wrap="square" tIns="0">
            <a:noAutofit/>
          </a:bodyPr>
          <a:lstStyle/>
          <a:p>
            <a:pPr indent="0" lvl="0" marL="0" rtl="0" algn="l">
              <a:spcBef>
                <a:spcPts val="0"/>
              </a:spcBef>
              <a:spcAft>
                <a:spcPts val="0"/>
              </a:spcAft>
              <a:buNone/>
            </a:pPr>
            <a:r>
              <a:rPr lang="en" sz="800">
                <a:latin typeface="Overpass SemiBold"/>
                <a:ea typeface="Overpass SemiBold"/>
                <a:cs typeface="Overpass SemiBold"/>
                <a:sym typeface="Overpass SemiBold"/>
              </a:rPr>
              <a:t>PHOENIX DATACENTER</a:t>
            </a:r>
            <a:endParaRPr sz="800">
              <a:latin typeface="Overpass SemiBold"/>
              <a:ea typeface="Overpass SemiBold"/>
              <a:cs typeface="Overpass SemiBold"/>
              <a:sym typeface="Overpass SemiBold"/>
            </a:endParaRPr>
          </a:p>
        </p:txBody>
      </p:sp>
      <p:pic>
        <p:nvPicPr>
          <p:cNvPr id="1407" name="Google Shape;1407;p150"/>
          <p:cNvPicPr preferRelativeResize="0"/>
          <p:nvPr/>
        </p:nvPicPr>
        <p:blipFill>
          <a:blip r:embed="rId5">
            <a:alphaModFix/>
          </a:blip>
          <a:stretch>
            <a:fillRect/>
          </a:stretch>
        </p:blipFill>
        <p:spPr>
          <a:xfrm rot="10800000">
            <a:off x="9507573" y="4127307"/>
            <a:ext cx="310572" cy="12597"/>
          </a:xfrm>
          <a:prstGeom prst="rect">
            <a:avLst/>
          </a:prstGeom>
          <a:noFill/>
          <a:ln>
            <a:noFill/>
          </a:ln>
        </p:spPr>
      </p:pic>
      <p:sp>
        <p:nvSpPr>
          <p:cNvPr id="1408" name="Google Shape;1408;p150"/>
          <p:cNvSpPr txBox="1"/>
          <p:nvPr/>
        </p:nvSpPr>
        <p:spPr>
          <a:xfrm>
            <a:off x="8863864" y="4076347"/>
            <a:ext cx="588600" cy="246900"/>
          </a:xfrm>
          <a:prstGeom prst="rect">
            <a:avLst/>
          </a:prstGeom>
          <a:noFill/>
          <a:ln>
            <a:noFill/>
          </a:ln>
        </p:spPr>
        <p:txBody>
          <a:bodyPr anchorCtr="0" anchor="t" bIns="0" lIns="0" spcFirstLastPara="1" rIns="0" wrap="square" tIns="0">
            <a:noAutofit/>
          </a:bodyPr>
          <a:lstStyle/>
          <a:p>
            <a:pPr indent="0" lvl="0" marL="0" rtl="0" algn="r">
              <a:spcBef>
                <a:spcPts val="0"/>
              </a:spcBef>
              <a:spcAft>
                <a:spcPts val="0"/>
              </a:spcAft>
              <a:buNone/>
            </a:pPr>
            <a:r>
              <a:rPr lang="en" sz="800">
                <a:latin typeface="Overpass SemiBold"/>
                <a:ea typeface="Overpass SemiBold"/>
                <a:cs typeface="Overpass SemiBold"/>
                <a:sym typeface="Overpass SemiBold"/>
              </a:rPr>
              <a:t>LOAD</a:t>
            </a:r>
            <a:endParaRPr sz="800">
              <a:latin typeface="Overpass SemiBold"/>
              <a:ea typeface="Overpass SemiBold"/>
              <a:cs typeface="Overpass SemiBold"/>
              <a:sym typeface="Overpass SemiBold"/>
            </a:endParaRPr>
          </a:p>
          <a:p>
            <a:pPr indent="0" lvl="0" marL="0" rtl="0" algn="r">
              <a:spcBef>
                <a:spcPts val="0"/>
              </a:spcBef>
              <a:spcAft>
                <a:spcPts val="0"/>
              </a:spcAft>
              <a:buNone/>
            </a:pPr>
            <a:r>
              <a:rPr lang="en" sz="800">
                <a:latin typeface="Overpass SemiBold"/>
                <a:ea typeface="Overpass SemiBold"/>
                <a:cs typeface="Overpass SemiBold"/>
                <a:sym typeface="Overpass SemiBold"/>
              </a:rPr>
              <a:t>BALANCER</a:t>
            </a:r>
            <a:endParaRPr sz="800">
              <a:latin typeface="Overpass SemiBold"/>
              <a:ea typeface="Overpass SemiBold"/>
              <a:cs typeface="Overpass SemiBold"/>
              <a:sym typeface="Overpass SemiBold"/>
            </a:endParaRPr>
          </a:p>
        </p:txBody>
      </p:sp>
      <p:sp>
        <p:nvSpPr>
          <p:cNvPr id="1409" name="Google Shape;1409;p150"/>
          <p:cNvSpPr txBox="1"/>
          <p:nvPr/>
        </p:nvSpPr>
        <p:spPr>
          <a:xfrm>
            <a:off x="5454035" y="535867"/>
            <a:ext cx="1281000" cy="2892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lang="en" sz="800">
                <a:latin typeface="Overpass Light"/>
                <a:ea typeface="Overpass Light"/>
                <a:cs typeface="Overpass Light"/>
                <a:sym typeface="Overpass Light"/>
              </a:rPr>
              <a:t>CLOUD.REDHAT.COM</a:t>
            </a:r>
            <a:endParaRPr sz="800">
              <a:latin typeface="Overpass Light"/>
              <a:ea typeface="Overpass Light"/>
              <a:cs typeface="Overpass Light"/>
              <a:sym typeface="Overpass Light"/>
            </a:endParaRPr>
          </a:p>
        </p:txBody>
      </p:sp>
      <p:sp>
        <p:nvSpPr>
          <p:cNvPr id="1410" name="Google Shape;1410;p150"/>
          <p:cNvSpPr txBox="1"/>
          <p:nvPr>
            <p:ph idx="12" type="sldNum"/>
          </p:nvPr>
        </p:nvSpPr>
        <p:spPr>
          <a:xfrm>
            <a:off x="81954" y="6169556"/>
            <a:ext cx="7314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1411" name="Google Shape;1411;p150"/>
          <p:cNvSpPr txBox="1"/>
          <p:nvPr>
            <p:ph idx="1" type="subTitle"/>
          </p:nvPr>
        </p:nvSpPr>
        <p:spPr>
          <a:xfrm>
            <a:off x="447663" y="55441"/>
            <a:ext cx="51477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Clr>
                <a:schemeClr val="dk1"/>
              </a:buClr>
              <a:buSzPts val="1100"/>
              <a:buFont typeface="Arial"/>
              <a:buNone/>
            </a:pPr>
            <a:r>
              <a:rPr lang="en"/>
              <a:t>Red Hat Satellite</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15" name="Shape 1415"/>
        <p:cNvGrpSpPr/>
        <p:nvPr/>
      </p:nvGrpSpPr>
      <p:grpSpPr>
        <a:xfrm>
          <a:off x="0" y="0"/>
          <a:ext cx="0" cy="0"/>
          <a:chOff x="0" y="0"/>
          <a:chExt cx="0" cy="0"/>
        </a:xfrm>
      </p:grpSpPr>
      <p:pic>
        <p:nvPicPr>
          <p:cNvPr id="1416" name="Google Shape;1416;p151"/>
          <p:cNvPicPr preferRelativeResize="0"/>
          <p:nvPr/>
        </p:nvPicPr>
        <p:blipFill rotWithShape="1">
          <a:blip r:embed="rId3">
            <a:alphaModFix/>
          </a:blip>
          <a:srcRect b="9" l="0" r="0" t="19"/>
          <a:stretch/>
        </p:blipFill>
        <p:spPr>
          <a:xfrm>
            <a:off x="0" y="0"/>
            <a:ext cx="12188954" cy="6854148"/>
          </a:xfrm>
          <a:prstGeom prst="rect">
            <a:avLst/>
          </a:prstGeom>
          <a:noFill/>
          <a:ln>
            <a:noFill/>
          </a:ln>
        </p:spPr>
      </p:pic>
      <p:pic>
        <p:nvPicPr>
          <p:cNvPr id="1417" name="Google Shape;1417;p151"/>
          <p:cNvPicPr preferRelativeResize="0"/>
          <p:nvPr/>
        </p:nvPicPr>
        <p:blipFill rotWithShape="1">
          <a:blip r:embed="rId4">
            <a:alphaModFix/>
          </a:blip>
          <a:srcRect b="9" l="0" r="0" t="19"/>
          <a:stretch/>
        </p:blipFill>
        <p:spPr>
          <a:xfrm>
            <a:off x="0" y="0"/>
            <a:ext cx="12188941" cy="6854141"/>
          </a:xfrm>
          <a:prstGeom prst="rect">
            <a:avLst/>
          </a:prstGeom>
          <a:noFill/>
          <a:ln>
            <a:noFill/>
          </a:ln>
        </p:spPr>
      </p:pic>
      <p:sp>
        <p:nvSpPr>
          <p:cNvPr id="1418" name="Google Shape;1418;p151"/>
          <p:cNvSpPr txBox="1"/>
          <p:nvPr>
            <p:ph type="title"/>
          </p:nvPr>
        </p:nvSpPr>
        <p:spPr>
          <a:xfrm>
            <a:off x="887578" y="928400"/>
            <a:ext cx="3345900" cy="1236000"/>
          </a:xfrm>
          <a:prstGeom prst="rect">
            <a:avLst/>
          </a:prstGeom>
        </p:spPr>
        <p:txBody>
          <a:bodyPr anchorCtr="0" anchor="t" bIns="0" lIns="0" spcFirstLastPara="1" rIns="0" wrap="square" tIns="0">
            <a:noAutofit/>
          </a:bodyPr>
          <a:lstStyle/>
          <a:p>
            <a:pPr indent="0" lvl="0" marL="0" rtl="0" algn="l">
              <a:lnSpc>
                <a:spcPct val="115000"/>
              </a:lnSpc>
              <a:spcBef>
                <a:spcPts val="0"/>
              </a:spcBef>
              <a:spcAft>
                <a:spcPts val="0"/>
              </a:spcAft>
              <a:buNone/>
            </a:pPr>
            <a:r>
              <a:rPr lang="en" sz="2400"/>
              <a:t>Red Hat Satellite in an air-gapped environment</a:t>
            </a:r>
            <a:endParaRPr sz="2400"/>
          </a:p>
        </p:txBody>
      </p:sp>
      <p:sp>
        <p:nvSpPr>
          <p:cNvPr id="1419" name="Google Shape;1419;p151"/>
          <p:cNvSpPr txBox="1"/>
          <p:nvPr/>
        </p:nvSpPr>
        <p:spPr>
          <a:xfrm>
            <a:off x="3661037" y="5885950"/>
            <a:ext cx="2159700" cy="246900"/>
          </a:xfrm>
          <a:prstGeom prst="rect">
            <a:avLst/>
          </a:prstGeom>
          <a:noFill/>
          <a:ln>
            <a:noFill/>
          </a:ln>
        </p:spPr>
        <p:txBody>
          <a:bodyPr anchorCtr="0" anchor="t" bIns="0" lIns="137175" spcFirstLastPara="1" rIns="0" wrap="square" tIns="0">
            <a:noAutofit/>
          </a:bodyPr>
          <a:lstStyle/>
          <a:p>
            <a:pPr indent="0" lvl="0" marL="0" rtl="0" algn="l">
              <a:spcBef>
                <a:spcPts val="0"/>
              </a:spcBef>
              <a:spcAft>
                <a:spcPts val="0"/>
              </a:spcAft>
              <a:buNone/>
            </a:pPr>
            <a:r>
              <a:rPr lang="en" sz="800">
                <a:latin typeface="Overpass SemiBold"/>
                <a:ea typeface="Overpass SemiBold"/>
                <a:cs typeface="Overpass SemiBold"/>
                <a:sym typeface="Overpass SemiBold"/>
              </a:rPr>
              <a:t>ATLANTA DATACENTER</a:t>
            </a:r>
            <a:endParaRPr sz="800">
              <a:latin typeface="Overpass SemiBold"/>
              <a:ea typeface="Overpass SemiBold"/>
              <a:cs typeface="Overpass SemiBold"/>
              <a:sym typeface="Overpass SemiBold"/>
            </a:endParaRPr>
          </a:p>
        </p:txBody>
      </p:sp>
      <p:sp>
        <p:nvSpPr>
          <p:cNvPr id="1420" name="Google Shape;1420;p151"/>
          <p:cNvSpPr txBox="1"/>
          <p:nvPr/>
        </p:nvSpPr>
        <p:spPr>
          <a:xfrm>
            <a:off x="954314" y="5885950"/>
            <a:ext cx="2159700" cy="246900"/>
          </a:xfrm>
          <a:prstGeom prst="rect">
            <a:avLst/>
          </a:prstGeom>
          <a:noFill/>
          <a:ln>
            <a:noFill/>
          </a:ln>
        </p:spPr>
        <p:txBody>
          <a:bodyPr anchorCtr="0" anchor="t" bIns="0" lIns="137175" spcFirstLastPara="1" rIns="0" wrap="square" tIns="0">
            <a:noAutofit/>
          </a:bodyPr>
          <a:lstStyle/>
          <a:p>
            <a:pPr indent="0" lvl="0" marL="0" rtl="0" algn="l">
              <a:spcBef>
                <a:spcPts val="0"/>
              </a:spcBef>
              <a:spcAft>
                <a:spcPts val="0"/>
              </a:spcAft>
              <a:buNone/>
            </a:pPr>
            <a:r>
              <a:rPr lang="en" sz="800">
                <a:latin typeface="Overpass SemiBold"/>
                <a:ea typeface="Overpass SemiBold"/>
                <a:cs typeface="Overpass SemiBold"/>
                <a:sym typeface="Overpass SemiBold"/>
              </a:rPr>
              <a:t>ISOLATED DATACENTER</a:t>
            </a:r>
            <a:endParaRPr sz="800">
              <a:latin typeface="Overpass SemiBold"/>
              <a:ea typeface="Overpass SemiBold"/>
              <a:cs typeface="Overpass SemiBold"/>
              <a:sym typeface="Overpass SemiBold"/>
            </a:endParaRPr>
          </a:p>
        </p:txBody>
      </p:sp>
      <p:grpSp>
        <p:nvGrpSpPr>
          <p:cNvPr id="1421" name="Google Shape;1421;p151"/>
          <p:cNvGrpSpPr/>
          <p:nvPr/>
        </p:nvGrpSpPr>
        <p:grpSpPr>
          <a:xfrm>
            <a:off x="6470316" y="1403419"/>
            <a:ext cx="928876" cy="246900"/>
            <a:chOff x="4902624" y="1107569"/>
            <a:chExt cx="929155" cy="246900"/>
          </a:xfrm>
        </p:grpSpPr>
        <p:pic>
          <p:nvPicPr>
            <p:cNvPr id="1422" name="Google Shape;1422;p151"/>
            <p:cNvPicPr preferRelativeResize="0"/>
            <p:nvPr/>
          </p:nvPicPr>
          <p:blipFill>
            <a:blip r:embed="rId5">
              <a:alphaModFix/>
            </a:blip>
            <a:stretch>
              <a:fillRect/>
            </a:stretch>
          </p:blipFill>
          <p:spPr>
            <a:xfrm>
              <a:off x="4902624" y="1158526"/>
              <a:ext cx="310650" cy="12600"/>
            </a:xfrm>
            <a:prstGeom prst="rect">
              <a:avLst/>
            </a:prstGeom>
            <a:noFill/>
            <a:ln>
              <a:noFill/>
            </a:ln>
          </p:spPr>
        </p:pic>
        <p:sp>
          <p:nvSpPr>
            <p:cNvPr id="1423" name="Google Shape;1423;p151"/>
            <p:cNvSpPr txBox="1"/>
            <p:nvPr/>
          </p:nvSpPr>
          <p:spPr>
            <a:xfrm>
              <a:off x="5243179" y="1107569"/>
              <a:ext cx="588600" cy="246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800">
                  <a:latin typeface="Overpass SemiBold"/>
                  <a:ea typeface="Overpass SemiBold"/>
                  <a:cs typeface="Overpass SemiBold"/>
                  <a:sym typeface="Overpass SemiBold"/>
                </a:rPr>
                <a:t>CONTENT</a:t>
              </a:r>
              <a:endParaRPr sz="800">
                <a:latin typeface="Overpass SemiBold"/>
                <a:ea typeface="Overpass SemiBold"/>
                <a:cs typeface="Overpass SemiBold"/>
                <a:sym typeface="Overpass SemiBold"/>
              </a:endParaRPr>
            </a:p>
          </p:txBody>
        </p:sp>
      </p:grpSp>
      <p:sp>
        <p:nvSpPr>
          <p:cNvPr id="1424" name="Google Shape;1424;p151"/>
          <p:cNvSpPr txBox="1"/>
          <p:nvPr/>
        </p:nvSpPr>
        <p:spPr>
          <a:xfrm>
            <a:off x="3584852" y="2759525"/>
            <a:ext cx="731400" cy="246900"/>
          </a:xfrm>
          <a:prstGeom prst="rect">
            <a:avLst/>
          </a:prstGeom>
          <a:noFill/>
          <a:ln>
            <a:noFill/>
          </a:ln>
        </p:spPr>
        <p:txBody>
          <a:bodyPr anchorCtr="0" anchor="b" bIns="0" lIns="0" spcFirstLastPara="1" rIns="0" wrap="square" tIns="0">
            <a:noAutofit/>
          </a:bodyPr>
          <a:lstStyle/>
          <a:p>
            <a:pPr indent="0" lvl="0" marL="0" rtl="0" algn="ctr">
              <a:spcBef>
                <a:spcPts val="0"/>
              </a:spcBef>
              <a:spcAft>
                <a:spcPts val="0"/>
              </a:spcAft>
              <a:buNone/>
            </a:pPr>
            <a:r>
              <a:rPr lang="en" sz="800">
                <a:latin typeface="Overpass SemiBold"/>
                <a:ea typeface="Overpass SemiBold"/>
                <a:cs typeface="Overpass SemiBold"/>
                <a:sym typeface="Overpass SemiBold"/>
              </a:rPr>
              <a:t>EXPORT</a:t>
            </a:r>
            <a:endParaRPr sz="800">
              <a:latin typeface="Overpass SemiBold"/>
              <a:ea typeface="Overpass SemiBold"/>
              <a:cs typeface="Overpass SemiBold"/>
              <a:sym typeface="Overpass SemiBold"/>
            </a:endParaRPr>
          </a:p>
        </p:txBody>
      </p:sp>
      <p:sp>
        <p:nvSpPr>
          <p:cNvPr id="1425" name="Google Shape;1425;p151"/>
          <p:cNvSpPr txBox="1"/>
          <p:nvPr/>
        </p:nvSpPr>
        <p:spPr>
          <a:xfrm>
            <a:off x="2382853" y="2759525"/>
            <a:ext cx="731400" cy="246900"/>
          </a:xfrm>
          <a:prstGeom prst="rect">
            <a:avLst/>
          </a:prstGeom>
          <a:noFill/>
          <a:ln>
            <a:noFill/>
          </a:ln>
        </p:spPr>
        <p:txBody>
          <a:bodyPr anchorCtr="0" anchor="b" bIns="0" lIns="0" spcFirstLastPara="1" rIns="0" wrap="square" tIns="0">
            <a:noAutofit/>
          </a:bodyPr>
          <a:lstStyle/>
          <a:p>
            <a:pPr indent="0" lvl="0" marL="0" rtl="0" algn="ctr">
              <a:spcBef>
                <a:spcPts val="0"/>
              </a:spcBef>
              <a:spcAft>
                <a:spcPts val="0"/>
              </a:spcAft>
              <a:buNone/>
            </a:pPr>
            <a:r>
              <a:rPr lang="en" sz="800">
                <a:latin typeface="Overpass SemiBold"/>
                <a:ea typeface="Overpass SemiBold"/>
                <a:cs typeface="Overpass SemiBold"/>
                <a:sym typeface="Overpass SemiBold"/>
              </a:rPr>
              <a:t>IMPORT</a:t>
            </a:r>
            <a:endParaRPr sz="800">
              <a:latin typeface="Overpass SemiBold"/>
              <a:ea typeface="Overpass SemiBold"/>
              <a:cs typeface="Overpass SemiBold"/>
              <a:sym typeface="Overpass SemiBold"/>
            </a:endParaRPr>
          </a:p>
        </p:txBody>
      </p:sp>
      <p:pic>
        <p:nvPicPr>
          <p:cNvPr id="1426" name="Google Shape;1426;p151"/>
          <p:cNvPicPr preferRelativeResize="0"/>
          <p:nvPr/>
        </p:nvPicPr>
        <p:blipFill>
          <a:blip r:embed="rId5">
            <a:alphaModFix/>
          </a:blip>
          <a:stretch>
            <a:fillRect/>
          </a:stretch>
        </p:blipFill>
        <p:spPr>
          <a:xfrm rot="-5400000">
            <a:off x="2593330" y="3174242"/>
            <a:ext cx="310572" cy="12597"/>
          </a:xfrm>
          <a:prstGeom prst="rect">
            <a:avLst/>
          </a:prstGeom>
          <a:noFill/>
          <a:ln>
            <a:noFill/>
          </a:ln>
        </p:spPr>
      </p:pic>
      <p:pic>
        <p:nvPicPr>
          <p:cNvPr id="1427" name="Google Shape;1427;p151"/>
          <p:cNvPicPr preferRelativeResize="0"/>
          <p:nvPr/>
        </p:nvPicPr>
        <p:blipFill>
          <a:blip r:embed="rId5">
            <a:alphaModFix/>
          </a:blip>
          <a:stretch>
            <a:fillRect/>
          </a:stretch>
        </p:blipFill>
        <p:spPr>
          <a:xfrm rot="-5400000">
            <a:off x="3795330" y="3174242"/>
            <a:ext cx="310572" cy="12597"/>
          </a:xfrm>
          <a:prstGeom prst="rect">
            <a:avLst/>
          </a:prstGeom>
          <a:noFill/>
          <a:ln>
            <a:noFill/>
          </a:ln>
        </p:spPr>
      </p:pic>
      <p:sp>
        <p:nvSpPr>
          <p:cNvPr id="1428" name="Google Shape;1428;p151"/>
          <p:cNvSpPr txBox="1"/>
          <p:nvPr/>
        </p:nvSpPr>
        <p:spPr>
          <a:xfrm>
            <a:off x="5454035" y="535867"/>
            <a:ext cx="1281000" cy="2892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lang="en" sz="800">
                <a:latin typeface="Overpass Light"/>
                <a:ea typeface="Overpass Light"/>
                <a:cs typeface="Overpass Light"/>
                <a:sym typeface="Overpass Light"/>
              </a:rPr>
              <a:t>CLOUD.REDHAT.COM</a:t>
            </a:r>
            <a:endParaRPr sz="800">
              <a:latin typeface="Overpass Light"/>
              <a:ea typeface="Overpass Light"/>
              <a:cs typeface="Overpass Light"/>
              <a:sym typeface="Overpass Light"/>
            </a:endParaRPr>
          </a:p>
        </p:txBody>
      </p:sp>
      <p:sp>
        <p:nvSpPr>
          <p:cNvPr id="1429" name="Google Shape;1429;p151"/>
          <p:cNvSpPr txBox="1"/>
          <p:nvPr>
            <p:ph idx="12" type="sldNum"/>
          </p:nvPr>
        </p:nvSpPr>
        <p:spPr>
          <a:xfrm>
            <a:off x="81954" y="6169556"/>
            <a:ext cx="7314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1430" name="Google Shape;1430;p151"/>
          <p:cNvSpPr txBox="1"/>
          <p:nvPr>
            <p:ph idx="1" type="subTitle"/>
          </p:nvPr>
        </p:nvSpPr>
        <p:spPr>
          <a:xfrm>
            <a:off x="447663" y="55441"/>
            <a:ext cx="51477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Clr>
                <a:schemeClr val="dk1"/>
              </a:buClr>
              <a:buSzPts val="1100"/>
              <a:buFont typeface="Arial"/>
              <a:buNone/>
            </a:pPr>
            <a:r>
              <a:rPr lang="en"/>
              <a:t>Red Hat Satellite</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34" name="Shape 1434"/>
        <p:cNvGrpSpPr/>
        <p:nvPr/>
      </p:nvGrpSpPr>
      <p:grpSpPr>
        <a:xfrm>
          <a:off x="0" y="0"/>
          <a:ext cx="0" cy="0"/>
          <a:chOff x="0" y="0"/>
          <a:chExt cx="0" cy="0"/>
        </a:xfrm>
      </p:grpSpPr>
      <p:pic>
        <p:nvPicPr>
          <p:cNvPr id="1435" name="Google Shape;1435;p152"/>
          <p:cNvPicPr preferRelativeResize="0"/>
          <p:nvPr/>
        </p:nvPicPr>
        <p:blipFill rotWithShape="1">
          <a:blip r:embed="rId3">
            <a:alphaModFix/>
          </a:blip>
          <a:srcRect b="9" l="0" r="0" t="19"/>
          <a:stretch/>
        </p:blipFill>
        <p:spPr>
          <a:xfrm>
            <a:off x="0" y="0"/>
            <a:ext cx="12188954" cy="6854148"/>
          </a:xfrm>
          <a:prstGeom prst="rect">
            <a:avLst/>
          </a:prstGeom>
          <a:noFill/>
          <a:ln>
            <a:noFill/>
          </a:ln>
        </p:spPr>
      </p:pic>
      <p:pic>
        <p:nvPicPr>
          <p:cNvPr id="1436" name="Google Shape;1436;p152"/>
          <p:cNvPicPr preferRelativeResize="0"/>
          <p:nvPr/>
        </p:nvPicPr>
        <p:blipFill rotWithShape="1">
          <a:blip r:embed="rId4">
            <a:alphaModFix/>
          </a:blip>
          <a:srcRect b="19" l="0" r="0" t="29"/>
          <a:stretch/>
        </p:blipFill>
        <p:spPr>
          <a:xfrm>
            <a:off x="0" y="0"/>
            <a:ext cx="12188950" cy="6854141"/>
          </a:xfrm>
          <a:prstGeom prst="rect">
            <a:avLst/>
          </a:prstGeom>
          <a:noFill/>
          <a:ln>
            <a:noFill/>
          </a:ln>
        </p:spPr>
      </p:pic>
      <p:sp>
        <p:nvSpPr>
          <p:cNvPr id="1437" name="Google Shape;1437;p152"/>
          <p:cNvSpPr txBox="1"/>
          <p:nvPr>
            <p:ph type="title"/>
          </p:nvPr>
        </p:nvSpPr>
        <p:spPr>
          <a:xfrm>
            <a:off x="887578" y="928400"/>
            <a:ext cx="3345900" cy="1236000"/>
          </a:xfrm>
          <a:prstGeom prst="rect">
            <a:avLst/>
          </a:prstGeom>
        </p:spPr>
        <p:txBody>
          <a:bodyPr anchorCtr="0" anchor="t" bIns="0" lIns="0" spcFirstLastPara="1" rIns="0" wrap="square" tIns="0">
            <a:noAutofit/>
          </a:bodyPr>
          <a:lstStyle/>
          <a:p>
            <a:pPr indent="0" lvl="0" marL="0" rtl="0" algn="l">
              <a:lnSpc>
                <a:spcPct val="115000"/>
              </a:lnSpc>
              <a:spcBef>
                <a:spcPts val="0"/>
              </a:spcBef>
              <a:spcAft>
                <a:spcPts val="0"/>
              </a:spcAft>
              <a:buNone/>
            </a:pPr>
            <a:r>
              <a:rPr lang="en" sz="2400"/>
              <a:t>Red Hat Satellite</a:t>
            </a:r>
            <a:br>
              <a:rPr lang="en" sz="2400"/>
            </a:br>
            <a:r>
              <a:rPr lang="en" sz="2400"/>
              <a:t>with cloud services</a:t>
            </a:r>
            <a:endParaRPr sz="2400"/>
          </a:p>
        </p:txBody>
      </p:sp>
      <p:sp>
        <p:nvSpPr>
          <p:cNvPr id="1438" name="Google Shape;1438;p152"/>
          <p:cNvSpPr txBox="1"/>
          <p:nvPr/>
        </p:nvSpPr>
        <p:spPr>
          <a:xfrm>
            <a:off x="3661037" y="5885950"/>
            <a:ext cx="2159700" cy="246900"/>
          </a:xfrm>
          <a:prstGeom prst="rect">
            <a:avLst/>
          </a:prstGeom>
          <a:noFill/>
          <a:ln>
            <a:noFill/>
          </a:ln>
        </p:spPr>
        <p:txBody>
          <a:bodyPr anchorCtr="0" anchor="t" bIns="0" lIns="137175" spcFirstLastPara="1" rIns="0" wrap="square" tIns="0">
            <a:noAutofit/>
          </a:bodyPr>
          <a:lstStyle/>
          <a:p>
            <a:pPr indent="0" lvl="0" marL="0" rtl="0" algn="l">
              <a:spcBef>
                <a:spcPts val="0"/>
              </a:spcBef>
              <a:spcAft>
                <a:spcPts val="0"/>
              </a:spcAft>
              <a:buNone/>
            </a:pPr>
            <a:r>
              <a:rPr lang="en" sz="800">
                <a:latin typeface="Overpass SemiBold"/>
                <a:ea typeface="Overpass SemiBold"/>
                <a:cs typeface="Overpass SemiBold"/>
                <a:sym typeface="Overpass SemiBold"/>
              </a:rPr>
              <a:t>ATLANTA DATACENTER</a:t>
            </a:r>
            <a:endParaRPr sz="800">
              <a:latin typeface="Overpass SemiBold"/>
              <a:ea typeface="Overpass SemiBold"/>
              <a:cs typeface="Overpass SemiBold"/>
              <a:sym typeface="Overpass SemiBold"/>
            </a:endParaRPr>
          </a:p>
        </p:txBody>
      </p:sp>
      <p:sp>
        <p:nvSpPr>
          <p:cNvPr id="1439" name="Google Shape;1439;p152"/>
          <p:cNvSpPr txBox="1"/>
          <p:nvPr/>
        </p:nvSpPr>
        <p:spPr>
          <a:xfrm>
            <a:off x="9074482" y="681500"/>
            <a:ext cx="2159700" cy="246900"/>
          </a:xfrm>
          <a:prstGeom prst="rect">
            <a:avLst/>
          </a:prstGeom>
          <a:noFill/>
          <a:ln>
            <a:noFill/>
          </a:ln>
        </p:spPr>
        <p:txBody>
          <a:bodyPr anchorCtr="0" anchor="b" bIns="0" lIns="137175" spcFirstLastPara="1" rIns="0" wrap="square" tIns="0">
            <a:noAutofit/>
          </a:bodyPr>
          <a:lstStyle/>
          <a:p>
            <a:pPr indent="0" lvl="0" marL="0" rtl="0" algn="l">
              <a:spcBef>
                <a:spcPts val="0"/>
              </a:spcBef>
              <a:spcAft>
                <a:spcPts val="0"/>
              </a:spcAft>
              <a:buNone/>
            </a:pPr>
            <a:r>
              <a:rPr lang="en" sz="800">
                <a:latin typeface="Overpass SemiBold"/>
                <a:ea typeface="Overpass SemiBold"/>
                <a:cs typeface="Overpass SemiBold"/>
                <a:sym typeface="Overpass SemiBold"/>
              </a:rPr>
              <a:t>DEVELOPMENT GROUP</a:t>
            </a:r>
            <a:endParaRPr sz="800">
              <a:latin typeface="Overpass SemiBold"/>
              <a:ea typeface="Overpass SemiBold"/>
              <a:cs typeface="Overpass SemiBold"/>
              <a:sym typeface="Overpass SemiBold"/>
            </a:endParaRPr>
          </a:p>
        </p:txBody>
      </p:sp>
      <p:grpSp>
        <p:nvGrpSpPr>
          <p:cNvPr id="1440" name="Google Shape;1440;p152"/>
          <p:cNvGrpSpPr/>
          <p:nvPr/>
        </p:nvGrpSpPr>
        <p:grpSpPr>
          <a:xfrm>
            <a:off x="6470316" y="1403419"/>
            <a:ext cx="928876" cy="246900"/>
            <a:chOff x="4902624" y="1107569"/>
            <a:chExt cx="929155" cy="246900"/>
          </a:xfrm>
        </p:grpSpPr>
        <p:pic>
          <p:nvPicPr>
            <p:cNvPr id="1441" name="Google Shape;1441;p152"/>
            <p:cNvPicPr preferRelativeResize="0"/>
            <p:nvPr/>
          </p:nvPicPr>
          <p:blipFill>
            <a:blip r:embed="rId5">
              <a:alphaModFix/>
            </a:blip>
            <a:stretch>
              <a:fillRect/>
            </a:stretch>
          </p:blipFill>
          <p:spPr>
            <a:xfrm>
              <a:off x="4902624" y="1158526"/>
              <a:ext cx="310650" cy="12600"/>
            </a:xfrm>
            <a:prstGeom prst="rect">
              <a:avLst/>
            </a:prstGeom>
            <a:noFill/>
            <a:ln>
              <a:noFill/>
            </a:ln>
          </p:spPr>
        </p:pic>
        <p:sp>
          <p:nvSpPr>
            <p:cNvPr id="1442" name="Google Shape;1442;p152"/>
            <p:cNvSpPr txBox="1"/>
            <p:nvPr/>
          </p:nvSpPr>
          <p:spPr>
            <a:xfrm>
              <a:off x="5243179" y="1107569"/>
              <a:ext cx="588600" cy="246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800">
                  <a:latin typeface="Overpass SemiBold"/>
                  <a:ea typeface="Overpass SemiBold"/>
                  <a:cs typeface="Overpass SemiBold"/>
                  <a:sym typeface="Overpass SemiBold"/>
                </a:rPr>
                <a:t>CONTENT</a:t>
              </a:r>
              <a:endParaRPr sz="800">
                <a:latin typeface="Overpass SemiBold"/>
                <a:ea typeface="Overpass SemiBold"/>
                <a:cs typeface="Overpass SemiBold"/>
                <a:sym typeface="Overpass SemiBold"/>
              </a:endParaRPr>
            </a:p>
          </p:txBody>
        </p:sp>
      </p:grpSp>
      <p:sp>
        <p:nvSpPr>
          <p:cNvPr id="1443" name="Google Shape;1443;p152"/>
          <p:cNvSpPr txBox="1"/>
          <p:nvPr/>
        </p:nvSpPr>
        <p:spPr>
          <a:xfrm>
            <a:off x="9074482" y="5885950"/>
            <a:ext cx="2159700" cy="246900"/>
          </a:xfrm>
          <a:prstGeom prst="rect">
            <a:avLst/>
          </a:prstGeom>
          <a:noFill/>
          <a:ln>
            <a:noFill/>
          </a:ln>
        </p:spPr>
        <p:txBody>
          <a:bodyPr anchorCtr="0" anchor="t" bIns="0" lIns="137175" spcFirstLastPara="1" rIns="0" wrap="square" tIns="0">
            <a:noAutofit/>
          </a:bodyPr>
          <a:lstStyle/>
          <a:p>
            <a:pPr indent="0" lvl="0" marL="0" rtl="0" algn="l">
              <a:spcBef>
                <a:spcPts val="0"/>
              </a:spcBef>
              <a:spcAft>
                <a:spcPts val="0"/>
              </a:spcAft>
              <a:buNone/>
            </a:pPr>
            <a:r>
              <a:rPr lang="en" sz="800">
                <a:latin typeface="Overpass SemiBold"/>
                <a:ea typeface="Overpass SemiBold"/>
                <a:cs typeface="Overpass SemiBold"/>
                <a:sym typeface="Overpass SemiBold"/>
              </a:rPr>
              <a:t>PHOENIX DATACENTER</a:t>
            </a:r>
            <a:endParaRPr sz="800">
              <a:latin typeface="Overpass SemiBold"/>
              <a:ea typeface="Overpass SemiBold"/>
              <a:cs typeface="Overpass SemiBold"/>
              <a:sym typeface="Overpass SemiBold"/>
            </a:endParaRPr>
          </a:p>
        </p:txBody>
      </p:sp>
      <p:sp>
        <p:nvSpPr>
          <p:cNvPr id="1444" name="Google Shape;1444;p152"/>
          <p:cNvSpPr txBox="1"/>
          <p:nvPr/>
        </p:nvSpPr>
        <p:spPr>
          <a:xfrm>
            <a:off x="9947611" y="1761101"/>
            <a:ext cx="1287000" cy="330900"/>
          </a:xfrm>
          <a:prstGeom prst="rect">
            <a:avLst/>
          </a:prstGeom>
          <a:noFill/>
          <a:ln>
            <a:noFill/>
          </a:ln>
        </p:spPr>
        <p:txBody>
          <a:bodyPr anchorCtr="0" anchor="b" bIns="54875" lIns="0" spcFirstLastPara="1" rIns="91425" wrap="square" tIns="0">
            <a:noAutofit/>
          </a:bodyPr>
          <a:lstStyle/>
          <a:p>
            <a:pPr indent="0" lvl="0" marL="0" rtl="0" algn="r">
              <a:spcBef>
                <a:spcPts val="0"/>
              </a:spcBef>
              <a:spcAft>
                <a:spcPts val="0"/>
              </a:spcAft>
              <a:buNone/>
            </a:pPr>
            <a:r>
              <a:rPr i="1" lang="en" sz="800">
                <a:solidFill>
                  <a:schemeClr val="dk1"/>
                </a:solidFill>
                <a:latin typeface="Overpass Light"/>
                <a:ea typeface="Overpass Light"/>
                <a:cs typeface="Overpass Light"/>
                <a:sym typeface="Overpass Light"/>
              </a:rPr>
              <a:t>managed outside of </a:t>
            </a:r>
            <a:br>
              <a:rPr i="1" lang="en" sz="800">
                <a:solidFill>
                  <a:schemeClr val="dk1"/>
                </a:solidFill>
                <a:latin typeface="Overpass Light"/>
                <a:ea typeface="Overpass Light"/>
                <a:cs typeface="Overpass Light"/>
                <a:sym typeface="Overpass Light"/>
              </a:rPr>
            </a:br>
            <a:r>
              <a:rPr i="1" lang="en" sz="800">
                <a:solidFill>
                  <a:schemeClr val="dk1"/>
                </a:solidFill>
                <a:latin typeface="Overpass Light"/>
                <a:ea typeface="Overpass Light"/>
                <a:cs typeface="Overpass Light"/>
                <a:sym typeface="Overpass Light"/>
              </a:rPr>
              <a:t>Red Hat Satellite</a:t>
            </a:r>
            <a:endParaRPr i="1" sz="800">
              <a:latin typeface="Overpass Light"/>
              <a:ea typeface="Overpass Light"/>
              <a:cs typeface="Overpass Light"/>
              <a:sym typeface="Overpass Light"/>
            </a:endParaRPr>
          </a:p>
        </p:txBody>
      </p:sp>
      <p:sp>
        <p:nvSpPr>
          <p:cNvPr id="1445" name="Google Shape;1445;p152"/>
          <p:cNvSpPr txBox="1"/>
          <p:nvPr/>
        </p:nvSpPr>
        <p:spPr>
          <a:xfrm>
            <a:off x="5454035" y="535867"/>
            <a:ext cx="1281000" cy="2892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lang="en" sz="800">
                <a:latin typeface="Overpass Light"/>
                <a:ea typeface="Overpass Light"/>
                <a:cs typeface="Overpass Light"/>
                <a:sym typeface="Overpass Light"/>
              </a:rPr>
              <a:t>CLOUD.REDHAT.COM</a:t>
            </a:r>
            <a:endParaRPr sz="800">
              <a:latin typeface="Overpass Light"/>
              <a:ea typeface="Overpass Light"/>
              <a:cs typeface="Overpass Light"/>
              <a:sym typeface="Overpass Light"/>
            </a:endParaRPr>
          </a:p>
        </p:txBody>
      </p:sp>
      <p:sp>
        <p:nvSpPr>
          <p:cNvPr id="1446" name="Google Shape;1446;p152"/>
          <p:cNvSpPr txBox="1"/>
          <p:nvPr>
            <p:ph idx="12" type="sldNum"/>
          </p:nvPr>
        </p:nvSpPr>
        <p:spPr>
          <a:xfrm>
            <a:off x="81954" y="6169556"/>
            <a:ext cx="7314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1447" name="Google Shape;1447;p152"/>
          <p:cNvSpPr txBox="1"/>
          <p:nvPr>
            <p:ph idx="1" type="subTitle"/>
          </p:nvPr>
        </p:nvSpPr>
        <p:spPr>
          <a:xfrm>
            <a:off x="447663" y="55441"/>
            <a:ext cx="51477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Clr>
                <a:schemeClr val="dk1"/>
              </a:buClr>
              <a:buSzPts val="1100"/>
              <a:buFont typeface="Arial"/>
              <a:buNone/>
            </a:pPr>
            <a:r>
              <a:rPr lang="en"/>
              <a:t>Red Hat Satellite</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4" name="Shape 1044"/>
        <p:cNvGrpSpPr/>
        <p:nvPr/>
      </p:nvGrpSpPr>
      <p:grpSpPr>
        <a:xfrm>
          <a:off x="0" y="0"/>
          <a:ext cx="0" cy="0"/>
          <a:chOff x="0" y="0"/>
          <a:chExt cx="0" cy="0"/>
        </a:xfrm>
      </p:grpSpPr>
      <p:sp>
        <p:nvSpPr>
          <p:cNvPr id="1045" name="Google Shape;1045;p126"/>
          <p:cNvSpPr txBox="1"/>
          <p:nvPr>
            <p:ph type="title"/>
          </p:nvPr>
        </p:nvSpPr>
        <p:spPr>
          <a:xfrm>
            <a:off x="1190602" y="946000"/>
            <a:ext cx="9761100" cy="5118000"/>
          </a:xfrm>
          <a:prstGeom prst="rect">
            <a:avLst/>
          </a:prstGeom>
        </p:spPr>
        <p:txBody>
          <a:bodyPr anchorCtr="0" anchor="ctr" bIns="0" lIns="0" spcFirstLastPara="1" rIns="0" wrap="square" tIns="0">
            <a:noAutofit/>
          </a:bodyPr>
          <a:lstStyle/>
          <a:p>
            <a:pPr indent="0" lvl="0" marL="0" rtl="0" algn="ctr">
              <a:lnSpc>
                <a:spcPct val="100000"/>
              </a:lnSpc>
              <a:spcBef>
                <a:spcPts val="0"/>
              </a:spcBef>
              <a:spcAft>
                <a:spcPts val="0"/>
              </a:spcAft>
              <a:buNone/>
            </a:pPr>
            <a:r>
              <a:rPr b="1" lang="en" sz="4000">
                <a:latin typeface="Overpass"/>
                <a:ea typeface="Overpass"/>
                <a:cs typeface="Overpass"/>
                <a:sym typeface="Overpass"/>
              </a:rPr>
              <a:t>Red Hat Satellite is a scalable platform to manage patching, provisioning, and subscription management of your Red Hat infrastructure, regardless of where it is running.</a:t>
            </a:r>
            <a:endParaRPr b="1" sz="4000">
              <a:latin typeface="Overpass"/>
              <a:ea typeface="Overpass"/>
              <a:cs typeface="Overpass"/>
              <a:sym typeface="Overpass"/>
            </a:endParaRPr>
          </a:p>
        </p:txBody>
      </p:sp>
      <p:sp>
        <p:nvSpPr>
          <p:cNvPr id="1046" name="Google Shape;1046;p126"/>
          <p:cNvSpPr txBox="1"/>
          <p:nvPr>
            <p:ph idx="2" type="subTitle"/>
          </p:nvPr>
        </p:nvSpPr>
        <p:spPr>
          <a:xfrm>
            <a:off x="884829" y="6169550"/>
            <a:ext cx="9180600" cy="55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t/>
            </a:r>
            <a:endParaRPr/>
          </a:p>
        </p:txBody>
      </p:sp>
      <p:sp>
        <p:nvSpPr>
          <p:cNvPr id="1047" name="Google Shape;1047;p126"/>
          <p:cNvSpPr txBox="1"/>
          <p:nvPr>
            <p:ph idx="1" type="subTitle"/>
          </p:nvPr>
        </p:nvSpPr>
        <p:spPr>
          <a:xfrm>
            <a:off x="447663" y="55441"/>
            <a:ext cx="5147700" cy="816300"/>
          </a:xfrm>
          <a:prstGeom prst="rect">
            <a:avLst/>
          </a:prstGeom>
        </p:spPr>
        <p:txBody>
          <a:bodyPr anchorCtr="0" anchor="ctr" bIns="91650" lIns="439925" spcFirstLastPara="1" rIns="91650" wrap="square" tIns="91650">
            <a:noAutofit/>
          </a:bodyPr>
          <a:lstStyle/>
          <a:p>
            <a:pPr indent="0" lvl="0" marL="0" rtl="0" algn="l">
              <a:spcBef>
                <a:spcPts val="0"/>
              </a:spcBef>
              <a:spcAft>
                <a:spcPts val="0"/>
              </a:spcAft>
              <a:buClr>
                <a:schemeClr val="dk1"/>
              </a:buClr>
              <a:buSzPts val="1100"/>
              <a:buFont typeface="Arial"/>
              <a:buNone/>
            </a:pPr>
            <a:r>
              <a:rPr lang="en"/>
              <a:t>Red Hat Satellite</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51" name="Shape 1451"/>
        <p:cNvGrpSpPr/>
        <p:nvPr/>
      </p:nvGrpSpPr>
      <p:grpSpPr>
        <a:xfrm>
          <a:off x="0" y="0"/>
          <a:ext cx="0" cy="0"/>
          <a:chOff x="0" y="0"/>
          <a:chExt cx="0" cy="0"/>
        </a:xfrm>
      </p:grpSpPr>
      <p:pic>
        <p:nvPicPr>
          <p:cNvPr id="1452" name="Google Shape;1452;p153"/>
          <p:cNvPicPr preferRelativeResize="0"/>
          <p:nvPr/>
        </p:nvPicPr>
        <p:blipFill rotWithShape="1">
          <a:blip r:embed="rId3">
            <a:alphaModFix/>
          </a:blip>
          <a:srcRect b="9" l="0" r="0" t="19"/>
          <a:stretch/>
        </p:blipFill>
        <p:spPr>
          <a:xfrm>
            <a:off x="0" y="0"/>
            <a:ext cx="12188954" cy="6854148"/>
          </a:xfrm>
          <a:prstGeom prst="rect">
            <a:avLst/>
          </a:prstGeom>
          <a:noFill/>
          <a:ln>
            <a:noFill/>
          </a:ln>
        </p:spPr>
      </p:pic>
      <p:pic>
        <p:nvPicPr>
          <p:cNvPr id="1453" name="Google Shape;1453;p153"/>
          <p:cNvPicPr preferRelativeResize="0"/>
          <p:nvPr/>
        </p:nvPicPr>
        <p:blipFill rotWithShape="1">
          <a:blip r:embed="rId4">
            <a:alphaModFix/>
          </a:blip>
          <a:srcRect b="19" l="0" r="0" t="29"/>
          <a:stretch/>
        </p:blipFill>
        <p:spPr>
          <a:xfrm>
            <a:off x="0" y="0"/>
            <a:ext cx="12188950" cy="6854141"/>
          </a:xfrm>
          <a:prstGeom prst="rect">
            <a:avLst/>
          </a:prstGeom>
          <a:noFill/>
          <a:ln>
            <a:noFill/>
          </a:ln>
        </p:spPr>
      </p:pic>
      <p:sp>
        <p:nvSpPr>
          <p:cNvPr id="1454" name="Google Shape;1454;p153"/>
          <p:cNvSpPr txBox="1"/>
          <p:nvPr>
            <p:ph type="title"/>
          </p:nvPr>
        </p:nvSpPr>
        <p:spPr>
          <a:xfrm>
            <a:off x="887578" y="928400"/>
            <a:ext cx="3345900" cy="1236000"/>
          </a:xfrm>
          <a:prstGeom prst="rect">
            <a:avLst/>
          </a:prstGeom>
        </p:spPr>
        <p:txBody>
          <a:bodyPr anchorCtr="0" anchor="t" bIns="0" lIns="0" spcFirstLastPara="1" rIns="0" wrap="square" tIns="0">
            <a:noAutofit/>
          </a:bodyPr>
          <a:lstStyle/>
          <a:p>
            <a:pPr indent="0" lvl="0" marL="0" rtl="0" algn="l">
              <a:lnSpc>
                <a:spcPct val="115000"/>
              </a:lnSpc>
              <a:spcBef>
                <a:spcPts val="0"/>
              </a:spcBef>
              <a:spcAft>
                <a:spcPts val="0"/>
              </a:spcAft>
              <a:buNone/>
            </a:pPr>
            <a:r>
              <a:rPr lang="en" sz="2400"/>
              <a:t>Red Hat Satellite overview</a:t>
            </a:r>
            <a:endParaRPr sz="2400"/>
          </a:p>
        </p:txBody>
      </p:sp>
      <p:sp>
        <p:nvSpPr>
          <p:cNvPr id="1455" name="Google Shape;1455;p153"/>
          <p:cNvSpPr txBox="1"/>
          <p:nvPr/>
        </p:nvSpPr>
        <p:spPr>
          <a:xfrm>
            <a:off x="3661037" y="5885950"/>
            <a:ext cx="2159700" cy="246900"/>
          </a:xfrm>
          <a:prstGeom prst="rect">
            <a:avLst/>
          </a:prstGeom>
          <a:noFill/>
          <a:ln>
            <a:noFill/>
          </a:ln>
        </p:spPr>
        <p:txBody>
          <a:bodyPr anchorCtr="0" anchor="t" bIns="0" lIns="137175" spcFirstLastPara="1" rIns="0" wrap="square" tIns="0">
            <a:noAutofit/>
          </a:bodyPr>
          <a:lstStyle/>
          <a:p>
            <a:pPr indent="0" lvl="0" marL="0" rtl="0" algn="l">
              <a:spcBef>
                <a:spcPts val="0"/>
              </a:spcBef>
              <a:spcAft>
                <a:spcPts val="0"/>
              </a:spcAft>
              <a:buNone/>
            </a:pPr>
            <a:r>
              <a:rPr lang="en" sz="800">
                <a:latin typeface="Overpass SemiBold"/>
                <a:ea typeface="Overpass SemiBold"/>
                <a:cs typeface="Overpass SemiBold"/>
                <a:sym typeface="Overpass SemiBold"/>
              </a:rPr>
              <a:t>ATLANTA DATACENTER</a:t>
            </a:r>
            <a:endParaRPr sz="800">
              <a:latin typeface="Overpass SemiBold"/>
              <a:ea typeface="Overpass SemiBold"/>
              <a:cs typeface="Overpass SemiBold"/>
              <a:sym typeface="Overpass SemiBold"/>
            </a:endParaRPr>
          </a:p>
        </p:txBody>
      </p:sp>
      <p:sp>
        <p:nvSpPr>
          <p:cNvPr id="1456" name="Google Shape;1456;p153"/>
          <p:cNvSpPr txBox="1"/>
          <p:nvPr/>
        </p:nvSpPr>
        <p:spPr>
          <a:xfrm>
            <a:off x="6367760" y="5885950"/>
            <a:ext cx="2159700" cy="246900"/>
          </a:xfrm>
          <a:prstGeom prst="rect">
            <a:avLst/>
          </a:prstGeom>
          <a:noFill/>
          <a:ln>
            <a:noFill/>
          </a:ln>
        </p:spPr>
        <p:txBody>
          <a:bodyPr anchorCtr="0" anchor="t" bIns="0" lIns="137175" spcFirstLastPara="1" rIns="0" wrap="square" tIns="0">
            <a:noAutofit/>
          </a:bodyPr>
          <a:lstStyle/>
          <a:p>
            <a:pPr indent="0" lvl="0" marL="0" rtl="0" algn="l">
              <a:spcBef>
                <a:spcPts val="0"/>
              </a:spcBef>
              <a:spcAft>
                <a:spcPts val="0"/>
              </a:spcAft>
              <a:buNone/>
            </a:pPr>
            <a:r>
              <a:rPr lang="en" sz="800">
                <a:latin typeface="Overpass SemiBold"/>
                <a:ea typeface="Overpass SemiBold"/>
                <a:cs typeface="Overpass SemiBold"/>
                <a:sym typeface="Overpass SemiBold"/>
              </a:rPr>
              <a:t>CLOUD-BASED INFRASTRUCTURE</a:t>
            </a:r>
            <a:endParaRPr sz="800">
              <a:latin typeface="Overpass SemiBold"/>
              <a:ea typeface="Overpass SemiBold"/>
              <a:cs typeface="Overpass SemiBold"/>
              <a:sym typeface="Overpass SemiBold"/>
            </a:endParaRPr>
          </a:p>
        </p:txBody>
      </p:sp>
      <p:sp>
        <p:nvSpPr>
          <p:cNvPr id="1457" name="Google Shape;1457;p153"/>
          <p:cNvSpPr txBox="1"/>
          <p:nvPr/>
        </p:nvSpPr>
        <p:spPr>
          <a:xfrm>
            <a:off x="9074482" y="5885950"/>
            <a:ext cx="2159700" cy="246900"/>
          </a:xfrm>
          <a:prstGeom prst="rect">
            <a:avLst/>
          </a:prstGeom>
          <a:noFill/>
          <a:ln>
            <a:noFill/>
          </a:ln>
        </p:spPr>
        <p:txBody>
          <a:bodyPr anchorCtr="0" anchor="t" bIns="0" lIns="137175" spcFirstLastPara="1" rIns="0" wrap="square" tIns="0">
            <a:noAutofit/>
          </a:bodyPr>
          <a:lstStyle/>
          <a:p>
            <a:pPr indent="0" lvl="0" marL="0" rtl="0" algn="l">
              <a:spcBef>
                <a:spcPts val="0"/>
              </a:spcBef>
              <a:spcAft>
                <a:spcPts val="0"/>
              </a:spcAft>
              <a:buNone/>
            </a:pPr>
            <a:r>
              <a:rPr lang="en" sz="800">
                <a:latin typeface="Overpass SemiBold"/>
                <a:ea typeface="Overpass SemiBold"/>
                <a:cs typeface="Overpass SemiBold"/>
                <a:sym typeface="Overpass SemiBold"/>
              </a:rPr>
              <a:t>PHOENIX DATACENTER</a:t>
            </a:r>
            <a:endParaRPr sz="800">
              <a:latin typeface="Overpass SemiBold"/>
              <a:ea typeface="Overpass SemiBold"/>
              <a:cs typeface="Overpass SemiBold"/>
              <a:sym typeface="Overpass SemiBold"/>
            </a:endParaRPr>
          </a:p>
        </p:txBody>
      </p:sp>
      <p:sp>
        <p:nvSpPr>
          <p:cNvPr id="1458" name="Google Shape;1458;p153"/>
          <p:cNvSpPr txBox="1"/>
          <p:nvPr/>
        </p:nvSpPr>
        <p:spPr>
          <a:xfrm>
            <a:off x="954314" y="5885950"/>
            <a:ext cx="2159700" cy="246900"/>
          </a:xfrm>
          <a:prstGeom prst="rect">
            <a:avLst/>
          </a:prstGeom>
          <a:noFill/>
          <a:ln>
            <a:noFill/>
          </a:ln>
        </p:spPr>
        <p:txBody>
          <a:bodyPr anchorCtr="0" anchor="t" bIns="0" lIns="137175" spcFirstLastPara="1" rIns="0" wrap="square" tIns="0">
            <a:noAutofit/>
          </a:bodyPr>
          <a:lstStyle/>
          <a:p>
            <a:pPr indent="0" lvl="0" marL="0" rtl="0" algn="l">
              <a:spcBef>
                <a:spcPts val="0"/>
              </a:spcBef>
              <a:spcAft>
                <a:spcPts val="0"/>
              </a:spcAft>
              <a:buNone/>
            </a:pPr>
            <a:r>
              <a:rPr lang="en" sz="800">
                <a:latin typeface="Overpass SemiBold"/>
                <a:ea typeface="Overpass SemiBold"/>
                <a:cs typeface="Overpass SemiBold"/>
                <a:sym typeface="Overpass SemiBold"/>
              </a:rPr>
              <a:t>ISOLATED DATACENTER</a:t>
            </a:r>
            <a:endParaRPr sz="800">
              <a:latin typeface="Overpass SemiBold"/>
              <a:ea typeface="Overpass SemiBold"/>
              <a:cs typeface="Overpass SemiBold"/>
              <a:sym typeface="Overpass SemiBold"/>
            </a:endParaRPr>
          </a:p>
        </p:txBody>
      </p:sp>
      <p:sp>
        <p:nvSpPr>
          <p:cNvPr id="1459" name="Google Shape;1459;p153"/>
          <p:cNvSpPr txBox="1"/>
          <p:nvPr/>
        </p:nvSpPr>
        <p:spPr>
          <a:xfrm>
            <a:off x="9074482" y="681500"/>
            <a:ext cx="2159700" cy="246900"/>
          </a:xfrm>
          <a:prstGeom prst="rect">
            <a:avLst/>
          </a:prstGeom>
          <a:noFill/>
          <a:ln>
            <a:noFill/>
          </a:ln>
        </p:spPr>
        <p:txBody>
          <a:bodyPr anchorCtr="0" anchor="b" bIns="0" lIns="137175" spcFirstLastPara="1" rIns="0" wrap="square" tIns="0">
            <a:noAutofit/>
          </a:bodyPr>
          <a:lstStyle/>
          <a:p>
            <a:pPr indent="0" lvl="0" marL="0" rtl="0" algn="l">
              <a:spcBef>
                <a:spcPts val="0"/>
              </a:spcBef>
              <a:spcAft>
                <a:spcPts val="0"/>
              </a:spcAft>
              <a:buNone/>
            </a:pPr>
            <a:r>
              <a:rPr lang="en" sz="800">
                <a:latin typeface="Overpass SemiBold"/>
                <a:ea typeface="Overpass SemiBold"/>
                <a:cs typeface="Overpass SemiBold"/>
                <a:sym typeface="Overpass SemiBold"/>
              </a:rPr>
              <a:t>DEVELOPMENT GROUP</a:t>
            </a:r>
            <a:endParaRPr sz="800">
              <a:latin typeface="Overpass SemiBold"/>
              <a:ea typeface="Overpass SemiBold"/>
              <a:cs typeface="Overpass SemiBold"/>
              <a:sym typeface="Overpass SemiBold"/>
            </a:endParaRPr>
          </a:p>
        </p:txBody>
      </p:sp>
      <p:grpSp>
        <p:nvGrpSpPr>
          <p:cNvPr id="1460" name="Google Shape;1460;p153"/>
          <p:cNvGrpSpPr/>
          <p:nvPr/>
        </p:nvGrpSpPr>
        <p:grpSpPr>
          <a:xfrm>
            <a:off x="6470316" y="1403419"/>
            <a:ext cx="928876" cy="246900"/>
            <a:chOff x="4902624" y="1107569"/>
            <a:chExt cx="929155" cy="246900"/>
          </a:xfrm>
        </p:grpSpPr>
        <p:pic>
          <p:nvPicPr>
            <p:cNvPr id="1461" name="Google Shape;1461;p153"/>
            <p:cNvPicPr preferRelativeResize="0"/>
            <p:nvPr/>
          </p:nvPicPr>
          <p:blipFill>
            <a:blip r:embed="rId5">
              <a:alphaModFix/>
            </a:blip>
            <a:stretch>
              <a:fillRect/>
            </a:stretch>
          </p:blipFill>
          <p:spPr>
            <a:xfrm>
              <a:off x="4902624" y="1158526"/>
              <a:ext cx="310650" cy="12600"/>
            </a:xfrm>
            <a:prstGeom prst="rect">
              <a:avLst/>
            </a:prstGeom>
            <a:noFill/>
            <a:ln>
              <a:noFill/>
            </a:ln>
          </p:spPr>
        </p:pic>
        <p:sp>
          <p:nvSpPr>
            <p:cNvPr id="1462" name="Google Shape;1462;p153"/>
            <p:cNvSpPr txBox="1"/>
            <p:nvPr/>
          </p:nvSpPr>
          <p:spPr>
            <a:xfrm>
              <a:off x="5243179" y="1107569"/>
              <a:ext cx="588600" cy="246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800">
                  <a:latin typeface="Overpass SemiBold"/>
                  <a:ea typeface="Overpass SemiBold"/>
                  <a:cs typeface="Overpass SemiBold"/>
                  <a:sym typeface="Overpass SemiBold"/>
                </a:rPr>
                <a:t>CONTENT</a:t>
              </a:r>
              <a:endParaRPr sz="800">
                <a:latin typeface="Overpass SemiBold"/>
                <a:ea typeface="Overpass SemiBold"/>
                <a:cs typeface="Overpass SemiBold"/>
                <a:sym typeface="Overpass SemiBold"/>
              </a:endParaRPr>
            </a:p>
          </p:txBody>
        </p:sp>
      </p:grpSp>
      <p:sp>
        <p:nvSpPr>
          <p:cNvPr id="1463" name="Google Shape;1463;p153"/>
          <p:cNvSpPr txBox="1"/>
          <p:nvPr/>
        </p:nvSpPr>
        <p:spPr>
          <a:xfrm>
            <a:off x="9947611" y="1761101"/>
            <a:ext cx="1287000" cy="330900"/>
          </a:xfrm>
          <a:prstGeom prst="rect">
            <a:avLst/>
          </a:prstGeom>
          <a:noFill/>
          <a:ln>
            <a:noFill/>
          </a:ln>
        </p:spPr>
        <p:txBody>
          <a:bodyPr anchorCtr="0" anchor="b" bIns="54875" lIns="0" spcFirstLastPara="1" rIns="91425" wrap="square" tIns="0">
            <a:noAutofit/>
          </a:bodyPr>
          <a:lstStyle/>
          <a:p>
            <a:pPr indent="0" lvl="0" marL="0" rtl="0" algn="r">
              <a:spcBef>
                <a:spcPts val="0"/>
              </a:spcBef>
              <a:spcAft>
                <a:spcPts val="0"/>
              </a:spcAft>
              <a:buNone/>
            </a:pPr>
            <a:r>
              <a:rPr i="1" lang="en" sz="800">
                <a:solidFill>
                  <a:schemeClr val="dk1"/>
                </a:solidFill>
                <a:latin typeface="Overpass Light"/>
                <a:ea typeface="Overpass Light"/>
                <a:cs typeface="Overpass Light"/>
                <a:sym typeface="Overpass Light"/>
              </a:rPr>
              <a:t>managed outside of </a:t>
            </a:r>
            <a:br>
              <a:rPr i="1" lang="en" sz="800">
                <a:solidFill>
                  <a:schemeClr val="dk1"/>
                </a:solidFill>
                <a:latin typeface="Overpass Light"/>
                <a:ea typeface="Overpass Light"/>
                <a:cs typeface="Overpass Light"/>
                <a:sym typeface="Overpass Light"/>
              </a:rPr>
            </a:br>
            <a:r>
              <a:rPr i="1" lang="en" sz="800">
                <a:solidFill>
                  <a:schemeClr val="dk1"/>
                </a:solidFill>
                <a:latin typeface="Overpass Light"/>
                <a:ea typeface="Overpass Light"/>
                <a:cs typeface="Overpass Light"/>
                <a:sym typeface="Overpass Light"/>
              </a:rPr>
              <a:t>Red Hat Satellite</a:t>
            </a:r>
            <a:endParaRPr i="1" sz="800">
              <a:latin typeface="Overpass Light"/>
              <a:ea typeface="Overpass Light"/>
              <a:cs typeface="Overpass Light"/>
              <a:sym typeface="Overpass Light"/>
            </a:endParaRPr>
          </a:p>
        </p:txBody>
      </p:sp>
      <p:sp>
        <p:nvSpPr>
          <p:cNvPr id="1464" name="Google Shape;1464;p153"/>
          <p:cNvSpPr txBox="1"/>
          <p:nvPr/>
        </p:nvSpPr>
        <p:spPr>
          <a:xfrm>
            <a:off x="5454035" y="535867"/>
            <a:ext cx="1281000" cy="2892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lang="en" sz="800">
                <a:latin typeface="Overpass Light"/>
                <a:ea typeface="Overpass Light"/>
                <a:cs typeface="Overpass Light"/>
                <a:sym typeface="Overpass Light"/>
              </a:rPr>
              <a:t>CLOUD.REDHAT.COM</a:t>
            </a:r>
            <a:endParaRPr sz="800">
              <a:latin typeface="Overpass Light"/>
              <a:ea typeface="Overpass Light"/>
              <a:cs typeface="Overpass Light"/>
              <a:sym typeface="Overpass Light"/>
            </a:endParaRPr>
          </a:p>
        </p:txBody>
      </p:sp>
      <p:sp>
        <p:nvSpPr>
          <p:cNvPr id="1465" name="Google Shape;1465;p153"/>
          <p:cNvSpPr txBox="1"/>
          <p:nvPr>
            <p:ph idx="12" type="sldNum"/>
          </p:nvPr>
        </p:nvSpPr>
        <p:spPr>
          <a:xfrm>
            <a:off x="81954" y="6169556"/>
            <a:ext cx="7314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1466" name="Google Shape;1466;p153"/>
          <p:cNvSpPr txBox="1"/>
          <p:nvPr>
            <p:ph idx="1" type="subTitle"/>
          </p:nvPr>
        </p:nvSpPr>
        <p:spPr>
          <a:xfrm>
            <a:off x="447663" y="55441"/>
            <a:ext cx="51477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Clr>
                <a:schemeClr val="dk1"/>
              </a:buClr>
              <a:buSzPts val="1100"/>
              <a:buFont typeface="Arial"/>
              <a:buNone/>
            </a:pPr>
            <a:r>
              <a:rPr lang="en"/>
              <a:t>Red Hat Satellite</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70" name="Shape 1470"/>
        <p:cNvGrpSpPr/>
        <p:nvPr/>
      </p:nvGrpSpPr>
      <p:grpSpPr>
        <a:xfrm>
          <a:off x="0" y="0"/>
          <a:ext cx="0" cy="0"/>
          <a:chOff x="0" y="0"/>
          <a:chExt cx="0" cy="0"/>
        </a:xfrm>
      </p:grpSpPr>
      <p:sp>
        <p:nvSpPr>
          <p:cNvPr id="1471" name="Google Shape;1471;p154"/>
          <p:cNvSpPr txBox="1"/>
          <p:nvPr>
            <p:ph type="title"/>
          </p:nvPr>
        </p:nvSpPr>
        <p:spPr>
          <a:xfrm>
            <a:off x="447663" y="1084561"/>
            <a:ext cx="6822900" cy="2105100"/>
          </a:xfrm>
          <a:prstGeom prst="rect">
            <a:avLst/>
          </a:prstGeom>
        </p:spPr>
        <p:txBody>
          <a:bodyPr anchorCtr="0" anchor="t" bIns="91650" lIns="439925" spcFirstLastPara="1" rIns="91650" wrap="square" tIns="91650">
            <a:noAutofit/>
          </a:bodyPr>
          <a:lstStyle/>
          <a:p>
            <a:pPr indent="0" lvl="0" marL="0" rtl="0" algn="l">
              <a:spcBef>
                <a:spcPts val="0"/>
              </a:spcBef>
              <a:spcAft>
                <a:spcPts val="0"/>
              </a:spcAft>
              <a:buNone/>
            </a:pPr>
            <a:r>
              <a:rPr lang="en"/>
              <a:t>Red Hat Satellite Upgrade</a:t>
            </a:r>
            <a:endParaRPr/>
          </a:p>
        </p:txBody>
      </p:sp>
      <p:sp>
        <p:nvSpPr>
          <p:cNvPr id="1472" name="Google Shape;1472;p154"/>
          <p:cNvSpPr txBox="1"/>
          <p:nvPr>
            <p:ph idx="1" type="subTitle"/>
          </p:nvPr>
        </p:nvSpPr>
        <p:spPr>
          <a:xfrm>
            <a:off x="447663" y="55441"/>
            <a:ext cx="5147400" cy="816600"/>
          </a:xfrm>
          <a:prstGeom prst="rect">
            <a:avLst/>
          </a:prstGeom>
        </p:spPr>
        <p:txBody>
          <a:bodyPr anchorCtr="0" anchor="ctr" bIns="91650" lIns="439925" spcFirstLastPara="1" rIns="91650" wrap="square" tIns="91650">
            <a:noAutofit/>
          </a:bodyPr>
          <a:lstStyle/>
          <a:p>
            <a:pPr indent="0" lvl="0" marL="0" rtl="0" algn="l">
              <a:spcBef>
                <a:spcPts val="0"/>
              </a:spcBef>
              <a:spcAft>
                <a:spcPts val="0"/>
              </a:spcAft>
              <a:buNone/>
            </a:pPr>
            <a:r>
              <a:rPr lang="en">
                <a:solidFill>
                  <a:srgbClr val="FFFFFF"/>
                </a:solidFill>
              </a:rPr>
              <a:t>Red Hat Satellite</a:t>
            </a:r>
            <a:endParaRPr>
              <a:solidFill>
                <a:srgbClr val="FFFFFF"/>
              </a:solidFill>
            </a:endParaRPr>
          </a:p>
        </p:txBody>
      </p:sp>
      <p:sp>
        <p:nvSpPr>
          <p:cNvPr id="1473" name="Google Shape;1473;p154"/>
          <p:cNvSpPr txBox="1"/>
          <p:nvPr>
            <p:ph idx="2" type="subTitle"/>
          </p:nvPr>
        </p:nvSpPr>
        <p:spPr>
          <a:xfrm>
            <a:off x="9249136" y="1743719"/>
            <a:ext cx="2124000" cy="3309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77" name="Shape 1477"/>
        <p:cNvGrpSpPr/>
        <p:nvPr/>
      </p:nvGrpSpPr>
      <p:grpSpPr>
        <a:xfrm>
          <a:off x="0" y="0"/>
          <a:ext cx="0" cy="0"/>
          <a:chOff x="0" y="0"/>
          <a:chExt cx="0" cy="0"/>
        </a:xfrm>
      </p:grpSpPr>
      <p:sp>
        <p:nvSpPr>
          <p:cNvPr id="1478" name="Google Shape;1478;p155"/>
          <p:cNvSpPr txBox="1"/>
          <p:nvPr>
            <p:ph type="title"/>
          </p:nvPr>
        </p:nvSpPr>
        <p:spPr>
          <a:xfrm>
            <a:off x="1101924" y="0"/>
            <a:ext cx="9984900" cy="14172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t/>
            </a:r>
            <a:endParaRPr/>
          </a:p>
          <a:p>
            <a:pPr indent="0" lvl="0" marL="0" rtl="0" algn="ctr">
              <a:spcBef>
                <a:spcPts val="0"/>
              </a:spcBef>
              <a:spcAft>
                <a:spcPts val="0"/>
              </a:spcAft>
              <a:buNone/>
            </a:pPr>
            <a:r>
              <a:rPr lang="en"/>
              <a:t>Red Hat Satellite Upgrade </a:t>
            </a:r>
            <a:r>
              <a:rPr lang="en"/>
              <a:t>Information</a:t>
            </a:r>
            <a:endParaRPr/>
          </a:p>
        </p:txBody>
      </p:sp>
      <p:sp>
        <p:nvSpPr>
          <p:cNvPr id="1479" name="Google Shape;1479;p155"/>
          <p:cNvSpPr txBox="1"/>
          <p:nvPr>
            <p:ph idx="4294967295" type="subTitle"/>
          </p:nvPr>
        </p:nvSpPr>
        <p:spPr>
          <a:xfrm>
            <a:off x="1101924" y="2153836"/>
            <a:ext cx="4464000" cy="666300"/>
          </a:xfrm>
          <a:prstGeom prst="rect">
            <a:avLst/>
          </a:prstGeom>
        </p:spPr>
        <p:txBody>
          <a:bodyPr anchorCtr="0" anchor="t" bIns="0" lIns="0" spcFirstLastPara="1" rIns="0" wrap="square" tIns="0">
            <a:noAutofit/>
          </a:bodyPr>
          <a:lstStyle/>
          <a:p>
            <a:pPr indent="0" lvl="0" marL="0" rtl="0" algn="l">
              <a:spcBef>
                <a:spcPts val="0"/>
              </a:spcBef>
              <a:spcAft>
                <a:spcPts val="2200"/>
              </a:spcAft>
              <a:buNone/>
            </a:pPr>
            <a:r>
              <a:rPr lang="en" sz="3200"/>
              <a:t>Satellite 6.x to 6.6</a:t>
            </a:r>
            <a:endParaRPr sz="3200"/>
          </a:p>
        </p:txBody>
      </p:sp>
      <p:sp>
        <p:nvSpPr>
          <p:cNvPr id="1480" name="Google Shape;1480;p155"/>
          <p:cNvSpPr txBox="1"/>
          <p:nvPr>
            <p:ph idx="2" type="subTitle"/>
          </p:nvPr>
        </p:nvSpPr>
        <p:spPr>
          <a:xfrm>
            <a:off x="895309" y="5586133"/>
            <a:ext cx="9984900" cy="438600"/>
          </a:xfrm>
          <a:prstGeom prst="rect">
            <a:avLst/>
          </a:prstGeom>
        </p:spPr>
        <p:txBody>
          <a:bodyPr anchorCtr="0" anchor="b" bIns="0" lIns="0" spcFirstLastPara="1" rIns="0" wrap="square" tIns="0">
            <a:noAutofit/>
          </a:bodyPr>
          <a:lstStyle/>
          <a:p>
            <a:pPr indent="0" lvl="0" marL="0" rtl="0" algn="l">
              <a:spcBef>
                <a:spcPts val="0"/>
              </a:spcBef>
              <a:spcAft>
                <a:spcPts val="0"/>
              </a:spcAft>
              <a:buClr>
                <a:schemeClr val="dk1"/>
              </a:buClr>
              <a:buSzPts val="1600"/>
              <a:buFont typeface="Arial"/>
              <a:buNone/>
            </a:pPr>
            <a:r>
              <a:rPr lang="en" sz="1200">
                <a:latin typeface="Overpass"/>
                <a:ea typeface="Overpass"/>
                <a:cs typeface="Overpass"/>
                <a:sym typeface="Overpass"/>
              </a:rPr>
              <a:t>Product docs page: </a:t>
            </a:r>
            <a:r>
              <a:rPr lang="en" sz="1200" u="sng">
                <a:solidFill>
                  <a:schemeClr val="hlink"/>
                </a:solidFill>
                <a:latin typeface="Overpass"/>
                <a:ea typeface="Overpass"/>
                <a:cs typeface="Overpass"/>
                <a:sym typeface="Overpass"/>
                <a:hlinkClick r:id="rId3"/>
              </a:rPr>
              <a:t>https://access.redhat.com/documentation/en-us/red_hat_satellite/</a:t>
            </a:r>
            <a:r>
              <a:rPr lang="en" sz="1200">
                <a:latin typeface="Overpass"/>
                <a:ea typeface="Overpass"/>
                <a:cs typeface="Overpass"/>
                <a:sym typeface="Overpass"/>
              </a:rPr>
              <a:t> </a:t>
            </a:r>
            <a:endParaRPr sz="1200">
              <a:latin typeface="Overpass"/>
              <a:ea typeface="Overpass"/>
              <a:cs typeface="Overpass"/>
              <a:sym typeface="Overpass"/>
            </a:endParaRPr>
          </a:p>
          <a:p>
            <a:pPr indent="0" lvl="0" marL="0" rtl="0" algn="l">
              <a:spcBef>
                <a:spcPts val="0"/>
              </a:spcBef>
              <a:spcAft>
                <a:spcPts val="0"/>
              </a:spcAft>
              <a:buNone/>
            </a:pPr>
            <a:r>
              <a:t/>
            </a:r>
            <a:endParaRPr/>
          </a:p>
        </p:txBody>
      </p:sp>
      <p:sp>
        <p:nvSpPr>
          <p:cNvPr id="1481" name="Google Shape;1481;p155"/>
          <p:cNvSpPr txBox="1"/>
          <p:nvPr>
            <p:ph idx="1" type="subTitle"/>
          </p:nvPr>
        </p:nvSpPr>
        <p:spPr>
          <a:xfrm>
            <a:off x="6622976" y="2153836"/>
            <a:ext cx="4464000" cy="666300"/>
          </a:xfrm>
          <a:prstGeom prst="rect">
            <a:avLst/>
          </a:prstGeom>
        </p:spPr>
        <p:txBody>
          <a:bodyPr anchorCtr="0" anchor="ctr" bIns="91650" lIns="439925" spcFirstLastPara="1" rIns="91650" wrap="square" tIns="91650">
            <a:noAutofit/>
          </a:bodyPr>
          <a:lstStyle/>
          <a:p>
            <a:pPr indent="0" lvl="0" marL="0" rtl="0" algn="l">
              <a:spcBef>
                <a:spcPts val="0"/>
              </a:spcBef>
              <a:spcAft>
                <a:spcPts val="0"/>
              </a:spcAft>
              <a:buNone/>
            </a:pPr>
            <a:r>
              <a:rPr lang="en" sz="3200"/>
              <a:t>Satellite 5.x to 6.6</a:t>
            </a:r>
            <a:endParaRPr sz="3200"/>
          </a:p>
        </p:txBody>
      </p:sp>
      <p:sp>
        <p:nvSpPr>
          <p:cNvPr id="1482" name="Google Shape;1482;p155"/>
          <p:cNvSpPr txBox="1"/>
          <p:nvPr>
            <p:ph idx="4294967295" type="body"/>
          </p:nvPr>
        </p:nvSpPr>
        <p:spPr>
          <a:xfrm>
            <a:off x="6622809" y="2820143"/>
            <a:ext cx="4464000" cy="2766000"/>
          </a:xfrm>
          <a:prstGeom prst="rect">
            <a:avLst/>
          </a:prstGeom>
        </p:spPr>
        <p:txBody>
          <a:bodyPr anchorCtr="0" anchor="t" bIns="0" lIns="0" spcFirstLastPara="1" rIns="0" wrap="square" tIns="0">
            <a:noAutofit/>
          </a:bodyPr>
          <a:lstStyle/>
          <a:p>
            <a:pPr indent="-431800" lvl="0" marL="622300" rtl="0" algn="l">
              <a:spcBef>
                <a:spcPts val="0"/>
              </a:spcBef>
              <a:spcAft>
                <a:spcPts val="0"/>
              </a:spcAft>
              <a:buSzPts val="1800"/>
              <a:buChar char="●"/>
            </a:pPr>
            <a:r>
              <a:rPr lang="en" sz="1800"/>
              <a:t>Read the Transitioning Guide and FAQ to help plan the migration from Satellite 5 to Satellite 6 </a:t>
            </a:r>
            <a:endParaRPr sz="1800"/>
          </a:p>
          <a:p>
            <a:pPr indent="-431800" lvl="0" marL="622300" rtl="0" algn="l">
              <a:spcBef>
                <a:spcPts val="0"/>
              </a:spcBef>
              <a:spcAft>
                <a:spcPts val="0"/>
              </a:spcAft>
              <a:buSzPts val="1800"/>
              <a:buChar char="●"/>
            </a:pPr>
            <a:r>
              <a:rPr lang="en" sz="1800"/>
              <a:t>Reach out to your account manager to discuss consulting options</a:t>
            </a:r>
            <a:endParaRPr sz="1800"/>
          </a:p>
          <a:p>
            <a:pPr indent="0" lvl="0" marL="0" rtl="0" algn="l">
              <a:spcBef>
                <a:spcPts val="2200"/>
              </a:spcBef>
              <a:spcAft>
                <a:spcPts val="0"/>
              </a:spcAft>
              <a:buNone/>
            </a:pPr>
            <a:r>
              <a:rPr lang="en" sz="1800">
                <a:solidFill>
                  <a:srgbClr val="EE0000"/>
                </a:solidFill>
              </a:rPr>
              <a:t>Note: Satellite 5.8 will be end of life as of May 31, 2020</a:t>
            </a:r>
            <a:endParaRPr sz="1800">
              <a:solidFill>
                <a:srgbClr val="EE0000"/>
              </a:solidFill>
            </a:endParaRPr>
          </a:p>
          <a:p>
            <a:pPr indent="0" lvl="0" marL="0" rtl="0" algn="l">
              <a:spcBef>
                <a:spcPts val="2200"/>
              </a:spcBef>
              <a:spcAft>
                <a:spcPts val="2200"/>
              </a:spcAft>
              <a:buNone/>
            </a:pPr>
            <a:r>
              <a:t/>
            </a:r>
            <a:endParaRPr sz="1800"/>
          </a:p>
        </p:txBody>
      </p:sp>
      <p:sp>
        <p:nvSpPr>
          <p:cNvPr id="1483" name="Google Shape;1483;p155"/>
          <p:cNvSpPr txBox="1"/>
          <p:nvPr>
            <p:ph idx="4294967295" type="body"/>
          </p:nvPr>
        </p:nvSpPr>
        <p:spPr>
          <a:xfrm>
            <a:off x="1101758" y="2820143"/>
            <a:ext cx="4464000" cy="2766000"/>
          </a:xfrm>
          <a:prstGeom prst="rect">
            <a:avLst/>
          </a:prstGeom>
        </p:spPr>
        <p:txBody>
          <a:bodyPr anchorCtr="0" anchor="t" bIns="0" lIns="0" spcFirstLastPara="1" rIns="0" wrap="square" tIns="0">
            <a:noAutofit/>
          </a:bodyPr>
          <a:lstStyle/>
          <a:p>
            <a:pPr indent="-431800" lvl="0" marL="622300" rtl="0" algn="l">
              <a:spcBef>
                <a:spcPts val="0"/>
              </a:spcBef>
              <a:spcAft>
                <a:spcPts val="0"/>
              </a:spcAft>
              <a:buSzPts val="1800"/>
              <a:buChar char="●"/>
            </a:pPr>
            <a:r>
              <a:rPr lang="en" sz="1800"/>
              <a:t>Follow the Upgrading and Updating Red Hat Satellite Guide</a:t>
            </a:r>
            <a:endParaRPr sz="1800"/>
          </a:p>
        </p:txBody>
      </p:sp>
      <p:sp>
        <p:nvSpPr>
          <p:cNvPr id="1484" name="Google Shape;1484;p155"/>
          <p:cNvSpPr txBox="1"/>
          <p:nvPr>
            <p:ph idx="1" type="subTitle"/>
          </p:nvPr>
        </p:nvSpPr>
        <p:spPr>
          <a:xfrm>
            <a:off x="447663" y="55441"/>
            <a:ext cx="5147700" cy="816300"/>
          </a:xfrm>
          <a:prstGeom prst="rect">
            <a:avLst/>
          </a:prstGeom>
        </p:spPr>
        <p:txBody>
          <a:bodyPr anchorCtr="0" anchor="ctr" bIns="91650" lIns="439925" spcFirstLastPara="1" rIns="91650" wrap="square" tIns="91650">
            <a:noAutofit/>
          </a:bodyPr>
          <a:lstStyle/>
          <a:p>
            <a:pPr indent="0" lvl="0" marL="0" rtl="0" algn="l">
              <a:spcBef>
                <a:spcPts val="0"/>
              </a:spcBef>
              <a:spcAft>
                <a:spcPts val="0"/>
              </a:spcAft>
              <a:buClr>
                <a:schemeClr val="dk1"/>
              </a:buClr>
              <a:buSzPts val="1100"/>
              <a:buFont typeface="Arial"/>
              <a:buNone/>
            </a:pPr>
            <a:r>
              <a:rPr lang="en"/>
              <a:t>Red Hat Satellite</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88" name="Shape 1488"/>
        <p:cNvGrpSpPr/>
        <p:nvPr/>
      </p:nvGrpSpPr>
      <p:grpSpPr>
        <a:xfrm>
          <a:off x="0" y="0"/>
          <a:ext cx="0" cy="0"/>
          <a:chOff x="0" y="0"/>
          <a:chExt cx="0" cy="0"/>
        </a:xfrm>
      </p:grpSpPr>
      <p:sp>
        <p:nvSpPr>
          <p:cNvPr id="1489" name="Google Shape;1489;p156"/>
          <p:cNvSpPr txBox="1"/>
          <p:nvPr>
            <p:ph type="title"/>
          </p:nvPr>
        </p:nvSpPr>
        <p:spPr>
          <a:xfrm>
            <a:off x="1101924" y="0"/>
            <a:ext cx="9984900" cy="14172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t/>
            </a:r>
            <a:endParaRPr/>
          </a:p>
          <a:p>
            <a:pPr indent="0" lvl="0" marL="0" rtl="0" algn="ctr">
              <a:spcBef>
                <a:spcPts val="0"/>
              </a:spcBef>
              <a:spcAft>
                <a:spcPts val="0"/>
              </a:spcAft>
              <a:buNone/>
            </a:pPr>
            <a:r>
              <a:rPr lang="en"/>
              <a:t>Red Hat Satellite Upgrade </a:t>
            </a:r>
            <a:r>
              <a:rPr lang="en"/>
              <a:t>Helper</a:t>
            </a:r>
            <a:endParaRPr/>
          </a:p>
        </p:txBody>
      </p:sp>
      <p:sp>
        <p:nvSpPr>
          <p:cNvPr id="1490" name="Google Shape;1490;p156"/>
          <p:cNvSpPr txBox="1"/>
          <p:nvPr>
            <p:ph idx="4294967295" type="subTitle"/>
          </p:nvPr>
        </p:nvSpPr>
        <p:spPr>
          <a:xfrm>
            <a:off x="1101924" y="1239700"/>
            <a:ext cx="9984900" cy="438600"/>
          </a:xfrm>
          <a:prstGeom prst="rect">
            <a:avLst/>
          </a:prstGeom>
        </p:spPr>
        <p:txBody>
          <a:bodyPr anchorCtr="0" anchor="t" bIns="0" lIns="0" spcFirstLastPara="1" rIns="0" wrap="square" tIns="0">
            <a:noAutofit/>
          </a:bodyPr>
          <a:lstStyle/>
          <a:p>
            <a:pPr indent="0" lvl="0" marL="0" rtl="0" algn="l">
              <a:spcBef>
                <a:spcPts val="0"/>
              </a:spcBef>
              <a:spcAft>
                <a:spcPts val="2200"/>
              </a:spcAft>
              <a:buNone/>
            </a:pPr>
            <a:r>
              <a:rPr lang="en" u="sng">
                <a:solidFill>
                  <a:schemeClr val="hlink"/>
                </a:solidFill>
                <a:hlinkClick r:id="rId3"/>
              </a:rPr>
              <a:t>https://access.redhat.com/labsinfo/satelliteupgradehelper</a:t>
            </a:r>
            <a:r>
              <a:rPr lang="en"/>
              <a:t> </a:t>
            </a:r>
            <a:endParaRPr/>
          </a:p>
        </p:txBody>
      </p:sp>
      <p:sp>
        <p:nvSpPr>
          <p:cNvPr id="1491" name="Google Shape;1491;p156"/>
          <p:cNvSpPr txBox="1"/>
          <p:nvPr>
            <p:ph idx="4294967295" type="body"/>
          </p:nvPr>
        </p:nvSpPr>
        <p:spPr>
          <a:xfrm>
            <a:off x="690394" y="1813800"/>
            <a:ext cx="4778700" cy="3526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Tool designed to help you upgrade from:</a:t>
            </a:r>
            <a:endParaRPr/>
          </a:p>
          <a:p>
            <a:pPr indent="-457200" lvl="0" marL="622300" rtl="0" algn="l">
              <a:spcBef>
                <a:spcPts val="2200"/>
              </a:spcBef>
              <a:spcAft>
                <a:spcPts val="0"/>
              </a:spcAft>
              <a:buSzPts val="2200"/>
              <a:buChar char="●"/>
            </a:pPr>
            <a:r>
              <a:rPr lang="en"/>
              <a:t>6.0 to 6.1</a:t>
            </a:r>
            <a:endParaRPr/>
          </a:p>
          <a:p>
            <a:pPr indent="-457200" lvl="0" marL="622300" rtl="0" algn="l">
              <a:spcBef>
                <a:spcPts val="0"/>
              </a:spcBef>
              <a:spcAft>
                <a:spcPts val="0"/>
              </a:spcAft>
              <a:buSzPts val="2200"/>
              <a:buChar char="●"/>
            </a:pPr>
            <a:r>
              <a:rPr lang="en"/>
              <a:t>6.1 to 6.2</a:t>
            </a:r>
            <a:endParaRPr/>
          </a:p>
          <a:p>
            <a:pPr indent="-457200" lvl="0" marL="622300" rtl="0" algn="l">
              <a:spcBef>
                <a:spcPts val="0"/>
              </a:spcBef>
              <a:spcAft>
                <a:spcPts val="0"/>
              </a:spcAft>
              <a:buSzPts val="2200"/>
              <a:buChar char="●"/>
            </a:pPr>
            <a:r>
              <a:rPr lang="en"/>
              <a:t>6.2 to 6.3</a:t>
            </a:r>
            <a:endParaRPr/>
          </a:p>
          <a:p>
            <a:pPr indent="-457200" lvl="0" marL="622300" rtl="0" algn="l">
              <a:spcBef>
                <a:spcPts val="0"/>
              </a:spcBef>
              <a:spcAft>
                <a:spcPts val="0"/>
              </a:spcAft>
              <a:buSzPts val="2200"/>
              <a:buChar char="●"/>
            </a:pPr>
            <a:r>
              <a:rPr lang="en"/>
              <a:t>6.3 to 6.4</a:t>
            </a:r>
            <a:endParaRPr/>
          </a:p>
          <a:p>
            <a:pPr indent="-457200" lvl="0" marL="622300" rtl="0" algn="l">
              <a:spcBef>
                <a:spcPts val="0"/>
              </a:spcBef>
              <a:spcAft>
                <a:spcPts val="0"/>
              </a:spcAft>
              <a:buSzPts val="2200"/>
              <a:buChar char="●"/>
            </a:pPr>
            <a:r>
              <a:rPr lang="en"/>
              <a:t>6.4 to 6.5</a:t>
            </a:r>
            <a:endParaRPr/>
          </a:p>
          <a:p>
            <a:pPr indent="-457200" lvl="0" marL="622300" rtl="0" algn="l">
              <a:spcBef>
                <a:spcPts val="0"/>
              </a:spcBef>
              <a:spcAft>
                <a:spcPts val="0"/>
              </a:spcAft>
              <a:buSzPts val="2200"/>
              <a:buChar char="●"/>
            </a:pPr>
            <a:r>
              <a:rPr lang="en"/>
              <a:t>6.5 to 6.6</a:t>
            </a:r>
            <a:endParaRPr/>
          </a:p>
          <a:p>
            <a:pPr indent="0" lvl="0" marL="0" rtl="0" algn="l">
              <a:spcBef>
                <a:spcPts val="2200"/>
              </a:spcBef>
              <a:spcAft>
                <a:spcPts val="2200"/>
              </a:spcAft>
              <a:buNone/>
            </a:pPr>
            <a:r>
              <a:rPr lang="en"/>
              <a:t>Upgrade helper presents upgrade steps and includes extra steps to help prevent any known issues.</a:t>
            </a:r>
            <a:endParaRPr/>
          </a:p>
        </p:txBody>
      </p:sp>
      <p:pic>
        <p:nvPicPr>
          <p:cNvPr id="1492" name="Google Shape;1492;p156"/>
          <p:cNvPicPr preferRelativeResize="0"/>
          <p:nvPr/>
        </p:nvPicPr>
        <p:blipFill>
          <a:blip r:embed="rId4">
            <a:alphaModFix/>
          </a:blip>
          <a:stretch>
            <a:fillRect/>
          </a:stretch>
        </p:blipFill>
        <p:spPr>
          <a:xfrm>
            <a:off x="6078646" y="1881300"/>
            <a:ext cx="4901164" cy="3856134"/>
          </a:xfrm>
          <a:prstGeom prst="rect">
            <a:avLst/>
          </a:prstGeom>
          <a:noFill/>
          <a:ln cap="flat" cmpd="sng" w="76200">
            <a:solidFill>
              <a:srgbClr val="000000"/>
            </a:solidFill>
            <a:prstDash val="solid"/>
            <a:round/>
            <a:headEnd len="sm" w="sm" type="none"/>
            <a:tailEnd len="sm" w="sm" type="none"/>
          </a:ln>
        </p:spPr>
      </p:pic>
      <p:sp>
        <p:nvSpPr>
          <p:cNvPr id="1493" name="Google Shape;1493;p156"/>
          <p:cNvSpPr txBox="1"/>
          <p:nvPr>
            <p:ph idx="1" type="subTitle"/>
          </p:nvPr>
        </p:nvSpPr>
        <p:spPr>
          <a:xfrm>
            <a:off x="447663" y="55441"/>
            <a:ext cx="5147700" cy="816300"/>
          </a:xfrm>
          <a:prstGeom prst="rect">
            <a:avLst/>
          </a:prstGeom>
        </p:spPr>
        <p:txBody>
          <a:bodyPr anchorCtr="0" anchor="ctr" bIns="91650" lIns="439925" spcFirstLastPara="1" rIns="91650" wrap="square" tIns="91650">
            <a:noAutofit/>
          </a:bodyPr>
          <a:lstStyle/>
          <a:p>
            <a:pPr indent="0" lvl="0" marL="0" rtl="0" algn="l">
              <a:spcBef>
                <a:spcPts val="0"/>
              </a:spcBef>
              <a:spcAft>
                <a:spcPts val="0"/>
              </a:spcAft>
              <a:buClr>
                <a:schemeClr val="dk1"/>
              </a:buClr>
              <a:buSzPts val="1100"/>
              <a:buFont typeface="Arial"/>
              <a:buNone/>
            </a:pPr>
            <a:r>
              <a:rPr lang="en"/>
              <a:t>Red Hat Satellite</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97" name="Shape 1497"/>
        <p:cNvGrpSpPr/>
        <p:nvPr/>
      </p:nvGrpSpPr>
      <p:grpSpPr>
        <a:xfrm>
          <a:off x="0" y="0"/>
          <a:ext cx="0" cy="0"/>
          <a:chOff x="0" y="0"/>
          <a:chExt cx="0" cy="0"/>
        </a:xfrm>
      </p:grpSpPr>
      <p:sp>
        <p:nvSpPr>
          <p:cNvPr id="1498" name="Google Shape;1498;p157"/>
          <p:cNvSpPr txBox="1"/>
          <p:nvPr>
            <p:ph type="title"/>
          </p:nvPr>
        </p:nvSpPr>
        <p:spPr>
          <a:xfrm>
            <a:off x="447663" y="1084561"/>
            <a:ext cx="6822900" cy="2105100"/>
          </a:xfrm>
          <a:prstGeom prst="rect">
            <a:avLst/>
          </a:prstGeom>
        </p:spPr>
        <p:txBody>
          <a:bodyPr anchorCtr="0" anchor="t" bIns="91650" lIns="439925" spcFirstLastPara="1" rIns="91650" wrap="square" tIns="91650">
            <a:noAutofit/>
          </a:bodyPr>
          <a:lstStyle/>
          <a:p>
            <a:pPr indent="0" lvl="0" marL="0" rtl="0" algn="l">
              <a:spcBef>
                <a:spcPts val="0"/>
              </a:spcBef>
              <a:spcAft>
                <a:spcPts val="0"/>
              </a:spcAft>
              <a:buNone/>
            </a:pPr>
            <a:r>
              <a:rPr lang="en"/>
              <a:t>Satellite 6.6 New Features</a:t>
            </a:r>
            <a:endParaRPr/>
          </a:p>
        </p:txBody>
      </p:sp>
      <p:sp>
        <p:nvSpPr>
          <p:cNvPr id="1499" name="Google Shape;1499;p157"/>
          <p:cNvSpPr txBox="1"/>
          <p:nvPr>
            <p:ph idx="1" type="subTitle"/>
          </p:nvPr>
        </p:nvSpPr>
        <p:spPr>
          <a:xfrm>
            <a:off x="447663" y="55441"/>
            <a:ext cx="5147400" cy="816600"/>
          </a:xfrm>
          <a:prstGeom prst="rect">
            <a:avLst/>
          </a:prstGeom>
        </p:spPr>
        <p:txBody>
          <a:bodyPr anchorCtr="0" anchor="ctr" bIns="91650" lIns="439925" spcFirstLastPara="1" rIns="91650" wrap="square" tIns="91650">
            <a:noAutofit/>
          </a:bodyPr>
          <a:lstStyle/>
          <a:p>
            <a:pPr indent="0" lvl="0" marL="0" rtl="0" algn="l">
              <a:spcBef>
                <a:spcPts val="0"/>
              </a:spcBef>
              <a:spcAft>
                <a:spcPts val="0"/>
              </a:spcAft>
              <a:buNone/>
            </a:pPr>
            <a:r>
              <a:rPr lang="en">
                <a:solidFill>
                  <a:srgbClr val="FFFFFF"/>
                </a:solidFill>
              </a:rPr>
              <a:t>Red Hat Satellite</a:t>
            </a:r>
            <a:endParaRPr>
              <a:solidFill>
                <a:srgbClr val="FFFFFF"/>
              </a:solidFill>
            </a:endParaRPr>
          </a:p>
        </p:txBody>
      </p:sp>
      <p:sp>
        <p:nvSpPr>
          <p:cNvPr id="1500" name="Google Shape;1500;p157"/>
          <p:cNvSpPr txBox="1"/>
          <p:nvPr>
            <p:ph idx="2" type="subTitle"/>
          </p:nvPr>
        </p:nvSpPr>
        <p:spPr>
          <a:xfrm>
            <a:off x="9249136" y="1743719"/>
            <a:ext cx="2124000" cy="3309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04" name="Shape 1504"/>
        <p:cNvGrpSpPr/>
        <p:nvPr/>
      </p:nvGrpSpPr>
      <p:grpSpPr>
        <a:xfrm>
          <a:off x="0" y="0"/>
          <a:ext cx="0" cy="0"/>
          <a:chOff x="0" y="0"/>
          <a:chExt cx="0" cy="0"/>
        </a:xfrm>
      </p:grpSpPr>
      <p:sp>
        <p:nvSpPr>
          <p:cNvPr id="1505" name="Google Shape;1505;p158"/>
          <p:cNvSpPr txBox="1"/>
          <p:nvPr/>
        </p:nvSpPr>
        <p:spPr>
          <a:xfrm>
            <a:off x="1752600" y="946000"/>
            <a:ext cx="8686800" cy="967800"/>
          </a:xfrm>
          <a:prstGeom prst="rect">
            <a:avLst/>
          </a:prstGeom>
          <a:noFill/>
          <a:ln>
            <a:noFill/>
          </a:ln>
        </p:spPr>
        <p:txBody>
          <a:bodyPr anchorCtr="0" anchor="t" bIns="0" lIns="0" spcFirstLastPara="1" rIns="0" wrap="square" tIns="0">
            <a:noAutofit/>
          </a:bodyPr>
          <a:lstStyle/>
          <a:p>
            <a:pPr indent="0" lvl="0" marL="0" rtl="0" algn="ctr">
              <a:lnSpc>
                <a:spcPct val="130000"/>
              </a:lnSpc>
              <a:spcBef>
                <a:spcPts val="0"/>
              </a:spcBef>
              <a:spcAft>
                <a:spcPts val="0"/>
              </a:spcAft>
              <a:buNone/>
            </a:pPr>
            <a:r>
              <a:rPr lang="en" sz="2600">
                <a:latin typeface="Overpass Light"/>
                <a:ea typeface="Overpass Light"/>
                <a:cs typeface="Overpass Light"/>
                <a:sym typeface="Overpass Light"/>
              </a:rPr>
              <a:t>Satellite 6.6 </a:t>
            </a:r>
            <a:r>
              <a:rPr lang="en" sz="2600">
                <a:latin typeface="Overpass Light"/>
                <a:ea typeface="Overpass Light"/>
                <a:cs typeface="Overpass Light"/>
                <a:sym typeface="Overpass Light"/>
              </a:rPr>
              <a:t>theme</a:t>
            </a:r>
            <a:endParaRPr sz="2600">
              <a:latin typeface="Overpass Light"/>
              <a:ea typeface="Overpass Light"/>
              <a:cs typeface="Overpass Light"/>
              <a:sym typeface="Overpass Light"/>
            </a:endParaRPr>
          </a:p>
        </p:txBody>
      </p:sp>
      <p:sp>
        <p:nvSpPr>
          <p:cNvPr id="1506" name="Google Shape;1506;p158"/>
          <p:cNvSpPr/>
          <p:nvPr/>
        </p:nvSpPr>
        <p:spPr>
          <a:xfrm>
            <a:off x="1645075" y="2318063"/>
            <a:ext cx="1742400" cy="1742400"/>
          </a:xfrm>
          <a:prstGeom prst="ellipse">
            <a:avLst/>
          </a:pr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158"/>
          <p:cNvSpPr/>
          <p:nvPr/>
        </p:nvSpPr>
        <p:spPr>
          <a:xfrm>
            <a:off x="5222700" y="2318063"/>
            <a:ext cx="1746600" cy="1746600"/>
          </a:xfrm>
          <a:prstGeom prst="ellipse">
            <a:avLst/>
          </a:pr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158"/>
          <p:cNvSpPr/>
          <p:nvPr/>
        </p:nvSpPr>
        <p:spPr>
          <a:xfrm>
            <a:off x="8802400" y="2318063"/>
            <a:ext cx="1746600" cy="1746600"/>
          </a:xfrm>
          <a:prstGeom prst="ellipse">
            <a:avLst/>
          </a:pr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09" name="Google Shape;1509;p158"/>
          <p:cNvCxnSpPr/>
          <p:nvPr/>
        </p:nvCxnSpPr>
        <p:spPr>
          <a:xfrm>
            <a:off x="4306150" y="2452363"/>
            <a:ext cx="0" cy="2518500"/>
          </a:xfrm>
          <a:prstGeom prst="straightConnector1">
            <a:avLst/>
          </a:prstGeom>
          <a:noFill/>
          <a:ln cap="flat" cmpd="sng" w="9525">
            <a:solidFill>
              <a:srgbClr val="595959"/>
            </a:solidFill>
            <a:prstDash val="dot"/>
            <a:round/>
            <a:headEnd len="med" w="med" type="none"/>
            <a:tailEnd len="med" w="med" type="none"/>
          </a:ln>
        </p:spPr>
      </p:cxnSp>
      <p:cxnSp>
        <p:nvCxnSpPr>
          <p:cNvPr id="1510" name="Google Shape;1510;p158"/>
          <p:cNvCxnSpPr/>
          <p:nvPr/>
        </p:nvCxnSpPr>
        <p:spPr>
          <a:xfrm>
            <a:off x="7885850" y="2452363"/>
            <a:ext cx="0" cy="2518500"/>
          </a:xfrm>
          <a:prstGeom prst="straightConnector1">
            <a:avLst/>
          </a:prstGeom>
          <a:noFill/>
          <a:ln cap="flat" cmpd="sng" w="9525">
            <a:solidFill>
              <a:srgbClr val="595959"/>
            </a:solidFill>
            <a:prstDash val="dot"/>
            <a:round/>
            <a:headEnd len="med" w="med" type="none"/>
            <a:tailEnd len="med" w="med" type="none"/>
          </a:ln>
        </p:spPr>
      </p:cxnSp>
      <p:sp>
        <p:nvSpPr>
          <p:cNvPr id="1511" name="Google Shape;1511;p158"/>
          <p:cNvSpPr txBox="1"/>
          <p:nvPr/>
        </p:nvSpPr>
        <p:spPr>
          <a:xfrm>
            <a:off x="888650" y="4307341"/>
            <a:ext cx="3255300" cy="600600"/>
          </a:xfrm>
          <a:prstGeom prst="rect">
            <a:avLst/>
          </a:prstGeom>
          <a:noFill/>
          <a:ln>
            <a:noFill/>
          </a:ln>
        </p:spPr>
        <p:txBody>
          <a:bodyPr anchorCtr="0" anchor="t" bIns="0" lIns="0" spcFirstLastPara="1" rIns="0" wrap="square" tIns="0">
            <a:noAutofit/>
          </a:bodyPr>
          <a:lstStyle/>
          <a:p>
            <a:pPr indent="0" lvl="0" marL="0" rtl="0" algn="ctr">
              <a:lnSpc>
                <a:spcPct val="115000"/>
              </a:lnSpc>
              <a:spcBef>
                <a:spcPts val="0"/>
              </a:spcBef>
              <a:spcAft>
                <a:spcPts val="0"/>
              </a:spcAft>
              <a:buNone/>
            </a:pPr>
            <a:r>
              <a:rPr lang="en" sz="1600">
                <a:solidFill>
                  <a:srgbClr val="EE0000"/>
                </a:solidFill>
                <a:latin typeface="Overpass SemiBold"/>
                <a:ea typeface="Overpass SemiBold"/>
                <a:cs typeface="Overpass SemiBold"/>
                <a:sym typeface="Overpass SemiBold"/>
              </a:rPr>
              <a:t>Automation</a:t>
            </a:r>
            <a:endParaRPr sz="1600">
              <a:solidFill>
                <a:srgbClr val="EE0000"/>
              </a:solidFill>
              <a:latin typeface="Overpass SemiBold"/>
              <a:ea typeface="Overpass SemiBold"/>
              <a:cs typeface="Overpass SemiBold"/>
              <a:sym typeface="Overpass SemiBold"/>
            </a:endParaRPr>
          </a:p>
        </p:txBody>
      </p:sp>
      <p:sp>
        <p:nvSpPr>
          <p:cNvPr id="1512" name="Google Shape;1512;p158"/>
          <p:cNvSpPr txBox="1"/>
          <p:nvPr/>
        </p:nvSpPr>
        <p:spPr>
          <a:xfrm>
            <a:off x="4468350" y="4307341"/>
            <a:ext cx="3255300" cy="600600"/>
          </a:xfrm>
          <a:prstGeom prst="rect">
            <a:avLst/>
          </a:prstGeom>
          <a:noFill/>
          <a:ln>
            <a:noFill/>
          </a:ln>
        </p:spPr>
        <p:txBody>
          <a:bodyPr anchorCtr="0" anchor="t" bIns="0" lIns="0" spcFirstLastPara="1" rIns="0" wrap="square" tIns="0">
            <a:noAutofit/>
          </a:bodyPr>
          <a:lstStyle/>
          <a:p>
            <a:pPr indent="0" lvl="0" marL="0" rtl="0" algn="ctr">
              <a:lnSpc>
                <a:spcPct val="115000"/>
              </a:lnSpc>
              <a:spcBef>
                <a:spcPts val="0"/>
              </a:spcBef>
              <a:spcAft>
                <a:spcPts val="0"/>
              </a:spcAft>
              <a:buNone/>
            </a:pPr>
            <a:r>
              <a:rPr lang="en" sz="1600">
                <a:solidFill>
                  <a:srgbClr val="EE0000"/>
                </a:solidFill>
                <a:latin typeface="Overpass SemiBold"/>
                <a:ea typeface="Overpass SemiBold"/>
                <a:cs typeface="Overpass SemiBold"/>
                <a:sym typeface="Overpass SemiBold"/>
              </a:rPr>
              <a:t>Reporting</a:t>
            </a:r>
            <a:endParaRPr sz="1600">
              <a:solidFill>
                <a:srgbClr val="EE0000"/>
              </a:solidFill>
              <a:latin typeface="Overpass SemiBold"/>
              <a:ea typeface="Overpass SemiBold"/>
              <a:cs typeface="Overpass SemiBold"/>
              <a:sym typeface="Overpass SemiBold"/>
            </a:endParaRPr>
          </a:p>
        </p:txBody>
      </p:sp>
      <p:sp>
        <p:nvSpPr>
          <p:cNvPr id="1513" name="Google Shape;1513;p158"/>
          <p:cNvSpPr txBox="1"/>
          <p:nvPr/>
        </p:nvSpPr>
        <p:spPr>
          <a:xfrm>
            <a:off x="8048050" y="4307341"/>
            <a:ext cx="3255300" cy="600600"/>
          </a:xfrm>
          <a:prstGeom prst="rect">
            <a:avLst/>
          </a:prstGeom>
          <a:noFill/>
          <a:ln>
            <a:noFill/>
          </a:ln>
        </p:spPr>
        <p:txBody>
          <a:bodyPr anchorCtr="0" anchor="t" bIns="0" lIns="0" spcFirstLastPara="1" rIns="0" wrap="square" tIns="0">
            <a:noAutofit/>
          </a:bodyPr>
          <a:lstStyle/>
          <a:p>
            <a:pPr indent="0" lvl="0" marL="0" rtl="0" algn="ctr">
              <a:lnSpc>
                <a:spcPct val="115000"/>
              </a:lnSpc>
              <a:spcBef>
                <a:spcPts val="0"/>
              </a:spcBef>
              <a:spcAft>
                <a:spcPts val="0"/>
              </a:spcAft>
              <a:buNone/>
            </a:pPr>
            <a:r>
              <a:rPr lang="en" sz="1600">
                <a:solidFill>
                  <a:srgbClr val="EE0000"/>
                </a:solidFill>
                <a:latin typeface="Overpass SemiBold"/>
                <a:ea typeface="Overpass SemiBold"/>
                <a:cs typeface="Overpass SemiBold"/>
                <a:sym typeface="Overpass SemiBold"/>
              </a:rPr>
              <a:t>Support</a:t>
            </a:r>
            <a:endParaRPr sz="1600">
              <a:solidFill>
                <a:srgbClr val="EE0000"/>
              </a:solidFill>
              <a:latin typeface="Overpass SemiBold"/>
              <a:ea typeface="Overpass SemiBold"/>
              <a:cs typeface="Overpass SemiBold"/>
              <a:sym typeface="Overpass SemiBold"/>
            </a:endParaRPr>
          </a:p>
        </p:txBody>
      </p:sp>
      <p:cxnSp>
        <p:nvCxnSpPr>
          <p:cNvPr id="1514" name="Google Shape;1514;p158"/>
          <p:cNvCxnSpPr/>
          <p:nvPr/>
        </p:nvCxnSpPr>
        <p:spPr>
          <a:xfrm>
            <a:off x="0" y="5393388"/>
            <a:ext cx="5468700" cy="0"/>
          </a:xfrm>
          <a:prstGeom prst="straightConnector1">
            <a:avLst/>
          </a:prstGeom>
          <a:noFill/>
          <a:ln cap="flat" cmpd="sng" w="9525">
            <a:solidFill>
              <a:srgbClr val="EE0000"/>
            </a:solidFill>
            <a:prstDash val="solid"/>
            <a:round/>
            <a:headEnd len="med" w="med" type="none"/>
            <a:tailEnd len="med" w="med" type="none"/>
          </a:ln>
        </p:spPr>
      </p:cxnSp>
      <p:sp>
        <p:nvSpPr>
          <p:cNvPr id="1515" name="Google Shape;1515;p158"/>
          <p:cNvSpPr txBox="1"/>
          <p:nvPr/>
        </p:nvSpPr>
        <p:spPr>
          <a:xfrm>
            <a:off x="5653250" y="5269913"/>
            <a:ext cx="4979100" cy="6006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0"/>
              </a:spcAft>
              <a:buNone/>
            </a:pPr>
            <a:r>
              <a:rPr lang="en" sz="1600">
                <a:solidFill>
                  <a:srgbClr val="EE0000"/>
                </a:solidFill>
                <a:latin typeface="Overpass Light"/>
                <a:ea typeface="Overpass Light"/>
                <a:cs typeface="Overpass Light"/>
                <a:sym typeface="Overpass Light"/>
              </a:rPr>
              <a:t> Red Hat </a:t>
            </a:r>
            <a:r>
              <a:rPr lang="en" sz="1600">
                <a:solidFill>
                  <a:srgbClr val="EE0000"/>
                </a:solidFill>
                <a:latin typeface="Overpass Light"/>
                <a:ea typeface="Overpass Light"/>
                <a:cs typeface="Overpass Light"/>
                <a:sym typeface="Overpass Light"/>
              </a:rPr>
              <a:t>Satellite and Satellite Capsule Servers</a:t>
            </a:r>
            <a:r>
              <a:rPr lang="en" sz="1600">
                <a:solidFill>
                  <a:srgbClr val="EE0000"/>
                </a:solidFill>
                <a:latin typeface="Overpass Light"/>
                <a:ea typeface="Overpass Light"/>
                <a:cs typeface="Overpass Light"/>
                <a:sym typeface="Overpass Light"/>
              </a:rPr>
              <a:t> must be installed on a Red Hat Enterprise Linux</a:t>
            </a:r>
            <a:r>
              <a:rPr lang="en" sz="1050">
                <a:solidFill>
                  <a:srgbClr val="FF0000"/>
                </a:solidFill>
                <a:highlight>
                  <a:srgbClr val="FFFFFF"/>
                </a:highlight>
                <a:latin typeface="Roboto"/>
                <a:ea typeface="Roboto"/>
                <a:cs typeface="Roboto"/>
                <a:sym typeface="Roboto"/>
              </a:rPr>
              <a:t>®</a:t>
            </a:r>
            <a:r>
              <a:rPr lang="en" sz="1600">
                <a:solidFill>
                  <a:srgbClr val="EE0000"/>
                </a:solidFill>
                <a:latin typeface="Overpass Light"/>
                <a:ea typeface="Overpass Light"/>
                <a:cs typeface="Overpass Light"/>
                <a:sym typeface="Overpass Light"/>
              </a:rPr>
              <a:t> 7 Host</a:t>
            </a:r>
            <a:endParaRPr sz="1600">
              <a:solidFill>
                <a:srgbClr val="EE0000"/>
              </a:solidFill>
              <a:latin typeface="Overpass Light"/>
              <a:ea typeface="Overpass Light"/>
              <a:cs typeface="Overpass Light"/>
              <a:sym typeface="Overpass Light"/>
            </a:endParaRPr>
          </a:p>
        </p:txBody>
      </p:sp>
      <p:pic>
        <p:nvPicPr>
          <p:cNvPr id="1516" name="Google Shape;1516;p158"/>
          <p:cNvPicPr preferRelativeResize="0"/>
          <p:nvPr/>
        </p:nvPicPr>
        <p:blipFill>
          <a:blip r:embed="rId3">
            <a:alphaModFix/>
          </a:blip>
          <a:stretch>
            <a:fillRect/>
          </a:stretch>
        </p:blipFill>
        <p:spPr>
          <a:xfrm>
            <a:off x="2013363" y="2659027"/>
            <a:ext cx="1005723" cy="1085685"/>
          </a:xfrm>
          <a:prstGeom prst="rect">
            <a:avLst/>
          </a:prstGeom>
          <a:noFill/>
          <a:ln>
            <a:noFill/>
          </a:ln>
        </p:spPr>
      </p:pic>
      <p:pic>
        <p:nvPicPr>
          <p:cNvPr id="1517" name="Google Shape;1517;p158"/>
          <p:cNvPicPr preferRelativeResize="0"/>
          <p:nvPr/>
        </p:nvPicPr>
        <p:blipFill>
          <a:blip r:embed="rId4">
            <a:alphaModFix/>
          </a:blip>
          <a:stretch>
            <a:fillRect/>
          </a:stretch>
        </p:blipFill>
        <p:spPr>
          <a:xfrm>
            <a:off x="5657037" y="2636217"/>
            <a:ext cx="937451" cy="1126316"/>
          </a:xfrm>
          <a:prstGeom prst="rect">
            <a:avLst/>
          </a:prstGeom>
          <a:noFill/>
          <a:ln>
            <a:noFill/>
          </a:ln>
        </p:spPr>
      </p:pic>
      <p:pic>
        <p:nvPicPr>
          <p:cNvPr id="1518" name="Google Shape;1518;p158"/>
          <p:cNvPicPr preferRelativeResize="0"/>
          <p:nvPr/>
        </p:nvPicPr>
        <p:blipFill>
          <a:blip r:embed="rId5">
            <a:alphaModFix/>
          </a:blip>
          <a:stretch>
            <a:fillRect/>
          </a:stretch>
        </p:blipFill>
        <p:spPr>
          <a:xfrm>
            <a:off x="9177200" y="2707501"/>
            <a:ext cx="1005699" cy="983749"/>
          </a:xfrm>
          <a:prstGeom prst="rect">
            <a:avLst/>
          </a:prstGeom>
          <a:noFill/>
          <a:ln>
            <a:noFill/>
          </a:ln>
        </p:spPr>
      </p:pic>
      <p:sp>
        <p:nvSpPr>
          <p:cNvPr id="1519" name="Google Shape;1519;p158"/>
          <p:cNvSpPr txBox="1"/>
          <p:nvPr/>
        </p:nvSpPr>
        <p:spPr>
          <a:xfrm>
            <a:off x="0" y="1497675"/>
            <a:ext cx="12192000" cy="364800"/>
          </a:xfrm>
          <a:prstGeom prst="rect">
            <a:avLst/>
          </a:prstGeom>
          <a:noFill/>
          <a:ln>
            <a:noFill/>
          </a:ln>
        </p:spPr>
        <p:txBody>
          <a:bodyPr anchorCtr="0" anchor="t" bIns="0" lIns="0" spcFirstLastPara="1" rIns="0" wrap="square" tIns="0">
            <a:noAutofit/>
          </a:bodyPr>
          <a:lstStyle/>
          <a:p>
            <a:pPr indent="0" lvl="0" marL="0" rtl="0" algn="ctr">
              <a:lnSpc>
                <a:spcPct val="155000"/>
              </a:lnSpc>
              <a:spcBef>
                <a:spcPts val="0"/>
              </a:spcBef>
              <a:spcAft>
                <a:spcPts val="0"/>
              </a:spcAft>
              <a:buNone/>
            </a:pPr>
            <a:r>
              <a:rPr lang="en" sz="1800">
                <a:solidFill>
                  <a:srgbClr val="EE0000"/>
                </a:solidFill>
                <a:latin typeface="Overpass Light"/>
                <a:ea typeface="Overpass Light"/>
                <a:cs typeface="Overpass Light"/>
                <a:sym typeface="Overpass Light"/>
              </a:rPr>
              <a:t>Enhancements across automation, reporting, and support</a:t>
            </a:r>
            <a:endParaRPr sz="1800">
              <a:solidFill>
                <a:srgbClr val="EE0000"/>
              </a:solidFill>
              <a:latin typeface="Overpass Light"/>
              <a:ea typeface="Overpass Light"/>
              <a:cs typeface="Overpass Light"/>
              <a:sym typeface="Overpass Light"/>
            </a:endParaRPr>
          </a:p>
        </p:txBody>
      </p:sp>
      <p:sp>
        <p:nvSpPr>
          <p:cNvPr id="1520" name="Google Shape;1520;p158"/>
          <p:cNvSpPr txBox="1"/>
          <p:nvPr>
            <p:ph idx="1" type="subTitle"/>
          </p:nvPr>
        </p:nvSpPr>
        <p:spPr>
          <a:xfrm>
            <a:off x="447663" y="55441"/>
            <a:ext cx="5147700" cy="816300"/>
          </a:xfrm>
          <a:prstGeom prst="rect">
            <a:avLst/>
          </a:prstGeom>
        </p:spPr>
        <p:txBody>
          <a:bodyPr anchorCtr="0" anchor="ctr" bIns="91650" lIns="439925" spcFirstLastPara="1" rIns="91650" wrap="square" tIns="91650">
            <a:noAutofit/>
          </a:bodyPr>
          <a:lstStyle/>
          <a:p>
            <a:pPr indent="0" lvl="0" marL="0" rtl="0" algn="l">
              <a:spcBef>
                <a:spcPts val="0"/>
              </a:spcBef>
              <a:spcAft>
                <a:spcPts val="0"/>
              </a:spcAft>
              <a:buClr>
                <a:schemeClr val="dk1"/>
              </a:buClr>
              <a:buSzPts val="1100"/>
              <a:buFont typeface="Arial"/>
              <a:buNone/>
            </a:pPr>
            <a:r>
              <a:rPr lang="en"/>
              <a:t>Red Hat Satellite</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1524" name="Shape 1524"/>
        <p:cNvGrpSpPr/>
        <p:nvPr/>
      </p:nvGrpSpPr>
      <p:grpSpPr>
        <a:xfrm>
          <a:off x="0" y="0"/>
          <a:ext cx="0" cy="0"/>
          <a:chOff x="0" y="0"/>
          <a:chExt cx="0" cy="0"/>
        </a:xfrm>
      </p:grpSpPr>
      <p:sp>
        <p:nvSpPr>
          <p:cNvPr id="1525" name="Google Shape;1525;p159"/>
          <p:cNvSpPr/>
          <p:nvPr/>
        </p:nvSpPr>
        <p:spPr>
          <a:xfrm>
            <a:off x="8445617" y="1219642"/>
            <a:ext cx="1197900" cy="1197900"/>
          </a:xfrm>
          <a:prstGeom prst="ellipse">
            <a:avLst/>
          </a:pr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26" name="Google Shape;1526;p159"/>
          <p:cNvPicPr preferRelativeResize="0"/>
          <p:nvPr/>
        </p:nvPicPr>
        <p:blipFill rotWithShape="1">
          <a:blip r:embed="rId4">
            <a:alphaModFix/>
          </a:blip>
          <a:srcRect b="0" l="-4728" r="-4728" t="-2986"/>
          <a:stretch/>
        </p:blipFill>
        <p:spPr>
          <a:xfrm>
            <a:off x="8699625" y="1424785"/>
            <a:ext cx="731700" cy="787631"/>
          </a:xfrm>
          <a:prstGeom prst="rect">
            <a:avLst/>
          </a:prstGeom>
          <a:noFill/>
          <a:ln>
            <a:noFill/>
          </a:ln>
        </p:spPr>
      </p:pic>
      <p:sp>
        <p:nvSpPr>
          <p:cNvPr id="1527" name="Google Shape;1527;p159"/>
          <p:cNvSpPr/>
          <p:nvPr/>
        </p:nvSpPr>
        <p:spPr>
          <a:xfrm>
            <a:off x="4689554" y="1219642"/>
            <a:ext cx="1197900" cy="1197900"/>
          </a:xfrm>
          <a:prstGeom prst="ellipse">
            <a:avLst/>
          </a:pr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159"/>
          <p:cNvSpPr/>
          <p:nvPr/>
        </p:nvSpPr>
        <p:spPr>
          <a:xfrm>
            <a:off x="4689554" y="2765442"/>
            <a:ext cx="1197900" cy="1197900"/>
          </a:xfrm>
          <a:prstGeom prst="ellipse">
            <a:avLst/>
          </a:pr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159"/>
          <p:cNvSpPr/>
          <p:nvPr/>
        </p:nvSpPr>
        <p:spPr>
          <a:xfrm>
            <a:off x="4689554" y="4290242"/>
            <a:ext cx="1197900" cy="1197900"/>
          </a:xfrm>
          <a:prstGeom prst="ellipse">
            <a:avLst/>
          </a:pr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159"/>
          <p:cNvSpPr/>
          <p:nvPr/>
        </p:nvSpPr>
        <p:spPr>
          <a:xfrm>
            <a:off x="8445617" y="2765442"/>
            <a:ext cx="1197900" cy="1197900"/>
          </a:xfrm>
          <a:prstGeom prst="ellipse">
            <a:avLst/>
          </a:pr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159"/>
          <p:cNvSpPr txBox="1"/>
          <p:nvPr/>
        </p:nvSpPr>
        <p:spPr>
          <a:xfrm>
            <a:off x="1116401" y="2438700"/>
            <a:ext cx="2438100" cy="1980600"/>
          </a:xfrm>
          <a:prstGeom prst="rect">
            <a:avLst/>
          </a:prstGeom>
          <a:noFill/>
          <a:ln>
            <a:noFill/>
          </a:ln>
        </p:spPr>
        <p:txBody>
          <a:bodyPr anchorCtr="0" anchor="ctr" bIns="0" lIns="0" spcFirstLastPara="1" rIns="0" wrap="square" tIns="0">
            <a:noAutofit/>
          </a:bodyPr>
          <a:lstStyle/>
          <a:p>
            <a:pPr indent="0" lvl="0" marL="0" rtl="0" algn="l">
              <a:lnSpc>
                <a:spcPct val="138000"/>
              </a:lnSpc>
              <a:spcBef>
                <a:spcPts val="0"/>
              </a:spcBef>
              <a:spcAft>
                <a:spcPts val="0"/>
              </a:spcAft>
              <a:buNone/>
            </a:pPr>
            <a:r>
              <a:rPr lang="en" sz="2400">
                <a:latin typeface="Overpass Light"/>
                <a:ea typeface="Overpass Light"/>
                <a:cs typeface="Overpass Light"/>
                <a:sym typeface="Overpass Light"/>
              </a:rPr>
              <a:t>Key focus areas</a:t>
            </a:r>
            <a:endParaRPr sz="2400">
              <a:latin typeface="Overpass Light"/>
              <a:ea typeface="Overpass Light"/>
              <a:cs typeface="Overpass Light"/>
              <a:sym typeface="Overpass Light"/>
            </a:endParaRPr>
          </a:p>
        </p:txBody>
      </p:sp>
      <p:sp>
        <p:nvSpPr>
          <p:cNvPr id="1532" name="Google Shape;1532;p159"/>
          <p:cNvSpPr txBox="1"/>
          <p:nvPr/>
        </p:nvSpPr>
        <p:spPr>
          <a:xfrm>
            <a:off x="81975" y="6169556"/>
            <a:ext cx="731700" cy="143700"/>
          </a:xfrm>
          <a:prstGeom prst="rect">
            <a:avLst/>
          </a:prstGeom>
          <a:noFill/>
          <a:ln>
            <a:noFill/>
          </a:ln>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sz="800">
                <a:latin typeface="Overpass SemiBold"/>
                <a:ea typeface="Overpass SemiBold"/>
                <a:cs typeface="Overpass SemiBold"/>
                <a:sym typeface="Overpass SemiBold"/>
              </a:rPr>
              <a:t>‹#›</a:t>
            </a:fld>
            <a:endParaRPr sz="800">
              <a:latin typeface="Overpass SemiBold"/>
              <a:ea typeface="Overpass SemiBold"/>
              <a:cs typeface="Overpass SemiBold"/>
              <a:sym typeface="Overpass SemiBold"/>
            </a:endParaRPr>
          </a:p>
        </p:txBody>
      </p:sp>
      <p:sp>
        <p:nvSpPr>
          <p:cNvPr id="1533" name="Google Shape;1533;p159"/>
          <p:cNvSpPr txBox="1"/>
          <p:nvPr/>
        </p:nvSpPr>
        <p:spPr>
          <a:xfrm>
            <a:off x="6057900" y="1665925"/>
            <a:ext cx="2301900" cy="347400"/>
          </a:xfrm>
          <a:prstGeom prst="rect">
            <a:avLst/>
          </a:prstGeom>
          <a:noFill/>
          <a:ln>
            <a:noFill/>
          </a:ln>
        </p:spPr>
        <p:txBody>
          <a:bodyPr anchorCtr="0" anchor="ctr" bIns="0" lIns="0" spcFirstLastPara="1" rIns="0" wrap="square" tIns="0">
            <a:noAutofit/>
          </a:bodyPr>
          <a:lstStyle/>
          <a:p>
            <a:pPr indent="0" lvl="0" marL="0" rtl="0" algn="l">
              <a:lnSpc>
                <a:spcPct val="115000"/>
              </a:lnSpc>
              <a:spcBef>
                <a:spcPts val="0"/>
              </a:spcBef>
              <a:spcAft>
                <a:spcPts val="0"/>
              </a:spcAft>
              <a:buNone/>
            </a:pPr>
            <a:r>
              <a:rPr lang="en">
                <a:solidFill>
                  <a:srgbClr val="EE0000"/>
                </a:solidFill>
                <a:latin typeface="Overpass SemiBold"/>
                <a:ea typeface="Overpass SemiBold"/>
                <a:cs typeface="Overpass SemiBold"/>
                <a:sym typeface="Overpass SemiBold"/>
              </a:rPr>
              <a:t>Red Hat Enterprise Linux 8</a:t>
            </a:r>
            <a:endParaRPr>
              <a:solidFill>
                <a:srgbClr val="EE0000"/>
              </a:solidFill>
              <a:latin typeface="Overpass SemiBold"/>
              <a:ea typeface="Overpass SemiBold"/>
              <a:cs typeface="Overpass SemiBold"/>
              <a:sym typeface="Overpass SemiBold"/>
            </a:endParaRPr>
          </a:p>
        </p:txBody>
      </p:sp>
      <p:sp>
        <p:nvSpPr>
          <p:cNvPr id="1534" name="Google Shape;1534;p159"/>
          <p:cNvSpPr txBox="1"/>
          <p:nvPr/>
        </p:nvSpPr>
        <p:spPr>
          <a:xfrm>
            <a:off x="6057900" y="3190698"/>
            <a:ext cx="2157600" cy="347400"/>
          </a:xfrm>
          <a:prstGeom prst="rect">
            <a:avLst/>
          </a:prstGeom>
          <a:noFill/>
          <a:ln>
            <a:noFill/>
          </a:ln>
        </p:spPr>
        <p:txBody>
          <a:bodyPr anchorCtr="0" anchor="ctr" bIns="0" lIns="0" spcFirstLastPara="1" rIns="0" wrap="square" tIns="0">
            <a:noAutofit/>
          </a:bodyPr>
          <a:lstStyle/>
          <a:p>
            <a:pPr indent="0" lvl="0" marL="0" rtl="0" algn="l">
              <a:lnSpc>
                <a:spcPct val="115000"/>
              </a:lnSpc>
              <a:spcBef>
                <a:spcPts val="0"/>
              </a:spcBef>
              <a:spcAft>
                <a:spcPts val="0"/>
              </a:spcAft>
              <a:buNone/>
            </a:pPr>
            <a:r>
              <a:rPr lang="en">
                <a:solidFill>
                  <a:srgbClr val="EE0000"/>
                </a:solidFill>
                <a:latin typeface="Overpass SemiBold"/>
                <a:ea typeface="Overpass SemiBold"/>
                <a:cs typeface="Overpass SemiBold"/>
                <a:sym typeface="Overpass SemiBold"/>
              </a:rPr>
              <a:t>Content management </a:t>
            </a:r>
            <a:endParaRPr>
              <a:solidFill>
                <a:srgbClr val="EE0000"/>
              </a:solidFill>
              <a:latin typeface="Overpass SemiBold"/>
              <a:ea typeface="Overpass SemiBold"/>
              <a:cs typeface="Overpass SemiBold"/>
              <a:sym typeface="Overpass SemiBold"/>
            </a:endParaRPr>
          </a:p>
        </p:txBody>
      </p:sp>
      <p:sp>
        <p:nvSpPr>
          <p:cNvPr id="1535" name="Google Shape;1535;p159"/>
          <p:cNvSpPr txBox="1"/>
          <p:nvPr/>
        </p:nvSpPr>
        <p:spPr>
          <a:xfrm>
            <a:off x="6057900" y="4715500"/>
            <a:ext cx="2157600" cy="347400"/>
          </a:xfrm>
          <a:prstGeom prst="rect">
            <a:avLst/>
          </a:prstGeom>
          <a:noFill/>
          <a:ln>
            <a:noFill/>
          </a:ln>
        </p:spPr>
        <p:txBody>
          <a:bodyPr anchorCtr="0" anchor="ctr" bIns="0" lIns="0" spcFirstLastPara="1" rIns="0" wrap="square" tIns="0">
            <a:noAutofit/>
          </a:bodyPr>
          <a:lstStyle/>
          <a:p>
            <a:pPr indent="0" lvl="0" marL="0" rtl="0" algn="l">
              <a:lnSpc>
                <a:spcPct val="115000"/>
              </a:lnSpc>
              <a:spcBef>
                <a:spcPts val="0"/>
              </a:spcBef>
              <a:spcAft>
                <a:spcPts val="0"/>
              </a:spcAft>
              <a:buNone/>
            </a:pPr>
            <a:r>
              <a:rPr lang="en">
                <a:solidFill>
                  <a:srgbClr val="EE0000"/>
                </a:solidFill>
                <a:latin typeface="Overpass SemiBold"/>
                <a:ea typeface="Overpass SemiBold"/>
                <a:cs typeface="Overpass SemiBold"/>
                <a:sym typeface="Overpass SemiBold"/>
              </a:rPr>
              <a:t>Usability</a:t>
            </a:r>
            <a:endParaRPr>
              <a:solidFill>
                <a:srgbClr val="EE0000"/>
              </a:solidFill>
              <a:latin typeface="Overpass SemiBold"/>
              <a:ea typeface="Overpass SemiBold"/>
              <a:cs typeface="Overpass SemiBold"/>
              <a:sym typeface="Overpass SemiBold"/>
            </a:endParaRPr>
          </a:p>
        </p:txBody>
      </p:sp>
      <p:sp>
        <p:nvSpPr>
          <p:cNvPr id="1536" name="Google Shape;1536;p159"/>
          <p:cNvSpPr txBox="1"/>
          <p:nvPr/>
        </p:nvSpPr>
        <p:spPr>
          <a:xfrm>
            <a:off x="9814000" y="1665925"/>
            <a:ext cx="2301900" cy="347400"/>
          </a:xfrm>
          <a:prstGeom prst="rect">
            <a:avLst/>
          </a:prstGeom>
          <a:noFill/>
          <a:ln>
            <a:noFill/>
          </a:ln>
        </p:spPr>
        <p:txBody>
          <a:bodyPr anchorCtr="0" anchor="ctr" bIns="0" lIns="0" spcFirstLastPara="1" rIns="0" wrap="square" tIns="0">
            <a:noAutofit/>
          </a:bodyPr>
          <a:lstStyle/>
          <a:p>
            <a:pPr indent="0" lvl="0" marL="0" rtl="0" algn="l">
              <a:lnSpc>
                <a:spcPct val="115000"/>
              </a:lnSpc>
              <a:spcBef>
                <a:spcPts val="0"/>
              </a:spcBef>
              <a:spcAft>
                <a:spcPts val="0"/>
              </a:spcAft>
              <a:buNone/>
            </a:pPr>
            <a:r>
              <a:rPr lang="en">
                <a:solidFill>
                  <a:srgbClr val="EE0000"/>
                </a:solidFill>
                <a:latin typeface="Overpass SemiBold"/>
                <a:ea typeface="Overpass SemiBold"/>
                <a:cs typeface="Overpass SemiBold"/>
                <a:sym typeface="Overpass SemiBold"/>
              </a:rPr>
              <a:t>Security</a:t>
            </a:r>
            <a:endParaRPr>
              <a:solidFill>
                <a:srgbClr val="EE0000"/>
              </a:solidFill>
              <a:latin typeface="Overpass SemiBold"/>
              <a:ea typeface="Overpass SemiBold"/>
              <a:cs typeface="Overpass SemiBold"/>
              <a:sym typeface="Overpass SemiBold"/>
            </a:endParaRPr>
          </a:p>
        </p:txBody>
      </p:sp>
      <p:sp>
        <p:nvSpPr>
          <p:cNvPr id="1537" name="Google Shape;1537;p159"/>
          <p:cNvSpPr txBox="1"/>
          <p:nvPr/>
        </p:nvSpPr>
        <p:spPr>
          <a:xfrm>
            <a:off x="9814000" y="2956250"/>
            <a:ext cx="1758900" cy="816300"/>
          </a:xfrm>
          <a:prstGeom prst="rect">
            <a:avLst/>
          </a:prstGeom>
          <a:noFill/>
          <a:ln>
            <a:noFill/>
          </a:ln>
        </p:spPr>
        <p:txBody>
          <a:bodyPr anchorCtr="0" anchor="ctr" bIns="0" lIns="0" spcFirstLastPara="1" rIns="0" wrap="square" tIns="0">
            <a:noAutofit/>
          </a:bodyPr>
          <a:lstStyle/>
          <a:p>
            <a:pPr indent="0" lvl="0" marL="0" rtl="0" algn="l">
              <a:lnSpc>
                <a:spcPct val="115000"/>
              </a:lnSpc>
              <a:spcBef>
                <a:spcPts val="0"/>
              </a:spcBef>
              <a:spcAft>
                <a:spcPts val="0"/>
              </a:spcAft>
              <a:buNone/>
            </a:pPr>
            <a:r>
              <a:rPr lang="en">
                <a:solidFill>
                  <a:srgbClr val="EE0000"/>
                </a:solidFill>
                <a:latin typeface="Overpass SemiBold"/>
                <a:ea typeface="Overpass SemiBold"/>
                <a:cs typeface="Overpass SemiBold"/>
                <a:sym typeface="Overpass SemiBold"/>
              </a:rPr>
              <a:t>Support</a:t>
            </a:r>
            <a:endParaRPr>
              <a:solidFill>
                <a:srgbClr val="EE0000"/>
              </a:solidFill>
              <a:latin typeface="Overpass SemiBold"/>
              <a:ea typeface="Overpass SemiBold"/>
              <a:cs typeface="Overpass SemiBold"/>
              <a:sym typeface="Overpass SemiBold"/>
            </a:endParaRPr>
          </a:p>
        </p:txBody>
      </p:sp>
      <p:sp>
        <p:nvSpPr>
          <p:cNvPr id="1538" name="Google Shape;1538;p159"/>
          <p:cNvSpPr/>
          <p:nvPr/>
        </p:nvSpPr>
        <p:spPr>
          <a:xfrm>
            <a:off x="8445629" y="4290242"/>
            <a:ext cx="1197900" cy="1197900"/>
          </a:xfrm>
          <a:prstGeom prst="ellipse">
            <a:avLst/>
          </a:pr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159"/>
          <p:cNvSpPr txBox="1"/>
          <p:nvPr/>
        </p:nvSpPr>
        <p:spPr>
          <a:xfrm>
            <a:off x="9813975" y="4715500"/>
            <a:ext cx="2006700" cy="347400"/>
          </a:xfrm>
          <a:prstGeom prst="rect">
            <a:avLst/>
          </a:prstGeom>
          <a:noFill/>
          <a:ln>
            <a:noFill/>
          </a:ln>
        </p:spPr>
        <p:txBody>
          <a:bodyPr anchorCtr="0" anchor="ctr" bIns="0" lIns="0" spcFirstLastPara="1" rIns="0" wrap="square" tIns="0">
            <a:noAutofit/>
          </a:bodyPr>
          <a:lstStyle/>
          <a:p>
            <a:pPr indent="0" lvl="0" marL="0" rtl="0" algn="l">
              <a:lnSpc>
                <a:spcPct val="115000"/>
              </a:lnSpc>
              <a:spcBef>
                <a:spcPts val="0"/>
              </a:spcBef>
              <a:spcAft>
                <a:spcPts val="0"/>
              </a:spcAft>
              <a:buNone/>
            </a:pPr>
            <a:r>
              <a:rPr lang="en">
                <a:solidFill>
                  <a:srgbClr val="EE0000"/>
                </a:solidFill>
                <a:latin typeface="Overpass SemiBold"/>
                <a:ea typeface="Overpass SemiBold"/>
                <a:cs typeface="Overpass SemiBold"/>
                <a:sym typeface="Overpass SemiBold"/>
              </a:rPr>
              <a:t>Reporting</a:t>
            </a:r>
            <a:endParaRPr>
              <a:solidFill>
                <a:srgbClr val="EE0000"/>
              </a:solidFill>
              <a:latin typeface="Overpass SemiBold"/>
              <a:ea typeface="Overpass SemiBold"/>
              <a:cs typeface="Overpass SemiBold"/>
              <a:sym typeface="Overpass SemiBold"/>
            </a:endParaRPr>
          </a:p>
        </p:txBody>
      </p:sp>
      <p:pic>
        <p:nvPicPr>
          <p:cNvPr id="1540" name="Google Shape;1540;p159"/>
          <p:cNvPicPr preferRelativeResize="0"/>
          <p:nvPr/>
        </p:nvPicPr>
        <p:blipFill>
          <a:blip r:embed="rId5">
            <a:alphaModFix/>
          </a:blip>
          <a:stretch>
            <a:fillRect/>
          </a:stretch>
        </p:blipFill>
        <p:spPr>
          <a:xfrm>
            <a:off x="4847625" y="3145651"/>
            <a:ext cx="881749" cy="416498"/>
          </a:xfrm>
          <a:prstGeom prst="rect">
            <a:avLst/>
          </a:prstGeom>
          <a:noFill/>
          <a:ln>
            <a:noFill/>
          </a:ln>
        </p:spPr>
      </p:pic>
      <p:pic>
        <p:nvPicPr>
          <p:cNvPr id="1541" name="Google Shape;1541;p159"/>
          <p:cNvPicPr preferRelativeResize="0"/>
          <p:nvPr/>
        </p:nvPicPr>
        <p:blipFill>
          <a:blip r:embed="rId6">
            <a:alphaModFix/>
          </a:blip>
          <a:stretch>
            <a:fillRect/>
          </a:stretch>
        </p:blipFill>
        <p:spPr>
          <a:xfrm>
            <a:off x="8711496" y="3038600"/>
            <a:ext cx="666158" cy="651600"/>
          </a:xfrm>
          <a:prstGeom prst="rect">
            <a:avLst/>
          </a:prstGeom>
          <a:noFill/>
          <a:ln>
            <a:noFill/>
          </a:ln>
        </p:spPr>
      </p:pic>
      <p:pic>
        <p:nvPicPr>
          <p:cNvPr id="1542" name="Google Shape;1542;p159"/>
          <p:cNvPicPr preferRelativeResize="0"/>
          <p:nvPr/>
        </p:nvPicPr>
        <p:blipFill>
          <a:blip r:embed="rId7">
            <a:alphaModFix/>
          </a:blip>
          <a:stretch>
            <a:fillRect/>
          </a:stretch>
        </p:blipFill>
        <p:spPr>
          <a:xfrm>
            <a:off x="8793009" y="4561842"/>
            <a:ext cx="544950" cy="654715"/>
          </a:xfrm>
          <a:prstGeom prst="rect">
            <a:avLst/>
          </a:prstGeom>
          <a:noFill/>
          <a:ln>
            <a:noFill/>
          </a:ln>
        </p:spPr>
      </p:pic>
      <p:pic>
        <p:nvPicPr>
          <p:cNvPr id="1543" name="Google Shape;1543;p159"/>
          <p:cNvPicPr preferRelativeResize="0"/>
          <p:nvPr/>
        </p:nvPicPr>
        <p:blipFill>
          <a:blip r:embed="rId8">
            <a:alphaModFix/>
          </a:blip>
          <a:stretch>
            <a:fillRect/>
          </a:stretch>
        </p:blipFill>
        <p:spPr>
          <a:xfrm>
            <a:off x="4955412" y="4558906"/>
            <a:ext cx="666150" cy="660588"/>
          </a:xfrm>
          <a:prstGeom prst="rect">
            <a:avLst/>
          </a:prstGeom>
          <a:noFill/>
          <a:ln>
            <a:noFill/>
          </a:ln>
        </p:spPr>
      </p:pic>
      <p:pic>
        <p:nvPicPr>
          <p:cNvPr id="1544" name="Google Shape;1544;p159"/>
          <p:cNvPicPr preferRelativeResize="0"/>
          <p:nvPr/>
        </p:nvPicPr>
        <p:blipFill>
          <a:blip r:embed="rId9">
            <a:alphaModFix/>
          </a:blip>
          <a:stretch>
            <a:fillRect/>
          </a:stretch>
        </p:blipFill>
        <p:spPr>
          <a:xfrm>
            <a:off x="5072457" y="1424775"/>
            <a:ext cx="432061" cy="787650"/>
          </a:xfrm>
          <a:prstGeom prst="rect">
            <a:avLst/>
          </a:prstGeom>
          <a:noFill/>
          <a:ln>
            <a:noFill/>
          </a:ln>
        </p:spPr>
      </p:pic>
      <p:sp>
        <p:nvSpPr>
          <p:cNvPr id="1545" name="Google Shape;1545;p159"/>
          <p:cNvSpPr txBox="1"/>
          <p:nvPr>
            <p:ph idx="1" type="subTitle"/>
          </p:nvPr>
        </p:nvSpPr>
        <p:spPr>
          <a:xfrm>
            <a:off x="447663" y="55441"/>
            <a:ext cx="5147700" cy="816300"/>
          </a:xfrm>
          <a:prstGeom prst="rect">
            <a:avLst/>
          </a:prstGeom>
        </p:spPr>
        <p:txBody>
          <a:bodyPr anchorCtr="0" anchor="ctr" bIns="91650" lIns="439925" spcFirstLastPara="1" rIns="91650" wrap="square" tIns="91650">
            <a:noAutofit/>
          </a:bodyPr>
          <a:lstStyle/>
          <a:p>
            <a:pPr indent="0" lvl="0" marL="0" rtl="0" algn="l">
              <a:spcBef>
                <a:spcPts val="0"/>
              </a:spcBef>
              <a:spcAft>
                <a:spcPts val="0"/>
              </a:spcAft>
              <a:buClr>
                <a:schemeClr val="dk1"/>
              </a:buClr>
              <a:buSzPts val="1100"/>
              <a:buFont typeface="Arial"/>
              <a:buNone/>
            </a:pPr>
            <a:r>
              <a:rPr lang="en"/>
              <a:t>Red Hat Satellite</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49" name="Shape 1549"/>
        <p:cNvGrpSpPr/>
        <p:nvPr/>
      </p:nvGrpSpPr>
      <p:grpSpPr>
        <a:xfrm>
          <a:off x="0" y="0"/>
          <a:ext cx="0" cy="0"/>
          <a:chOff x="0" y="0"/>
          <a:chExt cx="0" cy="0"/>
        </a:xfrm>
      </p:grpSpPr>
      <p:sp>
        <p:nvSpPr>
          <p:cNvPr id="1550" name="Google Shape;1550;p160"/>
          <p:cNvSpPr txBox="1"/>
          <p:nvPr>
            <p:ph type="title"/>
          </p:nvPr>
        </p:nvSpPr>
        <p:spPr>
          <a:xfrm>
            <a:off x="447653" y="1084567"/>
            <a:ext cx="7989300" cy="2105100"/>
          </a:xfrm>
          <a:prstGeom prst="rect">
            <a:avLst/>
          </a:prstGeom>
        </p:spPr>
        <p:txBody>
          <a:bodyPr anchorCtr="0" anchor="t" bIns="91650" lIns="439925" spcFirstLastPara="1" rIns="91650" wrap="square" tIns="91650">
            <a:noAutofit/>
          </a:bodyPr>
          <a:lstStyle/>
          <a:p>
            <a:pPr indent="0" lvl="0" marL="0" rtl="0" algn="l">
              <a:spcBef>
                <a:spcPts val="0"/>
              </a:spcBef>
              <a:spcAft>
                <a:spcPts val="0"/>
              </a:spcAft>
              <a:buNone/>
            </a:pPr>
            <a:r>
              <a:rPr lang="en"/>
              <a:t>Automation</a:t>
            </a:r>
            <a:endParaRPr/>
          </a:p>
          <a:p>
            <a:pPr indent="0" lvl="0" marL="0" rtl="0" algn="l">
              <a:spcBef>
                <a:spcPts val="0"/>
              </a:spcBef>
              <a:spcAft>
                <a:spcPts val="0"/>
              </a:spcAft>
              <a:buNone/>
            </a:pPr>
            <a:r>
              <a:rPr lang="en"/>
              <a:t>Enhancements</a:t>
            </a:r>
            <a:endParaRPr/>
          </a:p>
        </p:txBody>
      </p:sp>
      <p:sp>
        <p:nvSpPr>
          <p:cNvPr id="1551" name="Google Shape;1551;p160"/>
          <p:cNvSpPr txBox="1"/>
          <p:nvPr>
            <p:ph idx="12" type="sldNum"/>
          </p:nvPr>
        </p:nvSpPr>
        <p:spPr>
          <a:xfrm>
            <a:off x="81954" y="6169556"/>
            <a:ext cx="731400" cy="143700"/>
          </a:xfrm>
          <a:prstGeom prst="rect">
            <a:avLst/>
          </a:prstGeom>
          <a:noFill/>
          <a:ln>
            <a:noFill/>
          </a:ln>
        </p:spPr>
        <p:txBody>
          <a:bodyPr anchorCtr="0" anchor="ctr" bIns="122175" lIns="122175" spcFirstLastPara="1" rIns="122175" wrap="square" tIns="122175">
            <a:noAutofit/>
          </a:bodyPr>
          <a:lstStyle/>
          <a:p>
            <a:pPr indent="0" lvl="0" marL="0" rtl="0" algn="l">
              <a:spcBef>
                <a:spcPts val="0"/>
              </a:spcBef>
              <a:spcAft>
                <a:spcPts val="0"/>
              </a:spcAft>
              <a:buNone/>
            </a:pPr>
            <a:fld id="{00000000-1234-1234-1234-123412341234}" type="slidenum">
              <a:rPr lang="en" sz="1800"/>
              <a:t>‹#›</a:t>
            </a:fld>
            <a:endParaRPr sz="1800"/>
          </a:p>
        </p:txBody>
      </p:sp>
      <p:sp>
        <p:nvSpPr>
          <p:cNvPr id="1552" name="Google Shape;1552;p160"/>
          <p:cNvSpPr txBox="1"/>
          <p:nvPr>
            <p:ph idx="1" type="subTitle"/>
          </p:nvPr>
        </p:nvSpPr>
        <p:spPr>
          <a:xfrm>
            <a:off x="447663" y="55441"/>
            <a:ext cx="5147400" cy="816600"/>
          </a:xfrm>
          <a:prstGeom prst="rect">
            <a:avLst/>
          </a:prstGeom>
        </p:spPr>
        <p:txBody>
          <a:bodyPr anchorCtr="0" anchor="ctr" bIns="91650" lIns="439925" spcFirstLastPara="1" rIns="91650" wrap="square" tIns="91650">
            <a:noAutofit/>
          </a:bodyPr>
          <a:lstStyle/>
          <a:p>
            <a:pPr indent="0" lvl="0" marL="0" rtl="0" algn="l">
              <a:spcBef>
                <a:spcPts val="0"/>
              </a:spcBef>
              <a:spcAft>
                <a:spcPts val="0"/>
              </a:spcAft>
              <a:buNone/>
            </a:pPr>
            <a:r>
              <a:rPr lang="en">
                <a:solidFill>
                  <a:srgbClr val="FFFFFF"/>
                </a:solidFill>
              </a:rPr>
              <a:t>Red Hat Satellite</a:t>
            </a:r>
            <a:endParaRPr>
              <a:solidFill>
                <a:srgbClr val="FFFFFF"/>
              </a:solidFill>
            </a:endParaRPr>
          </a:p>
        </p:txBody>
      </p:sp>
      <p:sp>
        <p:nvSpPr>
          <p:cNvPr id="1553" name="Google Shape;1553;p160"/>
          <p:cNvSpPr txBox="1"/>
          <p:nvPr>
            <p:ph idx="2" type="subTitle"/>
          </p:nvPr>
        </p:nvSpPr>
        <p:spPr>
          <a:xfrm>
            <a:off x="9170039" y="1743733"/>
            <a:ext cx="2473500" cy="3309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Continuing Enhancements around Automation in Satellite</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57" name="Shape 1557"/>
        <p:cNvGrpSpPr/>
        <p:nvPr/>
      </p:nvGrpSpPr>
      <p:grpSpPr>
        <a:xfrm>
          <a:off x="0" y="0"/>
          <a:ext cx="0" cy="0"/>
          <a:chOff x="0" y="0"/>
          <a:chExt cx="0" cy="0"/>
        </a:xfrm>
      </p:grpSpPr>
      <p:sp>
        <p:nvSpPr>
          <p:cNvPr id="1558" name="Google Shape;1558;p161"/>
          <p:cNvSpPr/>
          <p:nvPr/>
        </p:nvSpPr>
        <p:spPr>
          <a:xfrm>
            <a:off x="0" y="2184063"/>
            <a:ext cx="6304800" cy="3361200"/>
          </a:xfrm>
          <a:prstGeom prst="rect">
            <a:avLst/>
          </a:prstGeom>
          <a:gradFill>
            <a:gsLst>
              <a:gs pos="0">
                <a:srgbClr val="DDE3E7">
                  <a:alpha val="0"/>
                </a:srgbClr>
              </a:gs>
              <a:gs pos="100000">
                <a:srgbClr val="DDE3E7"/>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161"/>
          <p:cNvSpPr txBox="1"/>
          <p:nvPr/>
        </p:nvSpPr>
        <p:spPr>
          <a:xfrm>
            <a:off x="1752600" y="946000"/>
            <a:ext cx="8686800" cy="967800"/>
          </a:xfrm>
          <a:prstGeom prst="rect">
            <a:avLst/>
          </a:prstGeom>
          <a:noFill/>
          <a:ln>
            <a:noFill/>
          </a:ln>
        </p:spPr>
        <p:txBody>
          <a:bodyPr anchorCtr="0" anchor="t" bIns="0" lIns="0" spcFirstLastPara="1" rIns="0" wrap="square" tIns="0">
            <a:noAutofit/>
          </a:bodyPr>
          <a:lstStyle/>
          <a:p>
            <a:pPr indent="0" lvl="0" marL="0" rtl="0" algn="ctr">
              <a:lnSpc>
                <a:spcPct val="130000"/>
              </a:lnSpc>
              <a:spcBef>
                <a:spcPts val="0"/>
              </a:spcBef>
              <a:spcAft>
                <a:spcPts val="0"/>
              </a:spcAft>
              <a:buNone/>
            </a:pPr>
            <a:r>
              <a:rPr lang="en" sz="2600">
                <a:latin typeface="Overpass Light"/>
                <a:ea typeface="Overpass Light"/>
                <a:cs typeface="Overpass Light"/>
                <a:sym typeface="Overpass Light"/>
              </a:rPr>
              <a:t>Automation enhancements</a:t>
            </a:r>
            <a:endParaRPr sz="2600">
              <a:latin typeface="Overpass Light"/>
              <a:ea typeface="Overpass Light"/>
              <a:cs typeface="Overpass Light"/>
              <a:sym typeface="Overpass Light"/>
            </a:endParaRPr>
          </a:p>
        </p:txBody>
      </p:sp>
      <p:sp>
        <p:nvSpPr>
          <p:cNvPr id="1560" name="Google Shape;1560;p161"/>
          <p:cNvSpPr txBox="1"/>
          <p:nvPr/>
        </p:nvSpPr>
        <p:spPr>
          <a:xfrm>
            <a:off x="81975" y="6169556"/>
            <a:ext cx="731700" cy="143700"/>
          </a:xfrm>
          <a:prstGeom prst="rect">
            <a:avLst/>
          </a:prstGeom>
          <a:noFill/>
          <a:ln>
            <a:noFill/>
          </a:ln>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sz="800">
                <a:latin typeface="Overpass SemiBold"/>
                <a:ea typeface="Overpass SemiBold"/>
                <a:cs typeface="Overpass SemiBold"/>
                <a:sym typeface="Overpass SemiBold"/>
              </a:rPr>
              <a:t>‹#›</a:t>
            </a:fld>
            <a:endParaRPr sz="800">
              <a:latin typeface="Overpass SemiBold"/>
              <a:ea typeface="Overpass SemiBold"/>
              <a:cs typeface="Overpass SemiBold"/>
              <a:sym typeface="Overpass SemiBold"/>
            </a:endParaRPr>
          </a:p>
        </p:txBody>
      </p:sp>
      <p:sp>
        <p:nvSpPr>
          <p:cNvPr id="1561" name="Google Shape;1561;p161"/>
          <p:cNvSpPr txBox="1"/>
          <p:nvPr/>
        </p:nvSpPr>
        <p:spPr>
          <a:xfrm>
            <a:off x="5661850" y="2737500"/>
            <a:ext cx="5486400" cy="3291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1600">
                <a:solidFill>
                  <a:srgbClr val="EE0000"/>
                </a:solidFill>
                <a:latin typeface="Overpass SemiBold"/>
                <a:ea typeface="Overpass SemiBold"/>
                <a:cs typeface="Overpass SemiBold"/>
                <a:sym typeface="Overpass SemiBold"/>
              </a:rPr>
              <a:t>Ansible 2.8 upgrade </a:t>
            </a:r>
            <a:endParaRPr sz="1600">
              <a:solidFill>
                <a:srgbClr val="EE0000"/>
              </a:solidFill>
              <a:latin typeface="Overpass SemiBold"/>
              <a:ea typeface="Overpass SemiBold"/>
              <a:cs typeface="Overpass SemiBold"/>
              <a:sym typeface="Overpass SemiBold"/>
            </a:endParaRPr>
          </a:p>
          <a:p>
            <a:pPr indent="0" lvl="0" marL="0" rtl="0" algn="l">
              <a:spcBef>
                <a:spcPts val="0"/>
              </a:spcBef>
              <a:spcAft>
                <a:spcPts val="0"/>
              </a:spcAft>
              <a:buClr>
                <a:srgbClr val="000000"/>
              </a:buClr>
              <a:buSzPts val="1100"/>
              <a:buFont typeface="Arial"/>
              <a:buNone/>
            </a:pPr>
            <a:r>
              <a:rPr lang="en" sz="1600">
                <a:latin typeface="Overpass Light"/>
                <a:ea typeface="Overpass Light"/>
                <a:cs typeface="Overpass Light"/>
                <a:sym typeface="Overpass Light"/>
              </a:rPr>
              <a:t>Upgrading the built-in Ansible to the latest release</a:t>
            </a:r>
            <a:endParaRPr sz="1600">
              <a:latin typeface="Overpass Light"/>
              <a:ea typeface="Overpass Light"/>
              <a:cs typeface="Overpass Light"/>
              <a:sym typeface="Overpass Light"/>
            </a:endParaRPr>
          </a:p>
          <a:p>
            <a:pPr indent="0" lvl="0" marL="0" rtl="0" algn="l">
              <a:spcBef>
                <a:spcPts val="0"/>
              </a:spcBef>
              <a:spcAft>
                <a:spcPts val="0"/>
              </a:spcAft>
              <a:buClr>
                <a:srgbClr val="000000"/>
              </a:buClr>
              <a:buSzPts val="1100"/>
              <a:buFont typeface="Arial"/>
              <a:buNone/>
            </a:pPr>
            <a:r>
              <a:t/>
            </a:r>
            <a:endParaRPr sz="1600">
              <a:solidFill>
                <a:srgbClr val="000000"/>
              </a:solidFill>
              <a:latin typeface="Overpass Light"/>
              <a:ea typeface="Overpass Light"/>
              <a:cs typeface="Overpass Light"/>
              <a:sym typeface="Overpass Light"/>
            </a:endParaRPr>
          </a:p>
          <a:p>
            <a:pPr indent="0" lvl="0" marL="0" rtl="0" algn="l">
              <a:spcBef>
                <a:spcPts val="0"/>
              </a:spcBef>
              <a:spcAft>
                <a:spcPts val="0"/>
              </a:spcAft>
              <a:buClr>
                <a:srgbClr val="000000"/>
              </a:buClr>
              <a:buSzPts val="1100"/>
              <a:buFont typeface="Arial"/>
              <a:buNone/>
            </a:pPr>
            <a:r>
              <a:rPr lang="en" sz="1600">
                <a:solidFill>
                  <a:srgbClr val="EE0000"/>
                </a:solidFill>
                <a:latin typeface="Overpass SemiBold"/>
                <a:ea typeface="Overpass SemiBold"/>
                <a:cs typeface="Overpass SemiBold"/>
                <a:sym typeface="Overpass SemiBold"/>
              </a:rPr>
              <a:t>Smart class parameters</a:t>
            </a:r>
            <a:endParaRPr sz="1600">
              <a:solidFill>
                <a:srgbClr val="EE0000"/>
              </a:solidFill>
              <a:latin typeface="Overpass SemiBold"/>
              <a:ea typeface="Overpass SemiBold"/>
              <a:cs typeface="Overpass SemiBold"/>
              <a:sym typeface="Overpass SemiBold"/>
            </a:endParaRPr>
          </a:p>
          <a:p>
            <a:pPr indent="0" lvl="0" marL="0" rtl="0" algn="l">
              <a:spcBef>
                <a:spcPts val="0"/>
              </a:spcBef>
              <a:spcAft>
                <a:spcPts val="0"/>
              </a:spcAft>
              <a:buClr>
                <a:srgbClr val="000000"/>
              </a:buClr>
              <a:buSzPts val="1100"/>
              <a:buFont typeface="Arial"/>
              <a:buNone/>
            </a:pPr>
            <a:r>
              <a:rPr lang="en" sz="1600">
                <a:latin typeface="Overpass Light"/>
                <a:ea typeface="Overpass Light"/>
                <a:cs typeface="Overpass Light"/>
                <a:sym typeface="Overpass Light"/>
              </a:rPr>
              <a:t>Ability to use Ansible Automation Platform variables as smart class parameters, making Ansible </a:t>
            </a:r>
            <a:r>
              <a:rPr lang="en" sz="1600">
                <a:latin typeface="Overpass Light"/>
                <a:ea typeface="Overpass Light"/>
                <a:cs typeface="Overpass Light"/>
                <a:sym typeface="Overpass Light"/>
              </a:rPr>
              <a:t> roles</a:t>
            </a:r>
            <a:r>
              <a:rPr lang="en" sz="1600">
                <a:latin typeface="Overpass Light"/>
                <a:ea typeface="Overpass Light"/>
                <a:cs typeface="Overpass Light"/>
                <a:sym typeface="Overpass Light"/>
              </a:rPr>
              <a:t> easier to use</a:t>
            </a:r>
            <a:endParaRPr sz="1600">
              <a:solidFill>
                <a:srgbClr val="000000"/>
              </a:solidFill>
              <a:latin typeface="Overpass Light"/>
              <a:ea typeface="Overpass Light"/>
              <a:cs typeface="Overpass Light"/>
              <a:sym typeface="Overpass Light"/>
            </a:endParaRPr>
          </a:p>
          <a:p>
            <a:pPr indent="0" lvl="0" marL="0" rtl="0" algn="l">
              <a:spcBef>
                <a:spcPts val="0"/>
              </a:spcBef>
              <a:spcAft>
                <a:spcPts val="0"/>
              </a:spcAft>
              <a:buClr>
                <a:srgbClr val="000000"/>
              </a:buClr>
              <a:buSzPts val="1100"/>
              <a:buFont typeface="Arial"/>
              <a:buNone/>
            </a:pPr>
            <a:r>
              <a:t/>
            </a:r>
            <a:endParaRPr sz="1600">
              <a:solidFill>
                <a:srgbClr val="000000"/>
              </a:solidFill>
              <a:latin typeface="Overpass Light"/>
              <a:ea typeface="Overpass Light"/>
              <a:cs typeface="Overpass Light"/>
              <a:sym typeface="Overpass Light"/>
            </a:endParaRPr>
          </a:p>
          <a:p>
            <a:pPr indent="0" lvl="0" marL="0" rtl="0" algn="l">
              <a:spcBef>
                <a:spcPts val="0"/>
              </a:spcBef>
              <a:spcAft>
                <a:spcPts val="0"/>
              </a:spcAft>
              <a:buNone/>
            </a:pPr>
            <a:r>
              <a:rPr lang="en" sz="1600">
                <a:solidFill>
                  <a:srgbClr val="EE0000"/>
                </a:solidFill>
                <a:latin typeface="Overpass SemiBold"/>
                <a:ea typeface="Overpass SemiBold"/>
                <a:cs typeface="Overpass SemiBold"/>
                <a:sym typeface="Overpass SemiBold"/>
              </a:rPr>
              <a:t>OpenSCAP deployed by Ansible </a:t>
            </a:r>
            <a:endParaRPr sz="1600">
              <a:solidFill>
                <a:srgbClr val="EE0000"/>
              </a:solidFill>
              <a:latin typeface="Overpass SemiBold"/>
              <a:ea typeface="Overpass SemiBold"/>
              <a:cs typeface="Overpass SemiBold"/>
              <a:sym typeface="Overpass SemiBold"/>
            </a:endParaRPr>
          </a:p>
          <a:p>
            <a:pPr indent="0" lvl="0" marL="0" rtl="0" algn="l">
              <a:spcBef>
                <a:spcPts val="0"/>
              </a:spcBef>
              <a:spcAft>
                <a:spcPts val="0"/>
              </a:spcAft>
              <a:buClr>
                <a:srgbClr val="000000"/>
              </a:buClr>
              <a:buSzPts val="1100"/>
              <a:buFont typeface="Arial"/>
              <a:buNone/>
            </a:pPr>
            <a:r>
              <a:rPr lang="en" sz="1600">
                <a:latin typeface="Overpass Light"/>
                <a:ea typeface="Overpass Light"/>
                <a:cs typeface="Overpass Light"/>
                <a:sym typeface="Overpass Light"/>
              </a:rPr>
              <a:t>Ability to deploy OpenSCAP using Ansible Automation Platform</a:t>
            </a:r>
            <a:endParaRPr sz="1600">
              <a:solidFill>
                <a:srgbClr val="000000"/>
              </a:solidFill>
              <a:latin typeface="Overpass Light"/>
              <a:ea typeface="Overpass Light"/>
              <a:cs typeface="Overpass Light"/>
              <a:sym typeface="Overpass Light"/>
            </a:endParaRPr>
          </a:p>
          <a:p>
            <a:pPr indent="0" lvl="0" marL="0" rtl="0" algn="l">
              <a:spcBef>
                <a:spcPts val="0"/>
              </a:spcBef>
              <a:spcAft>
                <a:spcPts val="0"/>
              </a:spcAft>
              <a:buClr>
                <a:srgbClr val="000000"/>
              </a:buClr>
              <a:buSzPts val="1100"/>
              <a:buFont typeface="Arial"/>
              <a:buNone/>
            </a:pPr>
            <a:r>
              <a:t/>
            </a:r>
            <a:endParaRPr sz="1600">
              <a:solidFill>
                <a:srgbClr val="000000"/>
              </a:solidFill>
              <a:latin typeface="Overpass Light"/>
              <a:ea typeface="Overpass Light"/>
              <a:cs typeface="Overpass Light"/>
              <a:sym typeface="Overpass Light"/>
            </a:endParaRPr>
          </a:p>
          <a:p>
            <a:pPr indent="0" lvl="0" marL="0" rtl="0" algn="l">
              <a:spcBef>
                <a:spcPts val="0"/>
              </a:spcBef>
              <a:spcAft>
                <a:spcPts val="0"/>
              </a:spcAft>
              <a:buNone/>
            </a:pPr>
            <a:r>
              <a:t/>
            </a:r>
            <a:endParaRPr sz="1600">
              <a:solidFill>
                <a:srgbClr val="000000"/>
              </a:solidFill>
              <a:latin typeface="Overpass Light"/>
              <a:ea typeface="Overpass Light"/>
              <a:cs typeface="Overpass Light"/>
              <a:sym typeface="Overpass Light"/>
            </a:endParaRPr>
          </a:p>
        </p:txBody>
      </p:sp>
      <p:sp>
        <p:nvSpPr>
          <p:cNvPr id="1562" name="Google Shape;1562;p161"/>
          <p:cNvSpPr txBox="1"/>
          <p:nvPr/>
        </p:nvSpPr>
        <p:spPr>
          <a:xfrm>
            <a:off x="0" y="1497675"/>
            <a:ext cx="12192000" cy="364800"/>
          </a:xfrm>
          <a:prstGeom prst="rect">
            <a:avLst/>
          </a:prstGeom>
          <a:noFill/>
          <a:ln>
            <a:noFill/>
          </a:ln>
        </p:spPr>
        <p:txBody>
          <a:bodyPr anchorCtr="0" anchor="t" bIns="0" lIns="0" spcFirstLastPara="1" rIns="0" wrap="square" tIns="0">
            <a:noAutofit/>
          </a:bodyPr>
          <a:lstStyle/>
          <a:p>
            <a:pPr indent="0" lvl="0" marL="0" rtl="0" algn="ctr">
              <a:lnSpc>
                <a:spcPct val="155000"/>
              </a:lnSpc>
              <a:spcBef>
                <a:spcPts val="0"/>
              </a:spcBef>
              <a:spcAft>
                <a:spcPts val="0"/>
              </a:spcAft>
              <a:buNone/>
            </a:pPr>
            <a:r>
              <a:rPr lang="en" sz="1800">
                <a:solidFill>
                  <a:srgbClr val="EE0000"/>
                </a:solidFill>
                <a:latin typeface="Overpass Light"/>
                <a:ea typeface="Overpass Light"/>
                <a:cs typeface="Overpass Light"/>
                <a:sym typeface="Overpass Light"/>
              </a:rPr>
              <a:t>Continuing improvements with R</a:t>
            </a:r>
            <a:r>
              <a:rPr lang="en" sz="1800">
                <a:solidFill>
                  <a:srgbClr val="EE0000"/>
                </a:solidFill>
                <a:latin typeface="Overpass Light"/>
                <a:ea typeface="Overpass Light"/>
                <a:cs typeface="Overpass Light"/>
                <a:sym typeface="Overpass Light"/>
              </a:rPr>
              <a:t>ed Hat </a:t>
            </a:r>
            <a:r>
              <a:rPr lang="en" sz="1800">
                <a:solidFill>
                  <a:srgbClr val="EE0000"/>
                </a:solidFill>
                <a:latin typeface="Overpass Light"/>
                <a:ea typeface="Overpass Light"/>
                <a:cs typeface="Overpass Light"/>
                <a:sym typeface="Overpass Light"/>
              </a:rPr>
              <a:t>Ansible</a:t>
            </a:r>
            <a:r>
              <a:rPr lang="en" sz="1050">
                <a:solidFill>
                  <a:srgbClr val="FF0000"/>
                </a:solidFill>
                <a:highlight>
                  <a:srgbClr val="FFFFFF"/>
                </a:highlight>
                <a:latin typeface="Roboto"/>
                <a:ea typeface="Roboto"/>
                <a:cs typeface="Roboto"/>
                <a:sym typeface="Roboto"/>
              </a:rPr>
              <a:t>®</a:t>
            </a:r>
            <a:r>
              <a:rPr lang="en" sz="1800">
                <a:solidFill>
                  <a:srgbClr val="EE0000"/>
                </a:solidFill>
                <a:latin typeface="Overpass Light"/>
                <a:ea typeface="Overpass Light"/>
                <a:cs typeface="Overpass Light"/>
                <a:sym typeface="Overpass Light"/>
              </a:rPr>
              <a:t> Automation</a:t>
            </a:r>
            <a:r>
              <a:rPr lang="en" sz="1800">
                <a:solidFill>
                  <a:srgbClr val="EE0000"/>
                </a:solidFill>
                <a:latin typeface="Overpass Light"/>
                <a:ea typeface="Overpass Light"/>
                <a:cs typeface="Overpass Light"/>
                <a:sym typeface="Overpass Light"/>
              </a:rPr>
              <a:t> Platform</a:t>
            </a:r>
            <a:endParaRPr sz="1800">
              <a:solidFill>
                <a:srgbClr val="EE0000"/>
              </a:solidFill>
              <a:latin typeface="Overpass Light"/>
              <a:ea typeface="Overpass Light"/>
              <a:cs typeface="Overpass Light"/>
              <a:sym typeface="Overpass Light"/>
            </a:endParaRPr>
          </a:p>
        </p:txBody>
      </p:sp>
      <p:cxnSp>
        <p:nvCxnSpPr>
          <p:cNvPr id="1563" name="Google Shape;1563;p161"/>
          <p:cNvCxnSpPr/>
          <p:nvPr/>
        </p:nvCxnSpPr>
        <p:spPr>
          <a:xfrm>
            <a:off x="5676675" y="2542200"/>
            <a:ext cx="6512100" cy="0"/>
          </a:xfrm>
          <a:prstGeom prst="straightConnector1">
            <a:avLst/>
          </a:prstGeom>
          <a:noFill/>
          <a:ln cap="flat" cmpd="sng" w="9525">
            <a:solidFill>
              <a:srgbClr val="EE0000"/>
            </a:solidFill>
            <a:prstDash val="solid"/>
            <a:round/>
            <a:headEnd len="med" w="med" type="none"/>
            <a:tailEnd len="med" w="med" type="none"/>
          </a:ln>
        </p:spPr>
      </p:cxnSp>
      <p:pic>
        <p:nvPicPr>
          <p:cNvPr id="1564" name="Google Shape;1564;p161"/>
          <p:cNvPicPr preferRelativeResize="0"/>
          <p:nvPr/>
        </p:nvPicPr>
        <p:blipFill>
          <a:blip r:embed="rId4">
            <a:alphaModFix/>
          </a:blip>
          <a:stretch>
            <a:fillRect/>
          </a:stretch>
        </p:blipFill>
        <p:spPr>
          <a:xfrm>
            <a:off x="928050" y="3329097"/>
            <a:ext cx="3450501" cy="1044006"/>
          </a:xfrm>
          <a:prstGeom prst="rect">
            <a:avLst/>
          </a:prstGeom>
          <a:noFill/>
          <a:ln>
            <a:noFill/>
          </a:ln>
        </p:spPr>
      </p:pic>
      <p:sp>
        <p:nvSpPr>
          <p:cNvPr id="1565" name="Google Shape;1565;p161"/>
          <p:cNvSpPr txBox="1"/>
          <p:nvPr>
            <p:ph idx="1" type="subTitle"/>
          </p:nvPr>
        </p:nvSpPr>
        <p:spPr>
          <a:xfrm>
            <a:off x="447663" y="55441"/>
            <a:ext cx="5147700" cy="816300"/>
          </a:xfrm>
          <a:prstGeom prst="rect">
            <a:avLst/>
          </a:prstGeom>
        </p:spPr>
        <p:txBody>
          <a:bodyPr anchorCtr="0" anchor="ctr" bIns="91650" lIns="439925" spcFirstLastPara="1" rIns="91650" wrap="square" tIns="91650">
            <a:noAutofit/>
          </a:bodyPr>
          <a:lstStyle/>
          <a:p>
            <a:pPr indent="0" lvl="0" marL="0" rtl="0" algn="l">
              <a:spcBef>
                <a:spcPts val="0"/>
              </a:spcBef>
              <a:spcAft>
                <a:spcPts val="0"/>
              </a:spcAft>
              <a:buClr>
                <a:schemeClr val="dk1"/>
              </a:buClr>
              <a:buSzPts val="1100"/>
              <a:buFont typeface="Arial"/>
              <a:buNone/>
            </a:pPr>
            <a:r>
              <a:rPr lang="en"/>
              <a:t>Red Hat Satellite</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69" name="Shape 1569"/>
        <p:cNvGrpSpPr/>
        <p:nvPr/>
      </p:nvGrpSpPr>
      <p:grpSpPr>
        <a:xfrm>
          <a:off x="0" y="0"/>
          <a:ext cx="0" cy="0"/>
          <a:chOff x="0" y="0"/>
          <a:chExt cx="0" cy="0"/>
        </a:xfrm>
      </p:grpSpPr>
      <p:sp>
        <p:nvSpPr>
          <p:cNvPr id="1570" name="Google Shape;1570;p162"/>
          <p:cNvSpPr txBox="1"/>
          <p:nvPr>
            <p:ph type="title"/>
          </p:nvPr>
        </p:nvSpPr>
        <p:spPr>
          <a:xfrm>
            <a:off x="447653" y="1084567"/>
            <a:ext cx="7989300" cy="2105100"/>
          </a:xfrm>
          <a:prstGeom prst="rect">
            <a:avLst/>
          </a:prstGeom>
        </p:spPr>
        <p:txBody>
          <a:bodyPr anchorCtr="0" anchor="t" bIns="91650" lIns="439925" spcFirstLastPara="1" rIns="91650" wrap="square" tIns="91650">
            <a:noAutofit/>
          </a:bodyPr>
          <a:lstStyle/>
          <a:p>
            <a:pPr indent="0" lvl="0" marL="0" rtl="0" algn="l">
              <a:spcBef>
                <a:spcPts val="0"/>
              </a:spcBef>
              <a:spcAft>
                <a:spcPts val="0"/>
              </a:spcAft>
              <a:buNone/>
            </a:pPr>
            <a:r>
              <a:rPr lang="en"/>
              <a:t>Reporting</a:t>
            </a:r>
            <a:endParaRPr/>
          </a:p>
        </p:txBody>
      </p:sp>
      <p:sp>
        <p:nvSpPr>
          <p:cNvPr id="1571" name="Google Shape;1571;p162"/>
          <p:cNvSpPr txBox="1"/>
          <p:nvPr>
            <p:ph idx="12" type="sldNum"/>
          </p:nvPr>
        </p:nvSpPr>
        <p:spPr>
          <a:xfrm>
            <a:off x="81954" y="6169556"/>
            <a:ext cx="731400" cy="143700"/>
          </a:xfrm>
          <a:prstGeom prst="rect">
            <a:avLst/>
          </a:prstGeom>
          <a:noFill/>
          <a:ln>
            <a:noFill/>
          </a:ln>
        </p:spPr>
        <p:txBody>
          <a:bodyPr anchorCtr="0" anchor="ctr" bIns="122175" lIns="122175" spcFirstLastPara="1" rIns="122175" wrap="square" tIns="122175">
            <a:noAutofit/>
          </a:bodyPr>
          <a:lstStyle/>
          <a:p>
            <a:pPr indent="0" lvl="0" marL="0" rtl="0" algn="l">
              <a:spcBef>
                <a:spcPts val="0"/>
              </a:spcBef>
              <a:spcAft>
                <a:spcPts val="0"/>
              </a:spcAft>
              <a:buNone/>
            </a:pPr>
            <a:fld id="{00000000-1234-1234-1234-123412341234}" type="slidenum">
              <a:rPr lang="en" sz="1800"/>
              <a:t>‹#›</a:t>
            </a:fld>
            <a:endParaRPr sz="1800"/>
          </a:p>
        </p:txBody>
      </p:sp>
      <p:sp>
        <p:nvSpPr>
          <p:cNvPr id="1572" name="Google Shape;1572;p162"/>
          <p:cNvSpPr txBox="1"/>
          <p:nvPr>
            <p:ph idx="1" type="subTitle"/>
          </p:nvPr>
        </p:nvSpPr>
        <p:spPr>
          <a:xfrm>
            <a:off x="447663" y="55441"/>
            <a:ext cx="5147400" cy="816600"/>
          </a:xfrm>
          <a:prstGeom prst="rect">
            <a:avLst/>
          </a:prstGeom>
        </p:spPr>
        <p:txBody>
          <a:bodyPr anchorCtr="0" anchor="ctr" bIns="91650" lIns="439925" spcFirstLastPara="1" rIns="91650" wrap="square" tIns="91650">
            <a:noAutofit/>
          </a:bodyPr>
          <a:lstStyle/>
          <a:p>
            <a:pPr indent="0" lvl="0" marL="0" rtl="0" algn="l">
              <a:spcBef>
                <a:spcPts val="0"/>
              </a:spcBef>
              <a:spcAft>
                <a:spcPts val="0"/>
              </a:spcAft>
              <a:buNone/>
            </a:pPr>
            <a:r>
              <a:rPr lang="en">
                <a:solidFill>
                  <a:srgbClr val="FFFFFF"/>
                </a:solidFill>
              </a:rPr>
              <a:t>Red Hat Satellite</a:t>
            </a:r>
            <a:endParaRPr>
              <a:solidFill>
                <a:srgbClr val="FFFFFF"/>
              </a:solidFill>
            </a:endParaRPr>
          </a:p>
        </p:txBody>
      </p:sp>
      <p:sp>
        <p:nvSpPr>
          <p:cNvPr id="1573" name="Google Shape;1573;p162"/>
          <p:cNvSpPr txBox="1"/>
          <p:nvPr>
            <p:ph idx="2" type="subTitle"/>
          </p:nvPr>
        </p:nvSpPr>
        <p:spPr>
          <a:xfrm>
            <a:off x="9249153" y="1743733"/>
            <a:ext cx="2215800" cy="3309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Improvements to the Satellite reporting engine</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1" name="Shape 1051"/>
        <p:cNvGrpSpPr/>
        <p:nvPr/>
      </p:nvGrpSpPr>
      <p:grpSpPr>
        <a:xfrm>
          <a:off x="0" y="0"/>
          <a:ext cx="0" cy="0"/>
          <a:chOff x="0" y="0"/>
          <a:chExt cx="0" cy="0"/>
        </a:xfrm>
      </p:grpSpPr>
      <p:sp>
        <p:nvSpPr>
          <p:cNvPr id="1052" name="Google Shape;1052;p127"/>
          <p:cNvSpPr txBox="1"/>
          <p:nvPr>
            <p:ph type="title"/>
          </p:nvPr>
        </p:nvSpPr>
        <p:spPr>
          <a:xfrm>
            <a:off x="447663" y="1084561"/>
            <a:ext cx="6822900" cy="2105100"/>
          </a:xfrm>
          <a:prstGeom prst="rect">
            <a:avLst/>
          </a:prstGeom>
        </p:spPr>
        <p:txBody>
          <a:bodyPr anchorCtr="0" anchor="t" bIns="91650" lIns="439925" spcFirstLastPara="1" rIns="91650" wrap="square" tIns="91650">
            <a:noAutofit/>
          </a:bodyPr>
          <a:lstStyle/>
          <a:p>
            <a:pPr indent="0" lvl="0" marL="0" rtl="0" algn="l">
              <a:spcBef>
                <a:spcPts val="0"/>
              </a:spcBef>
              <a:spcAft>
                <a:spcPts val="0"/>
              </a:spcAft>
              <a:buNone/>
            </a:pPr>
            <a:r>
              <a:rPr lang="en"/>
              <a:t>Real World Challenges</a:t>
            </a:r>
            <a:endParaRPr/>
          </a:p>
        </p:txBody>
      </p:sp>
      <p:sp>
        <p:nvSpPr>
          <p:cNvPr id="1053" name="Google Shape;1053;p127"/>
          <p:cNvSpPr txBox="1"/>
          <p:nvPr>
            <p:ph idx="2" type="subTitle"/>
          </p:nvPr>
        </p:nvSpPr>
        <p:spPr>
          <a:xfrm>
            <a:off x="9249136" y="1743719"/>
            <a:ext cx="2124000" cy="3309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054" name="Google Shape;1054;p127"/>
          <p:cNvSpPr txBox="1"/>
          <p:nvPr>
            <p:ph idx="1" type="subTitle"/>
          </p:nvPr>
        </p:nvSpPr>
        <p:spPr>
          <a:xfrm>
            <a:off x="447663" y="55441"/>
            <a:ext cx="5147700" cy="816300"/>
          </a:xfrm>
          <a:prstGeom prst="rect">
            <a:avLst/>
          </a:prstGeom>
        </p:spPr>
        <p:txBody>
          <a:bodyPr anchorCtr="0" anchor="ctr" bIns="91650" lIns="439925" spcFirstLastPara="1" rIns="91650" wrap="square" tIns="91650">
            <a:noAutofit/>
          </a:bodyPr>
          <a:lstStyle/>
          <a:p>
            <a:pPr indent="0" lvl="0" marL="0" rtl="0" algn="l">
              <a:spcBef>
                <a:spcPts val="0"/>
              </a:spcBef>
              <a:spcAft>
                <a:spcPts val="0"/>
              </a:spcAft>
              <a:buClr>
                <a:schemeClr val="dk1"/>
              </a:buClr>
              <a:buSzPts val="1100"/>
              <a:buFont typeface="Arial"/>
              <a:buNone/>
            </a:pPr>
            <a:r>
              <a:rPr lang="en">
                <a:solidFill>
                  <a:srgbClr val="FFFFFF"/>
                </a:solidFill>
              </a:rPr>
              <a:t>Red Hat Satellite</a:t>
            </a:r>
            <a:endParaRPr>
              <a:solidFill>
                <a:srgbClr val="FFFFFF"/>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77" name="Shape 1577"/>
        <p:cNvGrpSpPr/>
        <p:nvPr/>
      </p:nvGrpSpPr>
      <p:grpSpPr>
        <a:xfrm>
          <a:off x="0" y="0"/>
          <a:ext cx="0" cy="0"/>
          <a:chOff x="0" y="0"/>
          <a:chExt cx="0" cy="0"/>
        </a:xfrm>
      </p:grpSpPr>
      <p:sp>
        <p:nvSpPr>
          <p:cNvPr id="1578" name="Google Shape;1578;p163"/>
          <p:cNvSpPr/>
          <p:nvPr/>
        </p:nvSpPr>
        <p:spPr>
          <a:xfrm>
            <a:off x="1527063" y="2415888"/>
            <a:ext cx="3173100" cy="3173100"/>
          </a:xfrm>
          <a:prstGeom prst="ellipse">
            <a:avLst/>
          </a:pr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163"/>
          <p:cNvSpPr txBox="1"/>
          <p:nvPr/>
        </p:nvSpPr>
        <p:spPr>
          <a:xfrm>
            <a:off x="1752600" y="946000"/>
            <a:ext cx="8686800" cy="967800"/>
          </a:xfrm>
          <a:prstGeom prst="rect">
            <a:avLst/>
          </a:prstGeom>
          <a:noFill/>
          <a:ln>
            <a:noFill/>
          </a:ln>
        </p:spPr>
        <p:txBody>
          <a:bodyPr anchorCtr="0" anchor="t" bIns="0" lIns="0" spcFirstLastPara="1" rIns="0" wrap="square" tIns="0">
            <a:noAutofit/>
          </a:bodyPr>
          <a:lstStyle/>
          <a:p>
            <a:pPr indent="0" lvl="0" marL="0" rtl="0" algn="ctr">
              <a:lnSpc>
                <a:spcPct val="130000"/>
              </a:lnSpc>
              <a:spcBef>
                <a:spcPts val="0"/>
              </a:spcBef>
              <a:spcAft>
                <a:spcPts val="0"/>
              </a:spcAft>
              <a:buNone/>
            </a:pPr>
            <a:r>
              <a:rPr lang="en" sz="2600">
                <a:latin typeface="Overpass Light"/>
                <a:ea typeface="Overpass Light"/>
                <a:cs typeface="Overpass Light"/>
                <a:sym typeface="Overpass Light"/>
              </a:rPr>
              <a:t>Reporting engine enhancements</a:t>
            </a:r>
            <a:endParaRPr sz="2600">
              <a:latin typeface="Overpass Light"/>
              <a:ea typeface="Overpass Light"/>
              <a:cs typeface="Overpass Light"/>
              <a:sym typeface="Overpass Light"/>
            </a:endParaRPr>
          </a:p>
        </p:txBody>
      </p:sp>
      <p:sp>
        <p:nvSpPr>
          <p:cNvPr id="1580" name="Google Shape;1580;p163"/>
          <p:cNvSpPr txBox="1"/>
          <p:nvPr/>
        </p:nvSpPr>
        <p:spPr>
          <a:xfrm>
            <a:off x="5661850" y="2737500"/>
            <a:ext cx="5486400" cy="3291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1600">
                <a:solidFill>
                  <a:srgbClr val="EE0000"/>
                </a:solidFill>
                <a:latin typeface="Overpass SemiBold"/>
                <a:ea typeface="Overpass SemiBold"/>
                <a:cs typeface="Overpass SemiBold"/>
                <a:sym typeface="Overpass SemiBold"/>
              </a:rPr>
              <a:t>Reporting engine enhancements</a:t>
            </a:r>
            <a:endParaRPr sz="1600">
              <a:solidFill>
                <a:srgbClr val="EE0000"/>
              </a:solidFill>
              <a:latin typeface="Overpass SemiBold"/>
              <a:ea typeface="Overpass SemiBold"/>
              <a:cs typeface="Overpass SemiBold"/>
              <a:sym typeface="Overpass SemiBold"/>
            </a:endParaRPr>
          </a:p>
          <a:p>
            <a:pPr indent="0" lvl="0" marL="0" rtl="0" algn="l">
              <a:spcBef>
                <a:spcPts val="0"/>
              </a:spcBef>
              <a:spcAft>
                <a:spcPts val="0"/>
              </a:spcAft>
              <a:buClr>
                <a:srgbClr val="000000"/>
              </a:buClr>
              <a:buSzPts val="1100"/>
              <a:buFont typeface="Arial"/>
              <a:buNone/>
            </a:pPr>
            <a:r>
              <a:rPr lang="en" sz="1600">
                <a:latin typeface="Overpass Light"/>
                <a:ea typeface="Overpass Light"/>
                <a:cs typeface="Overpass Light"/>
                <a:sym typeface="Overpass Light"/>
              </a:rPr>
              <a:t>• Schedule reports</a:t>
            </a:r>
            <a:endParaRPr sz="1600">
              <a:latin typeface="Overpass Light"/>
              <a:ea typeface="Overpass Light"/>
              <a:cs typeface="Overpass Light"/>
              <a:sym typeface="Overpass Light"/>
            </a:endParaRPr>
          </a:p>
          <a:p>
            <a:pPr indent="0" lvl="0" marL="0" rtl="0" algn="l">
              <a:spcBef>
                <a:spcPts val="0"/>
              </a:spcBef>
              <a:spcAft>
                <a:spcPts val="0"/>
              </a:spcAft>
              <a:buClr>
                <a:srgbClr val="000000"/>
              </a:buClr>
              <a:buSzPts val="1100"/>
              <a:buFont typeface="Arial"/>
              <a:buNone/>
            </a:pPr>
            <a:r>
              <a:rPr lang="en" sz="1600">
                <a:solidFill>
                  <a:srgbClr val="000000"/>
                </a:solidFill>
                <a:latin typeface="Overpass Light"/>
                <a:ea typeface="Overpass Light"/>
                <a:cs typeface="Overpass Light"/>
                <a:sym typeface="Overpass Light"/>
              </a:rPr>
              <a:t>• </a:t>
            </a:r>
            <a:r>
              <a:rPr lang="en" sz="1600">
                <a:latin typeface="Overpass Light"/>
                <a:ea typeface="Overpass Light"/>
                <a:cs typeface="Overpass Light"/>
                <a:sym typeface="Overpass Light"/>
              </a:rPr>
              <a:t>Email reports</a:t>
            </a:r>
            <a:endParaRPr sz="1600">
              <a:latin typeface="Overpass Light"/>
              <a:ea typeface="Overpass Light"/>
              <a:cs typeface="Overpass Light"/>
              <a:sym typeface="Overpass Light"/>
            </a:endParaRPr>
          </a:p>
          <a:p>
            <a:pPr indent="0" lvl="0" marL="0" rtl="0" algn="l">
              <a:spcBef>
                <a:spcPts val="0"/>
              </a:spcBef>
              <a:spcAft>
                <a:spcPts val="0"/>
              </a:spcAft>
              <a:buClr>
                <a:srgbClr val="000000"/>
              </a:buClr>
              <a:buSzPts val="1100"/>
              <a:buFont typeface="Arial"/>
              <a:buNone/>
            </a:pPr>
            <a:r>
              <a:rPr lang="en" sz="1600">
                <a:solidFill>
                  <a:srgbClr val="000000"/>
                </a:solidFill>
                <a:latin typeface="Overpass Light"/>
                <a:ea typeface="Overpass Light"/>
                <a:cs typeface="Overpass Light"/>
                <a:sym typeface="Overpass Light"/>
              </a:rPr>
              <a:t>• </a:t>
            </a:r>
            <a:r>
              <a:rPr lang="en" sz="1600">
                <a:latin typeface="Overpass Light"/>
                <a:ea typeface="Overpass Light"/>
                <a:cs typeface="Overpass Light"/>
                <a:sym typeface="Overpass Light"/>
              </a:rPr>
              <a:t>Performance improvements</a:t>
            </a:r>
            <a:endParaRPr sz="1600">
              <a:latin typeface="Overpass Light"/>
              <a:ea typeface="Overpass Light"/>
              <a:cs typeface="Overpass Light"/>
              <a:sym typeface="Overpass Light"/>
            </a:endParaRPr>
          </a:p>
          <a:p>
            <a:pPr indent="0" lvl="0" marL="0" rtl="0" algn="l">
              <a:spcBef>
                <a:spcPts val="0"/>
              </a:spcBef>
              <a:spcAft>
                <a:spcPts val="0"/>
              </a:spcAft>
              <a:buClr>
                <a:srgbClr val="000000"/>
              </a:buClr>
              <a:buSzPts val="1100"/>
              <a:buFont typeface="Arial"/>
              <a:buNone/>
            </a:pPr>
            <a:r>
              <a:t/>
            </a:r>
            <a:endParaRPr sz="1600">
              <a:solidFill>
                <a:srgbClr val="000000"/>
              </a:solidFill>
              <a:latin typeface="Overpass Light"/>
              <a:ea typeface="Overpass Light"/>
              <a:cs typeface="Overpass Light"/>
              <a:sym typeface="Overpass Light"/>
            </a:endParaRPr>
          </a:p>
          <a:p>
            <a:pPr indent="0" lvl="0" marL="0" rtl="0" algn="l">
              <a:spcBef>
                <a:spcPts val="0"/>
              </a:spcBef>
              <a:spcAft>
                <a:spcPts val="0"/>
              </a:spcAft>
              <a:buNone/>
            </a:pPr>
            <a:r>
              <a:rPr lang="en" sz="1600">
                <a:solidFill>
                  <a:srgbClr val="EE0000"/>
                </a:solidFill>
                <a:latin typeface="Overpass SemiBold"/>
                <a:ea typeface="Overpass SemiBold"/>
                <a:cs typeface="Overpass SemiBold"/>
                <a:sym typeface="Overpass SemiBold"/>
              </a:rPr>
              <a:t>Additional pre-canned report</a:t>
            </a:r>
            <a:endParaRPr sz="1600">
              <a:solidFill>
                <a:srgbClr val="EE0000"/>
              </a:solidFill>
              <a:latin typeface="Overpass SemiBold"/>
              <a:ea typeface="Overpass SemiBold"/>
              <a:cs typeface="Overpass SemiBold"/>
              <a:sym typeface="Overpass SemiBold"/>
            </a:endParaRPr>
          </a:p>
          <a:p>
            <a:pPr indent="0" lvl="0" marL="0" rtl="0" algn="l">
              <a:spcBef>
                <a:spcPts val="0"/>
              </a:spcBef>
              <a:spcAft>
                <a:spcPts val="0"/>
              </a:spcAft>
              <a:buNone/>
            </a:pPr>
            <a:r>
              <a:rPr lang="en" sz="1600">
                <a:solidFill>
                  <a:srgbClr val="000000"/>
                </a:solidFill>
                <a:latin typeface="Overpass Light"/>
                <a:ea typeface="Overpass Light"/>
                <a:cs typeface="Overpass Light"/>
                <a:sym typeface="Overpass Light"/>
              </a:rPr>
              <a:t>• Applied errata</a:t>
            </a:r>
            <a:endParaRPr sz="1600">
              <a:solidFill>
                <a:srgbClr val="000000"/>
              </a:solidFill>
              <a:latin typeface="Overpass Light"/>
              <a:ea typeface="Overpass Light"/>
              <a:cs typeface="Overpass Light"/>
              <a:sym typeface="Overpass Light"/>
            </a:endParaRPr>
          </a:p>
          <a:p>
            <a:pPr indent="0" lvl="0" marL="0" rtl="0" algn="l">
              <a:spcBef>
                <a:spcPts val="0"/>
              </a:spcBef>
              <a:spcAft>
                <a:spcPts val="0"/>
              </a:spcAft>
              <a:buNone/>
            </a:pPr>
            <a:r>
              <a:t/>
            </a:r>
            <a:endParaRPr sz="1600">
              <a:solidFill>
                <a:srgbClr val="000000"/>
              </a:solidFill>
              <a:latin typeface="Overpass Light"/>
              <a:ea typeface="Overpass Light"/>
              <a:cs typeface="Overpass Light"/>
              <a:sym typeface="Overpass Light"/>
            </a:endParaRPr>
          </a:p>
          <a:p>
            <a:pPr indent="0" lvl="0" marL="0" rtl="0" algn="l">
              <a:spcBef>
                <a:spcPts val="0"/>
              </a:spcBef>
              <a:spcAft>
                <a:spcPts val="0"/>
              </a:spcAft>
              <a:buNone/>
            </a:pPr>
            <a:r>
              <a:t/>
            </a:r>
            <a:endParaRPr sz="1600">
              <a:solidFill>
                <a:srgbClr val="000000"/>
              </a:solidFill>
              <a:latin typeface="Overpass Light"/>
              <a:ea typeface="Overpass Light"/>
              <a:cs typeface="Overpass Light"/>
              <a:sym typeface="Overpass Light"/>
            </a:endParaRPr>
          </a:p>
        </p:txBody>
      </p:sp>
      <p:pic>
        <p:nvPicPr>
          <p:cNvPr id="1581" name="Google Shape;1581;p163"/>
          <p:cNvPicPr preferRelativeResize="0"/>
          <p:nvPr/>
        </p:nvPicPr>
        <p:blipFill>
          <a:blip r:embed="rId3">
            <a:alphaModFix/>
          </a:blip>
          <a:stretch>
            <a:fillRect/>
          </a:stretch>
        </p:blipFill>
        <p:spPr>
          <a:xfrm>
            <a:off x="1708500" y="5247716"/>
            <a:ext cx="246220" cy="364770"/>
          </a:xfrm>
          <a:prstGeom prst="rect">
            <a:avLst/>
          </a:prstGeom>
          <a:noFill/>
          <a:ln>
            <a:noFill/>
          </a:ln>
        </p:spPr>
      </p:pic>
      <p:cxnSp>
        <p:nvCxnSpPr>
          <p:cNvPr id="1582" name="Google Shape;1582;p163"/>
          <p:cNvCxnSpPr/>
          <p:nvPr/>
        </p:nvCxnSpPr>
        <p:spPr>
          <a:xfrm>
            <a:off x="5676675" y="2542200"/>
            <a:ext cx="6512100" cy="0"/>
          </a:xfrm>
          <a:prstGeom prst="straightConnector1">
            <a:avLst/>
          </a:prstGeom>
          <a:noFill/>
          <a:ln cap="flat" cmpd="sng" w="9525">
            <a:solidFill>
              <a:srgbClr val="EE0000"/>
            </a:solidFill>
            <a:prstDash val="solid"/>
            <a:round/>
            <a:headEnd len="med" w="med" type="none"/>
            <a:tailEnd len="med" w="med" type="none"/>
          </a:ln>
        </p:spPr>
      </p:cxnSp>
      <p:pic>
        <p:nvPicPr>
          <p:cNvPr id="1583" name="Google Shape;1583;p163"/>
          <p:cNvPicPr preferRelativeResize="0"/>
          <p:nvPr/>
        </p:nvPicPr>
        <p:blipFill>
          <a:blip r:embed="rId4">
            <a:alphaModFix/>
          </a:blip>
          <a:stretch>
            <a:fillRect/>
          </a:stretch>
        </p:blipFill>
        <p:spPr>
          <a:xfrm>
            <a:off x="2329688" y="3005691"/>
            <a:ext cx="1643550" cy="1974599"/>
          </a:xfrm>
          <a:prstGeom prst="rect">
            <a:avLst/>
          </a:prstGeom>
          <a:noFill/>
          <a:ln>
            <a:noFill/>
          </a:ln>
        </p:spPr>
      </p:pic>
      <p:sp>
        <p:nvSpPr>
          <p:cNvPr id="1584" name="Google Shape;1584;p163"/>
          <p:cNvSpPr txBox="1"/>
          <p:nvPr>
            <p:ph idx="1" type="subTitle"/>
          </p:nvPr>
        </p:nvSpPr>
        <p:spPr>
          <a:xfrm>
            <a:off x="447663" y="55441"/>
            <a:ext cx="5147700" cy="816300"/>
          </a:xfrm>
          <a:prstGeom prst="rect">
            <a:avLst/>
          </a:prstGeom>
        </p:spPr>
        <p:txBody>
          <a:bodyPr anchorCtr="0" anchor="ctr" bIns="91650" lIns="439925" spcFirstLastPara="1" rIns="91650" wrap="square" tIns="91650">
            <a:noAutofit/>
          </a:bodyPr>
          <a:lstStyle/>
          <a:p>
            <a:pPr indent="0" lvl="0" marL="0" rtl="0" algn="l">
              <a:spcBef>
                <a:spcPts val="0"/>
              </a:spcBef>
              <a:spcAft>
                <a:spcPts val="0"/>
              </a:spcAft>
              <a:buClr>
                <a:schemeClr val="dk1"/>
              </a:buClr>
              <a:buSzPts val="1100"/>
              <a:buFont typeface="Arial"/>
              <a:buNone/>
            </a:pPr>
            <a:r>
              <a:rPr lang="en"/>
              <a:t>Red Hat Satellite</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88" name="Shape 1588"/>
        <p:cNvGrpSpPr/>
        <p:nvPr/>
      </p:nvGrpSpPr>
      <p:grpSpPr>
        <a:xfrm>
          <a:off x="0" y="0"/>
          <a:ext cx="0" cy="0"/>
          <a:chOff x="0" y="0"/>
          <a:chExt cx="0" cy="0"/>
        </a:xfrm>
      </p:grpSpPr>
      <p:sp>
        <p:nvSpPr>
          <p:cNvPr id="1589" name="Google Shape;1589;p164"/>
          <p:cNvSpPr txBox="1"/>
          <p:nvPr>
            <p:ph type="title"/>
          </p:nvPr>
        </p:nvSpPr>
        <p:spPr>
          <a:xfrm>
            <a:off x="447653" y="1084567"/>
            <a:ext cx="7989300" cy="2105100"/>
          </a:xfrm>
          <a:prstGeom prst="rect">
            <a:avLst/>
          </a:prstGeom>
        </p:spPr>
        <p:txBody>
          <a:bodyPr anchorCtr="0" anchor="t" bIns="91650" lIns="439925" spcFirstLastPara="1" rIns="91650" wrap="square" tIns="91650">
            <a:noAutofit/>
          </a:bodyPr>
          <a:lstStyle/>
          <a:p>
            <a:pPr indent="0" lvl="0" marL="0" rtl="0" algn="l">
              <a:spcBef>
                <a:spcPts val="0"/>
              </a:spcBef>
              <a:spcAft>
                <a:spcPts val="0"/>
              </a:spcAft>
              <a:buNone/>
            </a:pPr>
            <a:r>
              <a:rPr lang="en"/>
              <a:t>Support</a:t>
            </a:r>
            <a:endParaRPr/>
          </a:p>
        </p:txBody>
      </p:sp>
      <p:sp>
        <p:nvSpPr>
          <p:cNvPr id="1590" name="Google Shape;1590;p164"/>
          <p:cNvSpPr txBox="1"/>
          <p:nvPr>
            <p:ph idx="12" type="sldNum"/>
          </p:nvPr>
        </p:nvSpPr>
        <p:spPr>
          <a:xfrm>
            <a:off x="81954" y="6169556"/>
            <a:ext cx="731400" cy="143700"/>
          </a:xfrm>
          <a:prstGeom prst="rect">
            <a:avLst/>
          </a:prstGeom>
          <a:noFill/>
          <a:ln>
            <a:noFill/>
          </a:ln>
        </p:spPr>
        <p:txBody>
          <a:bodyPr anchorCtr="0" anchor="ctr" bIns="122175" lIns="122175" spcFirstLastPara="1" rIns="122175" wrap="square" tIns="122175">
            <a:noAutofit/>
          </a:bodyPr>
          <a:lstStyle/>
          <a:p>
            <a:pPr indent="0" lvl="0" marL="0" rtl="0" algn="l">
              <a:spcBef>
                <a:spcPts val="0"/>
              </a:spcBef>
              <a:spcAft>
                <a:spcPts val="0"/>
              </a:spcAft>
              <a:buNone/>
            </a:pPr>
            <a:fld id="{00000000-1234-1234-1234-123412341234}" type="slidenum">
              <a:rPr lang="en" sz="1800"/>
              <a:t>‹#›</a:t>
            </a:fld>
            <a:endParaRPr sz="1800"/>
          </a:p>
        </p:txBody>
      </p:sp>
      <p:sp>
        <p:nvSpPr>
          <p:cNvPr id="1591" name="Google Shape;1591;p164"/>
          <p:cNvSpPr txBox="1"/>
          <p:nvPr>
            <p:ph idx="1" type="subTitle"/>
          </p:nvPr>
        </p:nvSpPr>
        <p:spPr>
          <a:xfrm>
            <a:off x="447663" y="55441"/>
            <a:ext cx="5147400" cy="816600"/>
          </a:xfrm>
          <a:prstGeom prst="rect">
            <a:avLst/>
          </a:prstGeom>
        </p:spPr>
        <p:txBody>
          <a:bodyPr anchorCtr="0" anchor="ctr" bIns="91650" lIns="439925" spcFirstLastPara="1" rIns="91650" wrap="square" tIns="91650">
            <a:noAutofit/>
          </a:bodyPr>
          <a:lstStyle/>
          <a:p>
            <a:pPr indent="0" lvl="0" marL="0" rtl="0" algn="l">
              <a:spcBef>
                <a:spcPts val="0"/>
              </a:spcBef>
              <a:spcAft>
                <a:spcPts val="0"/>
              </a:spcAft>
              <a:buNone/>
            </a:pPr>
            <a:r>
              <a:rPr lang="en">
                <a:solidFill>
                  <a:srgbClr val="FFFFFF"/>
                </a:solidFill>
              </a:rPr>
              <a:t>Red Hat Satellite</a:t>
            </a:r>
            <a:endParaRPr>
              <a:solidFill>
                <a:srgbClr val="FFFFFF"/>
              </a:solidFill>
            </a:endParaRPr>
          </a:p>
        </p:txBody>
      </p:sp>
      <p:sp>
        <p:nvSpPr>
          <p:cNvPr id="1592" name="Google Shape;1592;p164"/>
          <p:cNvSpPr txBox="1"/>
          <p:nvPr>
            <p:ph idx="2" type="subTitle"/>
          </p:nvPr>
        </p:nvSpPr>
        <p:spPr>
          <a:xfrm>
            <a:off x="9249136" y="1743719"/>
            <a:ext cx="2124000" cy="3309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Supportability </a:t>
            </a:r>
            <a:r>
              <a:rPr lang="en"/>
              <a:t>changes in Satellite 6.6</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96" name="Shape 1596"/>
        <p:cNvGrpSpPr/>
        <p:nvPr/>
      </p:nvGrpSpPr>
      <p:grpSpPr>
        <a:xfrm>
          <a:off x="0" y="0"/>
          <a:ext cx="0" cy="0"/>
          <a:chOff x="0" y="0"/>
          <a:chExt cx="0" cy="0"/>
        </a:xfrm>
      </p:grpSpPr>
      <p:sp>
        <p:nvSpPr>
          <p:cNvPr id="1597" name="Google Shape;1597;p165"/>
          <p:cNvSpPr/>
          <p:nvPr/>
        </p:nvSpPr>
        <p:spPr>
          <a:xfrm>
            <a:off x="1527063" y="2415888"/>
            <a:ext cx="3173100" cy="3173100"/>
          </a:xfrm>
          <a:prstGeom prst="ellipse">
            <a:avLst/>
          </a:pr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165"/>
          <p:cNvSpPr txBox="1"/>
          <p:nvPr/>
        </p:nvSpPr>
        <p:spPr>
          <a:xfrm>
            <a:off x="1752600" y="946000"/>
            <a:ext cx="8686800" cy="967800"/>
          </a:xfrm>
          <a:prstGeom prst="rect">
            <a:avLst/>
          </a:prstGeom>
          <a:noFill/>
          <a:ln>
            <a:noFill/>
          </a:ln>
        </p:spPr>
        <p:txBody>
          <a:bodyPr anchorCtr="0" anchor="t" bIns="0" lIns="0" spcFirstLastPara="1" rIns="0" wrap="square" tIns="0">
            <a:noAutofit/>
          </a:bodyPr>
          <a:lstStyle/>
          <a:p>
            <a:pPr indent="0" lvl="0" marL="0" rtl="0" algn="ctr">
              <a:lnSpc>
                <a:spcPct val="130000"/>
              </a:lnSpc>
              <a:spcBef>
                <a:spcPts val="0"/>
              </a:spcBef>
              <a:spcAft>
                <a:spcPts val="0"/>
              </a:spcAft>
              <a:buNone/>
            </a:pPr>
            <a:r>
              <a:rPr lang="en" sz="2600">
                <a:latin typeface="Overpass Light"/>
                <a:ea typeface="Overpass Light"/>
                <a:cs typeface="Overpass Light"/>
                <a:sym typeface="Overpass Light"/>
              </a:rPr>
              <a:t>Security enhancements</a:t>
            </a:r>
            <a:endParaRPr sz="2600">
              <a:latin typeface="Overpass Light"/>
              <a:ea typeface="Overpass Light"/>
              <a:cs typeface="Overpass Light"/>
              <a:sym typeface="Overpass Light"/>
            </a:endParaRPr>
          </a:p>
        </p:txBody>
      </p:sp>
      <p:pic>
        <p:nvPicPr>
          <p:cNvPr id="1599" name="Google Shape;1599;p165"/>
          <p:cNvPicPr preferRelativeResize="0"/>
          <p:nvPr/>
        </p:nvPicPr>
        <p:blipFill>
          <a:blip r:embed="rId3">
            <a:alphaModFix/>
          </a:blip>
          <a:stretch>
            <a:fillRect/>
          </a:stretch>
        </p:blipFill>
        <p:spPr>
          <a:xfrm>
            <a:off x="1708500" y="5247716"/>
            <a:ext cx="246220" cy="364770"/>
          </a:xfrm>
          <a:prstGeom prst="rect">
            <a:avLst/>
          </a:prstGeom>
          <a:noFill/>
          <a:ln>
            <a:noFill/>
          </a:ln>
        </p:spPr>
      </p:pic>
      <p:pic>
        <p:nvPicPr>
          <p:cNvPr id="1600" name="Google Shape;1600;p165"/>
          <p:cNvPicPr preferRelativeResize="0"/>
          <p:nvPr/>
        </p:nvPicPr>
        <p:blipFill rotWithShape="1">
          <a:blip r:embed="rId4">
            <a:alphaModFix/>
          </a:blip>
          <a:srcRect b="-2501" l="-2109" r="-2307" t="0"/>
          <a:stretch/>
        </p:blipFill>
        <p:spPr>
          <a:xfrm>
            <a:off x="2210825" y="3012225"/>
            <a:ext cx="1809300" cy="2031950"/>
          </a:xfrm>
          <a:prstGeom prst="rect">
            <a:avLst/>
          </a:prstGeom>
          <a:noFill/>
          <a:ln>
            <a:noFill/>
          </a:ln>
        </p:spPr>
      </p:pic>
      <p:sp>
        <p:nvSpPr>
          <p:cNvPr id="1601" name="Google Shape;1601;p165"/>
          <p:cNvSpPr txBox="1"/>
          <p:nvPr/>
        </p:nvSpPr>
        <p:spPr>
          <a:xfrm>
            <a:off x="5661850" y="2737500"/>
            <a:ext cx="4777500" cy="3291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1600">
                <a:solidFill>
                  <a:srgbClr val="EE0000"/>
                </a:solidFill>
                <a:latin typeface="Overpass SemiBold"/>
                <a:ea typeface="Overpass SemiBold"/>
                <a:cs typeface="Overpass SemiBold"/>
                <a:sym typeface="Overpass SemiBold"/>
              </a:rPr>
              <a:t>Red Hat </a:t>
            </a:r>
            <a:r>
              <a:rPr lang="en" sz="1600">
                <a:solidFill>
                  <a:srgbClr val="EE0000"/>
                </a:solidFill>
                <a:latin typeface="Overpass SemiBold"/>
                <a:ea typeface="Overpass SemiBold"/>
                <a:cs typeface="Overpass SemiBold"/>
                <a:sym typeface="Overpass SemiBold"/>
              </a:rPr>
              <a:t>Insights</a:t>
            </a:r>
            <a:r>
              <a:rPr lang="en" sz="1600">
                <a:solidFill>
                  <a:srgbClr val="EE0000"/>
                </a:solidFill>
                <a:latin typeface="Overpass SemiBold"/>
                <a:ea typeface="Overpass SemiBold"/>
                <a:cs typeface="Overpass SemiBold"/>
                <a:sym typeface="Overpass SemiBold"/>
              </a:rPr>
              <a:t> rules for Satellite</a:t>
            </a:r>
            <a:endParaRPr sz="1600">
              <a:solidFill>
                <a:srgbClr val="EE0000"/>
              </a:solidFill>
              <a:latin typeface="Overpass SemiBold"/>
              <a:ea typeface="Overpass SemiBold"/>
              <a:cs typeface="Overpass SemiBold"/>
              <a:sym typeface="Overpass SemiBold"/>
            </a:endParaRPr>
          </a:p>
          <a:p>
            <a:pPr indent="0" lvl="0" marL="0" rtl="0" algn="l">
              <a:spcBef>
                <a:spcPts val="0"/>
              </a:spcBef>
              <a:spcAft>
                <a:spcPts val="0"/>
              </a:spcAft>
              <a:buNone/>
            </a:pPr>
            <a:r>
              <a:rPr lang="en" sz="1600">
                <a:solidFill>
                  <a:srgbClr val="000000"/>
                </a:solidFill>
                <a:latin typeface="Overpass Light"/>
                <a:ea typeface="Overpass Light"/>
                <a:cs typeface="Overpass Light"/>
                <a:sym typeface="Overpass Light"/>
              </a:rPr>
              <a:t>Insights added </a:t>
            </a:r>
            <a:r>
              <a:rPr lang="en" sz="1600">
                <a:latin typeface="Overpass Light"/>
                <a:ea typeface="Overpass Light"/>
                <a:cs typeface="Overpass Light"/>
                <a:sym typeface="Overpass Light"/>
              </a:rPr>
              <a:t>more than </a:t>
            </a:r>
            <a:r>
              <a:rPr lang="en" sz="1600">
                <a:solidFill>
                  <a:srgbClr val="000000"/>
                </a:solidFill>
                <a:latin typeface="Overpass Light"/>
                <a:ea typeface="Overpass Light"/>
                <a:cs typeface="Overpass Light"/>
                <a:sym typeface="Overpass Light"/>
              </a:rPr>
              <a:t>60 Satellite rules to help Satellite run at its best</a:t>
            </a:r>
            <a:r>
              <a:rPr lang="en" sz="1600">
                <a:solidFill>
                  <a:srgbClr val="000000"/>
                </a:solidFill>
                <a:latin typeface="Overpass Light"/>
                <a:ea typeface="Overpass Light"/>
                <a:cs typeface="Overpass Light"/>
                <a:sym typeface="Overpass Light"/>
              </a:rPr>
              <a:t>.</a:t>
            </a:r>
            <a:endParaRPr sz="1600">
              <a:solidFill>
                <a:srgbClr val="000000"/>
              </a:solidFill>
              <a:latin typeface="Overpass Light"/>
              <a:ea typeface="Overpass Light"/>
              <a:cs typeface="Overpass Light"/>
              <a:sym typeface="Overpass Light"/>
            </a:endParaRPr>
          </a:p>
          <a:p>
            <a:pPr indent="0" lvl="0" marL="0" rtl="0" algn="l">
              <a:spcBef>
                <a:spcPts val="2200"/>
              </a:spcBef>
              <a:spcAft>
                <a:spcPts val="0"/>
              </a:spcAft>
              <a:buNone/>
            </a:pPr>
            <a:r>
              <a:rPr lang="en" sz="1600">
                <a:solidFill>
                  <a:srgbClr val="EE0000"/>
                </a:solidFill>
                <a:latin typeface="Overpass SemiBold"/>
                <a:ea typeface="Overpass SemiBold"/>
                <a:cs typeface="Overpass SemiBold"/>
                <a:sym typeface="Overpass SemiBold"/>
              </a:rPr>
              <a:t>Content view filters dependency resolution</a:t>
            </a:r>
            <a:endParaRPr sz="1600">
              <a:solidFill>
                <a:srgbClr val="EE0000"/>
              </a:solidFill>
              <a:latin typeface="Overpass SemiBold"/>
              <a:ea typeface="Overpass SemiBold"/>
              <a:cs typeface="Overpass SemiBold"/>
              <a:sym typeface="Overpass SemiBold"/>
            </a:endParaRPr>
          </a:p>
          <a:p>
            <a:pPr indent="0" lvl="0" marL="0" rtl="0" algn="l">
              <a:spcBef>
                <a:spcPts val="0"/>
              </a:spcBef>
              <a:spcAft>
                <a:spcPts val="0"/>
              </a:spcAft>
              <a:buNone/>
            </a:pPr>
            <a:r>
              <a:rPr lang="en" sz="1600">
                <a:solidFill>
                  <a:srgbClr val="000000"/>
                </a:solidFill>
                <a:latin typeface="Overpass Light"/>
                <a:ea typeface="Overpass Light"/>
                <a:cs typeface="Overpass Light"/>
                <a:sym typeface="Overpass Light"/>
              </a:rPr>
              <a:t>If a content view (CV) filter has a dependency on a package, </a:t>
            </a:r>
            <a:r>
              <a:rPr lang="en" sz="1600">
                <a:solidFill>
                  <a:srgbClr val="000000"/>
                </a:solidFill>
                <a:latin typeface="Overpass Light"/>
                <a:ea typeface="Overpass Light"/>
                <a:cs typeface="Overpass Light"/>
                <a:sym typeface="Overpass Light"/>
              </a:rPr>
              <a:t>it will include </a:t>
            </a:r>
            <a:r>
              <a:rPr lang="en" sz="1600">
                <a:latin typeface="Overpass Light"/>
                <a:ea typeface="Overpass Light"/>
                <a:cs typeface="Overpass Light"/>
                <a:sym typeface="Overpass Light"/>
              </a:rPr>
              <a:t>the dependency</a:t>
            </a:r>
            <a:r>
              <a:rPr lang="en" sz="1600">
                <a:solidFill>
                  <a:srgbClr val="000000"/>
                </a:solidFill>
                <a:latin typeface="Overpass Light"/>
                <a:ea typeface="Overpass Light"/>
                <a:cs typeface="Overpass Light"/>
                <a:sym typeface="Overpass Light"/>
              </a:rPr>
              <a:t> in the </a:t>
            </a:r>
            <a:r>
              <a:rPr lang="en" sz="1600">
                <a:solidFill>
                  <a:srgbClr val="000000"/>
                </a:solidFill>
                <a:latin typeface="Overpass Light"/>
                <a:ea typeface="Overpass Light"/>
                <a:cs typeface="Overpass Light"/>
                <a:sym typeface="Overpass Light"/>
              </a:rPr>
              <a:t>CV</a:t>
            </a:r>
            <a:r>
              <a:rPr lang="en" sz="1600">
                <a:solidFill>
                  <a:srgbClr val="000000"/>
                </a:solidFill>
                <a:latin typeface="Overpass Light"/>
                <a:ea typeface="Overpass Light"/>
                <a:cs typeface="Overpass Light"/>
                <a:sym typeface="Overpass Light"/>
              </a:rPr>
              <a:t>.</a:t>
            </a:r>
            <a:endParaRPr sz="1600">
              <a:solidFill>
                <a:srgbClr val="000000"/>
              </a:solidFill>
              <a:latin typeface="Overpass Light"/>
              <a:ea typeface="Overpass Light"/>
              <a:cs typeface="Overpass Light"/>
              <a:sym typeface="Overpass Light"/>
            </a:endParaRPr>
          </a:p>
          <a:p>
            <a:pPr indent="0" lvl="0" marL="0" rtl="0" algn="l">
              <a:spcBef>
                <a:spcPts val="2200"/>
              </a:spcBef>
              <a:spcAft>
                <a:spcPts val="0"/>
              </a:spcAft>
              <a:buNone/>
            </a:pPr>
            <a:r>
              <a:rPr lang="en" sz="1600">
                <a:solidFill>
                  <a:srgbClr val="EE0000"/>
                </a:solidFill>
                <a:latin typeface="Overpass SemiBold"/>
                <a:ea typeface="Overpass SemiBold"/>
                <a:cs typeface="Overpass SemiBold"/>
                <a:sym typeface="Overpass SemiBold"/>
              </a:rPr>
              <a:t>Image builder integration</a:t>
            </a:r>
            <a:endParaRPr sz="1600">
              <a:solidFill>
                <a:srgbClr val="EE0000"/>
              </a:solidFill>
              <a:latin typeface="Overpass SemiBold"/>
              <a:ea typeface="Overpass SemiBold"/>
              <a:cs typeface="Overpass SemiBold"/>
              <a:sym typeface="Overpass SemiBold"/>
            </a:endParaRPr>
          </a:p>
          <a:p>
            <a:pPr indent="0" lvl="0" marL="0" rtl="0" algn="l">
              <a:spcBef>
                <a:spcPts val="0"/>
              </a:spcBef>
              <a:spcAft>
                <a:spcPts val="0"/>
              </a:spcAft>
              <a:buNone/>
            </a:pPr>
            <a:r>
              <a:rPr lang="en" sz="1600">
                <a:latin typeface="Overpass Light"/>
                <a:ea typeface="Overpass Light"/>
                <a:cs typeface="Overpass Light"/>
                <a:sym typeface="Overpass Light"/>
              </a:rPr>
              <a:t>Image Builder can pull content from Satellite and make install images that are pushed back to</a:t>
            </a:r>
            <a:r>
              <a:rPr lang="en" sz="1600">
                <a:latin typeface="Overpass Light"/>
                <a:ea typeface="Overpass Light"/>
                <a:cs typeface="Overpass Light"/>
                <a:sym typeface="Overpass Light"/>
              </a:rPr>
              <a:t> Satellite for </a:t>
            </a:r>
            <a:r>
              <a:rPr lang="en" sz="1600">
                <a:latin typeface="Overpass Light"/>
                <a:ea typeface="Overpass Light"/>
                <a:cs typeface="Overpass Light"/>
                <a:sym typeface="Overpass Light"/>
              </a:rPr>
              <a:t>the purpose of provisioning hosts</a:t>
            </a:r>
            <a:endParaRPr sz="1600">
              <a:solidFill>
                <a:srgbClr val="EE0000"/>
              </a:solidFill>
              <a:latin typeface="Overpass SemiBold"/>
              <a:ea typeface="Overpass SemiBold"/>
              <a:cs typeface="Overpass SemiBold"/>
              <a:sym typeface="Overpass SemiBold"/>
            </a:endParaRPr>
          </a:p>
          <a:p>
            <a:pPr indent="0" lvl="0" marL="0" rtl="0" algn="l">
              <a:spcBef>
                <a:spcPts val="0"/>
              </a:spcBef>
              <a:spcAft>
                <a:spcPts val="0"/>
              </a:spcAft>
              <a:buNone/>
            </a:pPr>
            <a:r>
              <a:t/>
            </a:r>
            <a:endParaRPr sz="1600">
              <a:solidFill>
                <a:srgbClr val="000000"/>
              </a:solidFill>
              <a:latin typeface="Overpass Light"/>
              <a:ea typeface="Overpass Light"/>
              <a:cs typeface="Overpass Light"/>
              <a:sym typeface="Overpass Light"/>
            </a:endParaRPr>
          </a:p>
          <a:p>
            <a:pPr indent="0" lvl="0" marL="0" rtl="0" algn="l">
              <a:spcBef>
                <a:spcPts val="0"/>
              </a:spcBef>
              <a:spcAft>
                <a:spcPts val="0"/>
              </a:spcAft>
              <a:buNone/>
            </a:pPr>
            <a:r>
              <a:t/>
            </a:r>
            <a:endParaRPr sz="1600">
              <a:solidFill>
                <a:srgbClr val="000000"/>
              </a:solidFill>
              <a:latin typeface="Overpass Light"/>
              <a:ea typeface="Overpass Light"/>
              <a:cs typeface="Overpass Light"/>
              <a:sym typeface="Overpass Light"/>
            </a:endParaRPr>
          </a:p>
        </p:txBody>
      </p:sp>
      <p:cxnSp>
        <p:nvCxnSpPr>
          <p:cNvPr id="1602" name="Google Shape;1602;p165"/>
          <p:cNvCxnSpPr/>
          <p:nvPr/>
        </p:nvCxnSpPr>
        <p:spPr>
          <a:xfrm>
            <a:off x="5676675" y="2542200"/>
            <a:ext cx="6512100" cy="0"/>
          </a:xfrm>
          <a:prstGeom prst="straightConnector1">
            <a:avLst/>
          </a:prstGeom>
          <a:noFill/>
          <a:ln cap="flat" cmpd="sng" w="9525">
            <a:solidFill>
              <a:srgbClr val="EE0000"/>
            </a:solidFill>
            <a:prstDash val="solid"/>
            <a:round/>
            <a:headEnd len="med" w="med" type="none"/>
            <a:tailEnd len="med" w="med" type="none"/>
          </a:ln>
        </p:spPr>
      </p:cxnSp>
      <p:sp>
        <p:nvSpPr>
          <p:cNvPr id="1603" name="Google Shape;1603;p165"/>
          <p:cNvSpPr txBox="1"/>
          <p:nvPr>
            <p:ph idx="1" type="subTitle"/>
          </p:nvPr>
        </p:nvSpPr>
        <p:spPr>
          <a:xfrm>
            <a:off x="447663" y="55441"/>
            <a:ext cx="5147700" cy="816300"/>
          </a:xfrm>
          <a:prstGeom prst="rect">
            <a:avLst/>
          </a:prstGeom>
        </p:spPr>
        <p:txBody>
          <a:bodyPr anchorCtr="0" anchor="ctr" bIns="91650" lIns="439925" spcFirstLastPara="1" rIns="91650" wrap="square" tIns="91650">
            <a:noAutofit/>
          </a:bodyPr>
          <a:lstStyle/>
          <a:p>
            <a:pPr indent="0" lvl="0" marL="0" rtl="0" algn="l">
              <a:spcBef>
                <a:spcPts val="0"/>
              </a:spcBef>
              <a:spcAft>
                <a:spcPts val="0"/>
              </a:spcAft>
              <a:buClr>
                <a:schemeClr val="dk1"/>
              </a:buClr>
              <a:buSzPts val="1100"/>
              <a:buFont typeface="Arial"/>
              <a:buNone/>
            </a:pPr>
            <a:r>
              <a:rPr lang="en"/>
              <a:t>Red Hat Satellite</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07" name="Shape 1607"/>
        <p:cNvGrpSpPr/>
        <p:nvPr/>
      </p:nvGrpSpPr>
      <p:grpSpPr>
        <a:xfrm>
          <a:off x="0" y="0"/>
          <a:ext cx="0" cy="0"/>
          <a:chOff x="0" y="0"/>
          <a:chExt cx="0" cy="0"/>
        </a:xfrm>
      </p:grpSpPr>
      <p:sp>
        <p:nvSpPr>
          <p:cNvPr id="1608" name="Google Shape;1608;p166"/>
          <p:cNvSpPr/>
          <p:nvPr/>
        </p:nvSpPr>
        <p:spPr>
          <a:xfrm>
            <a:off x="1527063" y="2415888"/>
            <a:ext cx="3173100" cy="3173100"/>
          </a:xfrm>
          <a:prstGeom prst="ellipse">
            <a:avLst/>
          </a:pr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166"/>
          <p:cNvSpPr txBox="1"/>
          <p:nvPr/>
        </p:nvSpPr>
        <p:spPr>
          <a:xfrm>
            <a:off x="1752600" y="946000"/>
            <a:ext cx="8686800" cy="967800"/>
          </a:xfrm>
          <a:prstGeom prst="rect">
            <a:avLst/>
          </a:prstGeom>
          <a:noFill/>
          <a:ln>
            <a:noFill/>
          </a:ln>
        </p:spPr>
        <p:txBody>
          <a:bodyPr anchorCtr="0" anchor="t" bIns="0" lIns="0" spcFirstLastPara="1" rIns="0" wrap="square" tIns="0">
            <a:noAutofit/>
          </a:bodyPr>
          <a:lstStyle/>
          <a:p>
            <a:pPr indent="0" lvl="0" marL="0" rtl="0" algn="ctr">
              <a:lnSpc>
                <a:spcPct val="130000"/>
              </a:lnSpc>
              <a:spcBef>
                <a:spcPts val="0"/>
              </a:spcBef>
              <a:spcAft>
                <a:spcPts val="0"/>
              </a:spcAft>
              <a:buNone/>
            </a:pPr>
            <a:r>
              <a:rPr lang="en" sz="2600">
                <a:latin typeface="Overpass Light"/>
                <a:ea typeface="Overpass Light"/>
                <a:cs typeface="Overpass Light"/>
                <a:sym typeface="Overpass Light"/>
              </a:rPr>
              <a:t>Security enhancements</a:t>
            </a:r>
            <a:endParaRPr sz="2600">
              <a:latin typeface="Overpass Light"/>
              <a:ea typeface="Overpass Light"/>
              <a:cs typeface="Overpass Light"/>
              <a:sym typeface="Overpass Light"/>
            </a:endParaRPr>
          </a:p>
        </p:txBody>
      </p:sp>
      <p:sp>
        <p:nvSpPr>
          <p:cNvPr id="1610" name="Google Shape;1610;p166"/>
          <p:cNvSpPr txBox="1"/>
          <p:nvPr/>
        </p:nvSpPr>
        <p:spPr>
          <a:xfrm>
            <a:off x="81975" y="6169556"/>
            <a:ext cx="731700" cy="143700"/>
          </a:xfrm>
          <a:prstGeom prst="rect">
            <a:avLst/>
          </a:prstGeom>
          <a:noFill/>
          <a:ln>
            <a:noFill/>
          </a:ln>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sz="800">
                <a:latin typeface="Overpass SemiBold"/>
                <a:ea typeface="Overpass SemiBold"/>
                <a:cs typeface="Overpass SemiBold"/>
                <a:sym typeface="Overpass SemiBold"/>
              </a:rPr>
              <a:t>‹#›</a:t>
            </a:fld>
            <a:endParaRPr sz="800">
              <a:latin typeface="Overpass SemiBold"/>
              <a:ea typeface="Overpass SemiBold"/>
              <a:cs typeface="Overpass SemiBold"/>
              <a:sym typeface="Overpass SemiBold"/>
            </a:endParaRPr>
          </a:p>
        </p:txBody>
      </p:sp>
      <p:pic>
        <p:nvPicPr>
          <p:cNvPr id="1611" name="Google Shape;1611;p166"/>
          <p:cNvPicPr preferRelativeResize="0"/>
          <p:nvPr/>
        </p:nvPicPr>
        <p:blipFill>
          <a:blip r:embed="rId3">
            <a:alphaModFix/>
          </a:blip>
          <a:stretch>
            <a:fillRect/>
          </a:stretch>
        </p:blipFill>
        <p:spPr>
          <a:xfrm>
            <a:off x="1708500" y="5247716"/>
            <a:ext cx="246220" cy="364770"/>
          </a:xfrm>
          <a:prstGeom prst="rect">
            <a:avLst/>
          </a:prstGeom>
          <a:noFill/>
          <a:ln>
            <a:noFill/>
          </a:ln>
        </p:spPr>
      </p:pic>
      <p:pic>
        <p:nvPicPr>
          <p:cNvPr id="1612" name="Google Shape;1612;p166"/>
          <p:cNvPicPr preferRelativeResize="0"/>
          <p:nvPr/>
        </p:nvPicPr>
        <p:blipFill rotWithShape="1">
          <a:blip r:embed="rId4">
            <a:alphaModFix/>
          </a:blip>
          <a:srcRect b="-2501" l="-2109" r="-2307" t="0"/>
          <a:stretch/>
        </p:blipFill>
        <p:spPr>
          <a:xfrm>
            <a:off x="2210825" y="3012225"/>
            <a:ext cx="1809300" cy="2031950"/>
          </a:xfrm>
          <a:prstGeom prst="rect">
            <a:avLst/>
          </a:prstGeom>
          <a:noFill/>
          <a:ln>
            <a:noFill/>
          </a:ln>
        </p:spPr>
      </p:pic>
      <p:sp>
        <p:nvSpPr>
          <p:cNvPr id="1613" name="Google Shape;1613;p166"/>
          <p:cNvSpPr txBox="1"/>
          <p:nvPr/>
        </p:nvSpPr>
        <p:spPr>
          <a:xfrm>
            <a:off x="5661850" y="2737500"/>
            <a:ext cx="5792400" cy="3291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1600">
                <a:solidFill>
                  <a:srgbClr val="EE0000"/>
                </a:solidFill>
                <a:latin typeface="Overpass SemiBold"/>
                <a:ea typeface="Overpass SemiBold"/>
                <a:cs typeface="Overpass SemiBold"/>
                <a:sym typeface="Overpass SemiBold"/>
              </a:rPr>
              <a:t>Scale improvements and tuning parameters</a:t>
            </a:r>
            <a:endParaRPr sz="1600">
              <a:solidFill>
                <a:srgbClr val="EE0000"/>
              </a:solidFill>
              <a:latin typeface="Overpass SemiBold"/>
              <a:ea typeface="Overpass SemiBold"/>
              <a:cs typeface="Overpass SemiBold"/>
              <a:sym typeface="Overpass SemiBold"/>
            </a:endParaRPr>
          </a:p>
          <a:p>
            <a:pPr indent="0" lvl="0" marL="0" rtl="0" algn="l">
              <a:spcBef>
                <a:spcPts val="0"/>
              </a:spcBef>
              <a:spcAft>
                <a:spcPts val="0"/>
              </a:spcAft>
              <a:buNone/>
            </a:pPr>
            <a:r>
              <a:rPr lang="en" sz="1600">
                <a:solidFill>
                  <a:srgbClr val="000000"/>
                </a:solidFill>
                <a:latin typeface="Overpass Light"/>
                <a:ea typeface="Overpass Light"/>
                <a:cs typeface="Overpass Light"/>
                <a:sym typeface="Overpass Light"/>
              </a:rPr>
              <a:t>T-shirt </a:t>
            </a:r>
            <a:r>
              <a:rPr lang="en" sz="1600">
                <a:solidFill>
                  <a:srgbClr val="000000"/>
                </a:solidFill>
                <a:latin typeface="Overpass Light"/>
                <a:ea typeface="Overpass Light"/>
                <a:cs typeface="Overpass Light"/>
                <a:sym typeface="Overpass Light"/>
              </a:rPr>
              <a:t>(</a:t>
            </a:r>
            <a:r>
              <a:rPr lang="en" sz="1600">
                <a:latin typeface="Overpass Light"/>
                <a:ea typeface="Overpass Light"/>
                <a:cs typeface="Overpass Light"/>
                <a:sym typeface="Overpass Light"/>
              </a:rPr>
              <a:t>small, medium, large) </a:t>
            </a:r>
            <a:r>
              <a:rPr lang="en" sz="1600">
                <a:solidFill>
                  <a:srgbClr val="000000"/>
                </a:solidFill>
                <a:latin typeface="Overpass Light"/>
                <a:ea typeface="Overpass Light"/>
                <a:cs typeface="Overpass Light"/>
                <a:sym typeface="Overpass Light"/>
              </a:rPr>
              <a:t>sized-based tuning parameters, including </a:t>
            </a:r>
            <a:r>
              <a:rPr lang="en" sz="1600">
                <a:latin typeface="Overpass Light"/>
                <a:ea typeface="Overpass Light"/>
                <a:cs typeface="Overpass Light"/>
                <a:sym typeface="Overpass Light"/>
              </a:rPr>
              <a:t>H</a:t>
            </a:r>
            <a:r>
              <a:rPr lang="en" sz="1600">
                <a:solidFill>
                  <a:srgbClr val="000000"/>
                </a:solidFill>
                <a:latin typeface="Overpass Light"/>
                <a:ea typeface="Overpass Light"/>
                <a:cs typeface="Overpass Light"/>
                <a:sym typeface="Overpass Light"/>
              </a:rPr>
              <a:t>eira</a:t>
            </a:r>
            <a:r>
              <a:rPr lang="en" sz="1600">
                <a:solidFill>
                  <a:srgbClr val="000000"/>
                </a:solidFill>
                <a:latin typeface="Overpass Light"/>
                <a:ea typeface="Overpass Light"/>
                <a:cs typeface="Overpass Light"/>
                <a:sym typeface="Overpass Light"/>
              </a:rPr>
              <a:t> files</a:t>
            </a:r>
            <a:r>
              <a:rPr lang="en" sz="1600">
                <a:latin typeface="Overpass Light"/>
                <a:ea typeface="Overpass Light"/>
                <a:cs typeface="Overpass Light"/>
                <a:sym typeface="Overpass Light"/>
              </a:rPr>
              <a:t> </a:t>
            </a:r>
            <a:r>
              <a:rPr lang="en" sz="1600">
                <a:solidFill>
                  <a:srgbClr val="000000"/>
                </a:solidFill>
                <a:latin typeface="Overpass Light"/>
                <a:ea typeface="Overpass Light"/>
                <a:cs typeface="Overpass Light"/>
                <a:sym typeface="Overpass Light"/>
              </a:rPr>
              <a:t>shipped with </a:t>
            </a:r>
            <a:r>
              <a:rPr lang="en" sz="1600">
                <a:solidFill>
                  <a:srgbClr val="000000"/>
                </a:solidFill>
                <a:latin typeface="Overpass Light"/>
                <a:ea typeface="Overpass Light"/>
                <a:cs typeface="Overpass Light"/>
                <a:sym typeface="Overpass Light"/>
              </a:rPr>
              <a:t>Satellite, and </a:t>
            </a:r>
            <a:r>
              <a:rPr lang="en" sz="1600">
                <a:solidFill>
                  <a:srgbClr val="000000"/>
                </a:solidFill>
                <a:latin typeface="Overpass Light"/>
                <a:ea typeface="Overpass Light"/>
                <a:cs typeface="Overpass Light"/>
                <a:sym typeface="Overpass Light"/>
              </a:rPr>
              <a:t>also includes task database cleanup</a:t>
            </a:r>
            <a:endParaRPr sz="1600">
              <a:solidFill>
                <a:srgbClr val="000000"/>
              </a:solidFill>
              <a:latin typeface="Overpass Light"/>
              <a:ea typeface="Overpass Light"/>
              <a:cs typeface="Overpass Light"/>
              <a:sym typeface="Overpass Light"/>
            </a:endParaRPr>
          </a:p>
          <a:p>
            <a:pPr indent="0" lvl="0" marL="0" rtl="0" algn="l">
              <a:spcBef>
                <a:spcPts val="2200"/>
              </a:spcBef>
              <a:spcAft>
                <a:spcPts val="0"/>
              </a:spcAft>
              <a:buNone/>
            </a:pPr>
            <a:r>
              <a:rPr lang="en" sz="1600">
                <a:solidFill>
                  <a:srgbClr val="EE0000"/>
                </a:solidFill>
                <a:latin typeface="Overpass SemiBold"/>
                <a:ea typeface="Overpass SemiBold"/>
                <a:cs typeface="Overpass SemiBold"/>
                <a:sym typeface="Overpass SemiBold"/>
              </a:rPr>
              <a:t>Improved upgrade workflows</a:t>
            </a:r>
            <a:endParaRPr sz="1600">
              <a:solidFill>
                <a:srgbClr val="EE0000"/>
              </a:solidFill>
              <a:latin typeface="Overpass SemiBold"/>
              <a:ea typeface="Overpass SemiBold"/>
              <a:cs typeface="Overpass SemiBold"/>
              <a:sym typeface="Overpass SemiBold"/>
            </a:endParaRPr>
          </a:p>
          <a:p>
            <a:pPr indent="0" lvl="0" marL="0" rtl="0" algn="l">
              <a:spcBef>
                <a:spcPts val="0"/>
              </a:spcBef>
              <a:spcAft>
                <a:spcPts val="0"/>
              </a:spcAft>
              <a:buNone/>
            </a:pPr>
            <a:r>
              <a:rPr lang="en" sz="1600">
                <a:solidFill>
                  <a:srgbClr val="000000"/>
                </a:solidFill>
                <a:latin typeface="Overpass Light"/>
                <a:ea typeface="Overpass Light"/>
                <a:cs typeface="Overpass Light"/>
                <a:sym typeface="Overpass Light"/>
              </a:rPr>
              <a:t>Satellite-maintain is used for upgrades, and Satellite is </a:t>
            </a:r>
            <a:r>
              <a:rPr lang="en" sz="1600">
                <a:latin typeface="Overpass Light"/>
                <a:ea typeface="Overpass Light"/>
                <a:cs typeface="Overpass Light"/>
                <a:sym typeface="Overpass Light"/>
              </a:rPr>
              <a:t>v</a:t>
            </a:r>
            <a:r>
              <a:rPr lang="en" sz="1600">
                <a:solidFill>
                  <a:srgbClr val="000000"/>
                </a:solidFill>
                <a:latin typeface="Overpass Light"/>
                <a:ea typeface="Overpass Light"/>
                <a:cs typeface="Overpass Light"/>
                <a:sym typeface="Overpass Light"/>
              </a:rPr>
              <a:t>ersion locked so yum doesn’t upgrade Satellite</a:t>
            </a:r>
            <a:endParaRPr sz="1600">
              <a:solidFill>
                <a:srgbClr val="000000"/>
              </a:solidFill>
              <a:latin typeface="Overpass Light"/>
              <a:ea typeface="Overpass Light"/>
              <a:cs typeface="Overpass Light"/>
              <a:sym typeface="Overpass Light"/>
            </a:endParaRPr>
          </a:p>
          <a:p>
            <a:pPr indent="0" lvl="0" marL="0" rtl="0" algn="l">
              <a:spcBef>
                <a:spcPts val="2200"/>
              </a:spcBef>
              <a:spcAft>
                <a:spcPts val="0"/>
              </a:spcAft>
              <a:buNone/>
            </a:pPr>
            <a:r>
              <a:rPr lang="en" sz="1600">
                <a:solidFill>
                  <a:srgbClr val="EE0000"/>
                </a:solidFill>
                <a:latin typeface="Overpass SemiBold"/>
                <a:ea typeface="Overpass SemiBold"/>
                <a:cs typeface="Overpass SemiBold"/>
                <a:sym typeface="Overpass SemiBold"/>
              </a:rPr>
              <a:t>Enhanced t</a:t>
            </a:r>
            <a:r>
              <a:rPr lang="en" sz="1600">
                <a:solidFill>
                  <a:srgbClr val="EE0000"/>
                </a:solidFill>
                <a:latin typeface="Overpass SemiBold"/>
                <a:ea typeface="Overpass SemiBold"/>
                <a:cs typeface="Overpass SemiBold"/>
                <a:sym typeface="Overpass SemiBold"/>
              </a:rPr>
              <a:t>ask dashboard and notifications</a:t>
            </a:r>
            <a:endParaRPr sz="1600">
              <a:solidFill>
                <a:srgbClr val="EE0000"/>
              </a:solidFill>
              <a:latin typeface="Overpass SemiBold"/>
              <a:ea typeface="Overpass SemiBold"/>
              <a:cs typeface="Overpass SemiBold"/>
              <a:sym typeface="Overpass SemiBold"/>
            </a:endParaRPr>
          </a:p>
          <a:p>
            <a:pPr indent="0" lvl="0" marL="0" rtl="0" algn="l">
              <a:spcBef>
                <a:spcPts val="0"/>
              </a:spcBef>
              <a:spcAft>
                <a:spcPts val="0"/>
              </a:spcAft>
              <a:buNone/>
            </a:pPr>
            <a:r>
              <a:rPr lang="en" sz="1600">
                <a:solidFill>
                  <a:srgbClr val="000000"/>
                </a:solidFill>
                <a:latin typeface="Overpass Light"/>
                <a:ea typeface="Overpass Light"/>
                <a:cs typeface="Overpass Light"/>
                <a:sym typeface="Overpass Light"/>
              </a:rPr>
              <a:t>Improved task dashboard page and new notification drawer items</a:t>
            </a:r>
            <a:r>
              <a:rPr lang="en" sz="1600">
                <a:latin typeface="Overpass Light"/>
                <a:ea typeface="Overpass Light"/>
                <a:cs typeface="Overpass Light"/>
                <a:sym typeface="Overpass Light"/>
              </a:rPr>
              <a:t> </a:t>
            </a:r>
            <a:r>
              <a:rPr lang="en" sz="1600">
                <a:solidFill>
                  <a:srgbClr val="000000"/>
                </a:solidFill>
                <a:latin typeface="Overpass Light"/>
                <a:ea typeface="Overpass Light"/>
                <a:cs typeface="Overpass Light"/>
                <a:sym typeface="Overpass Light"/>
              </a:rPr>
              <a:t>for paused tasks or tasks that need attention</a:t>
            </a:r>
            <a:endParaRPr sz="1600">
              <a:solidFill>
                <a:srgbClr val="EE0000"/>
              </a:solidFill>
              <a:latin typeface="Overpass SemiBold"/>
              <a:ea typeface="Overpass SemiBold"/>
              <a:cs typeface="Overpass SemiBold"/>
              <a:sym typeface="Overpass SemiBold"/>
            </a:endParaRPr>
          </a:p>
          <a:p>
            <a:pPr indent="0" lvl="0" marL="0" rtl="0" algn="l">
              <a:spcBef>
                <a:spcPts val="0"/>
              </a:spcBef>
              <a:spcAft>
                <a:spcPts val="0"/>
              </a:spcAft>
              <a:buNone/>
            </a:pPr>
            <a:r>
              <a:t/>
            </a:r>
            <a:endParaRPr sz="1600">
              <a:solidFill>
                <a:srgbClr val="000000"/>
              </a:solidFill>
              <a:latin typeface="Overpass Light"/>
              <a:ea typeface="Overpass Light"/>
              <a:cs typeface="Overpass Light"/>
              <a:sym typeface="Overpass Light"/>
            </a:endParaRPr>
          </a:p>
          <a:p>
            <a:pPr indent="0" lvl="0" marL="0" rtl="0" algn="l">
              <a:spcBef>
                <a:spcPts val="0"/>
              </a:spcBef>
              <a:spcAft>
                <a:spcPts val="0"/>
              </a:spcAft>
              <a:buNone/>
            </a:pPr>
            <a:r>
              <a:t/>
            </a:r>
            <a:endParaRPr sz="1600">
              <a:solidFill>
                <a:srgbClr val="000000"/>
              </a:solidFill>
              <a:latin typeface="Overpass Light"/>
              <a:ea typeface="Overpass Light"/>
              <a:cs typeface="Overpass Light"/>
              <a:sym typeface="Overpass Light"/>
            </a:endParaRPr>
          </a:p>
        </p:txBody>
      </p:sp>
      <p:cxnSp>
        <p:nvCxnSpPr>
          <p:cNvPr id="1614" name="Google Shape;1614;p166"/>
          <p:cNvCxnSpPr/>
          <p:nvPr/>
        </p:nvCxnSpPr>
        <p:spPr>
          <a:xfrm>
            <a:off x="5676675" y="2542200"/>
            <a:ext cx="6512100" cy="0"/>
          </a:xfrm>
          <a:prstGeom prst="straightConnector1">
            <a:avLst/>
          </a:prstGeom>
          <a:noFill/>
          <a:ln cap="flat" cmpd="sng" w="9525">
            <a:solidFill>
              <a:srgbClr val="EE0000"/>
            </a:solidFill>
            <a:prstDash val="solid"/>
            <a:round/>
            <a:headEnd len="med" w="med" type="none"/>
            <a:tailEnd len="med" w="med" type="none"/>
          </a:ln>
        </p:spPr>
      </p:cxnSp>
      <p:sp>
        <p:nvSpPr>
          <p:cNvPr id="1615" name="Google Shape;1615;p166"/>
          <p:cNvSpPr txBox="1"/>
          <p:nvPr>
            <p:ph idx="1" type="subTitle"/>
          </p:nvPr>
        </p:nvSpPr>
        <p:spPr>
          <a:xfrm>
            <a:off x="447663" y="55441"/>
            <a:ext cx="5147700" cy="816300"/>
          </a:xfrm>
          <a:prstGeom prst="rect">
            <a:avLst/>
          </a:prstGeom>
        </p:spPr>
        <p:txBody>
          <a:bodyPr anchorCtr="0" anchor="ctr" bIns="91650" lIns="439925" spcFirstLastPara="1" rIns="91650" wrap="square" tIns="91650">
            <a:noAutofit/>
          </a:bodyPr>
          <a:lstStyle/>
          <a:p>
            <a:pPr indent="0" lvl="0" marL="0" rtl="0" algn="l">
              <a:spcBef>
                <a:spcPts val="0"/>
              </a:spcBef>
              <a:spcAft>
                <a:spcPts val="0"/>
              </a:spcAft>
              <a:buClr>
                <a:schemeClr val="dk1"/>
              </a:buClr>
              <a:buSzPts val="1100"/>
              <a:buFont typeface="Arial"/>
              <a:buNone/>
            </a:pPr>
            <a:r>
              <a:rPr lang="en"/>
              <a:t>Red Hat Satellite</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19" name="Shape 1619"/>
        <p:cNvGrpSpPr/>
        <p:nvPr/>
      </p:nvGrpSpPr>
      <p:grpSpPr>
        <a:xfrm>
          <a:off x="0" y="0"/>
          <a:ext cx="0" cy="0"/>
          <a:chOff x="0" y="0"/>
          <a:chExt cx="0" cy="0"/>
        </a:xfrm>
      </p:grpSpPr>
      <p:sp>
        <p:nvSpPr>
          <p:cNvPr id="1620" name="Google Shape;1620;p167"/>
          <p:cNvSpPr txBox="1"/>
          <p:nvPr>
            <p:ph type="title"/>
          </p:nvPr>
        </p:nvSpPr>
        <p:spPr>
          <a:xfrm>
            <a:off x="447653" y="1084567"/>
            <a:ext cx="7989300" cy="2105100"/>
          </a:xfrm>
          <a:prstGeom prst="rect">
            <a:avLst/>
          </a:prstGeom>
        </p:spPr>
        <p:txBody>
          <a:bodyPr anchorCtr="0" anchor="t" bIns="91650" lIns="439925" spcFirstLastPara="1" rIns="91650" wrap="square" tIns="91650">
            <a:noAutofit/>
          </a:bodyPr>
          <a:lstStyle/>
          <a:p>
            <a:pPr indent="0" lvl="0" marL="0" rtl="0" algn="l">
              <a:spcBef>
                <a:spcPts val="0"/>
              </a:spcBef>
              <a:spcAft>
                <a:spcPts val="0"/>
              </a:spcAft>
              <a:buNone/>
            </a:pPr>
            <a:r>
              <a:rPr lang="en"/>
              <a:t>Next Steps &amp; Resources</a:t>
            </a:r>
            <a:endParaRPr/>
          </a:p>
        </p:txBody>
      </p:sp>
      <p:sp>
        <p:nvSpPr>
          <p:cNvPr id="1621" name="Google Shape;1621;p167"/>
          <p:cNvSpPr txBox="1"/>
          <p:nvPr>
            <p:ph idx="12" type="sldNum"/>
          </p:nvPr>
        </p:nvSpPr>
        <p:spPr>
          <a:xfrm>
            <a:off x="81954" y="6169556"/>
            <a:ext cx="731400" cy="143700"/>
          </a:xfrm>
          <a:prstGeom prst="rect">
            <a:avLst/>
          </a:prstGeom>
          <a:noFill/>
          <a:ln>
            <a:noFill/>
          </a:ln>
        </p:spPr>
        <p:txBody>
          <a:bodyPr anchorCtr="0" anchor="ctr" bIns="122175" lIns="122175" spcFirstLastPara="1" rIns="122175" wrap="square" tIns="122175">
            <a:noAutofit/>
          </a:bodyPr>
          <a:lstStyle/>
          <a:p>
            <a:pPr indent="0" lvl="0" marL="0" rtl="0" algn="l">
              <a:spcBef>
                <a:spcPts val="0"/>
              </a:spcBef>
              <a:spcAft>
                <a:spcPts val="0"/>
              </a:spcAft>
              <a:buNone/>
            </a:pPr>
            <a:fld id="{00000000-1234-1234-1234-123412341234}" type="slidenum">
              <a:rPr lang="en" sz="1800"/>
              <a:t>‹#›</a:t>
            </a:fld>
            <a:endParaRPr sz="1800"/>
          </a:p>
        </p:txBody>
      </p:sp>
      <p:sp>
        <p:nvSpPr>
          <p:cNvPr id="1622" name="Google Shape;1622;p167"/>
          <p:cNvSpPr txBox="1"/>
          <p:nvPr>
            <p:ph idx="1" type="subTitle"/>
          </p:nvPr>
        </p:nvSpPr>
        <p:spPr>
          <a:xfrm>
            <a:off x="447663" y="55441"/>
            <a:ext cx="5147400" cy="816600"/>
          </a:xfrm>
          <a:prstGeom prst="rect">
            <a:avLst/>
          </a:prstGeom>
        </p:spPr>
        <p:txBody>
          <a:bodyPr anchorCtr="0" anchor="ctr" bIns="91650" lIns="439925" spcFirstLastPara="1" rIns="91650" wrap="square" tIns="91650">
            <a:noAutofit/>
          </a:bodyPr>
          <a:lstStyle/>
          <a:p>
            <a:pPr indent="0" lvl="0" marL="0" rtl="0" algn="l">
              <a:spcBef>
                <a:spcPts val="0"/>
              </a:spcBef>
              <a:spcAft>
                <a:spcPts val="0"/>
              </a:spcAft>
              <a:buNone/>
            </a:pPr>
            <a:r>
              <a:rPr lang="en">
                <a:solidFill>
                  <a:srgbClr val="FFFFFF"/>
                </a:solidFill>
              </a:rPr>
              <a:t>Red Hat Satellite</a:t>
            </a:r>
            <a:endParaRPr>
              <a:solidFill>
                <a:srgbClr val="FFFFFF"/>
              </a:solidFill>
            </a:endParaRPr>
          </a:p>
        </p:txBody>
      </p:sp>
      <p:sp>
        <p:nvSpPr>
          <p:cNvPr id="1623" name="Google Shape;1623;p167"/>
          <p:cNvSpPr txBox="1"/>
          <p:nvPr>
            <p:ph idx="2" type="subTitle"/>
          </p:nvPr>
        </p:nvSpPr>
        <p:spPr>
          <a:xfrm>
            <a:off x="9249154" y="1743733"/>
            <a:ext cx="2403000" cy="3309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Where to go to learn more</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27" name="Shape 1627"/>
        <p:cNvGrpSpPr/>
        <p:nvPr/>
      </p:nvGrpSpPr>
      <p:grpSpPr>
        <a:xfrm>
          <a:off x="0" y="0"/>
          <a:ext cx="0" cy="0"/>
          <a:chOff x="0" y="0"/>
          <a:chExt cx="0" cy="0"/>
        </a:xfrm>
      </p:grpSpPr>
      <p:sp>
        <p:nvSpPr>
          <p:cNvPr id="1628" name="Google Shape;1628;p168"/>
          <p:cNvSpPr txBox="1"/>
          <p:nvPr/>
        </p:nvSpPr>
        <p:spPr>
          <a:xfrm>
            <a:off x="1752600" y="946000"/>
            <a:ext cx="8686800" cy="541800"/>
          </a:xfrm>
          <a:prstGeom prst="rect">
            <a:avLst/>
          </a:prstGeom>
          <a:noFill/>
          <a:ln>
            <a:noFill/>
          </a:ln>
        </p:spPr>
        <p:txBody>
          <a:bodyPr anchorCtr="0" anchor="t" bIns="0" lIns="0" spcFirstLastPara="1" rIns="0" wrap="square" tIns="0">
            <a:noAutofit/>
          </a:bodyPr>
          <a:lstStyle/>
          <a:p>
            <a:pPr indent="0" lvl="0" marL="0" rtl="0" algn="ctr">
              <a:lnSpc>
                <a:spcPct val="130000"/>
              </a:lnSpc>
              <a:spcBef>
                <a:spcPts val="0"/>
              </a:spcBef>
              <a:spcAft>
                <a:spcPts val="0"/>
              </a:spcAft>
              <a:buNone/>
            </a:pPr>
            <a:r>
              <a:rPr lang="en" sz="2700">
                <a:latin typeface="Overpass Light"/>
                <a:ea typeface="Overpass Light"/>
                <a:cs typeface="Overpass Light"/>
                <a:sym typeface="Overpass Light"/>
              </a:rPr>
              <a:t>Next steps</a:t>
            </a:r>
            <a:endParaRPr sz="2700">
              <a:latin typeface="Overpass Light"/>
              <a:ea typeface="Overpass Light"/>
              <a:cs typeface="Overpass Light"/>
              <a:sym typeface="Overpass Light"/>
            </a:endParaRPr>
          </a:p>
        </p:txBody>
      </p:sp>
      <p:grpSp>
        <p:nvGrpSpPr>
          <p:cNvPr id="1629" name="Google Shape;1629;p168"/>
          <p:cNvGrpSpPr/>
          <p:nvPr/>
        </p:nvGrpSpPr>
        <p:grpSpPr>
          <a:xfrm rot="5400000">
            <a:off x="2860706" y="2274455"/>
            <a:ext cx="197190" cy="328519"/>
            <a:chOff x="2441300" y="4468313"/>
            <a:chExt cx="150000" cy="249900"/>
          </a:xfrm>
        </p:grpSpPr>
        <p:sp>
          <p:nvSpPr>
            <p:cNvPr id="1630" name="Google Shape;1630;p168"/>
            <p:cNvSpPr/>
            <p:nvPr/>
          </p:nvSpPr>
          <p:spPr>
            <a:xfrm>
              <a:off x="2516300" y="4468313"/>
              <a:ext cx="75000" cy="249900"/>
            </a:xfrm>
            <a:prstGeom prst="chevron">
              <a:avLst>
                <a:gd fmla="val 71466" name="adj"/>
              </a:avLst>
            </a:prstGeom>
            <a:solidFill>
              <a:srgbClr val="EE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168"/>
            <p:cNvSpPr/>
            <p:nvPr/>
          </p:nvSpPr>
          <p:spPr>
            <a:xfrm>
              <a:off x="2441300" y="4468313"/>
              <a:ext cx="75000" cy="249900"/>
            </a:xfrm>
            <a:prstGeom prst="chevron">
              <a:avLst>
                <a:gd fmla="val 71466" name="adj"/>
              </a:avLst>
            </a:prstGeom>
            <a:solidFill>
              <a:srgbClr val="EE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32" name="Google Shape;1632;p168"/>
          <p:cNvSpPr txBox="1"/>
          <p:nvPr/>
        </p:nvSpPr>
        <p:spPr>
          <a:xfrm>
            <a:off x="2580168" y="1857325"/>
            <a:ext cx="3016500" cy="3084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en" sz="1600">
                <a:latin typeface="Overpass"/>
                <a:ea typeface="Overpass"/>
                <a:cs typeface="Overpass"/>
                <a:sym typeface="Overpass"/>
              </a:rPr>
              <a:t>Using Satellite 5.8 or earlier?</a:t>
            </a:r>
            <a:endParaRPr b="1" sz="1600">
              <a:latin typeface="Overpass"/>
              <a:ea typeface="Overpass"/>
              <a:cs typeface="Overpass"/>
              <a:sym typeface="Overpass"/>
            </a:endParaRPr>
          </a:p>
        </p:txBody>
      </p:sp>
      <p:sp>
        <p:nvSpPr>
          <p:cNvPr id="1633" name="Google Shape;1633;p168"/>
          <p:cNvSpPr txBox="1"/>
          <p:nvPr/>
        </p:nvSpPr>
        <p:spPr>
          <a:xfrm>
            <a:off x="6945705" y="1857325"/>
            <a:ext cx="3016500" cy="3084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en" sz="1600">
                <a:latin typeface="Overpass"/>
                <a:ea typeface="Overpass"/>
                <a:cs typeface="Overpass"/>
                <a:sym typeface="Overpass"/>
              </a:rPr>
              <a:t>Using Satellite 6.2 or earlier?</a:t>
            </a:r>
            <a:endParaRPr b="1" sz="1600">
              <a:latin typeface="Overpass"/>
              <a:ea typeface="Overpass"/>
              <a:cs typeface="Overpass"/>
              <a:sym typeface="Overpass"/>
            </a:endParaRPr>
          </a:p>
        </p:txBody>
      </p:sp>
      <p:sp>
        <p:nvSpPr>
          <p:cNvPr id="1634" name="Google Shape;1634;p168"/>
          <p:cNvSpPr txBox="1"/>
          <p:nvPr/>
        </p:nvSpPr>
        <p:spPr>
          <a:xfrm>
            <a:off x="2580175" y="2698200"/>
            <a:ext cx="3438600" cy="5418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rgbClr val="000000"/>
              </a:buClr>
              <a:buSzPts val="1100"/>
              <a:buFont typeface="Arial"/>
              <a:buNone/>
            </a:pPr>
            <a:r>
              <a:rPr lang="en" sz="1600">
                <a:latin typeface="Overpass Light"/>
                <a:ea typeface="Overpass Light"/>
                <a:cs typeface="Overpass Light"/>
                <a:sym typeface="Overpass Light"/>
              </a:rPr>
              <a:t>Satellite 5.8 goes end-of-life (</a:t>
            </a:r>
            <a:r>
              <a:rPr lang="en" sz="1600">
                <a:latin typeface="Overpass Light"/>
                <a:ea typeface="Overpass Light"/>
                <a:cs typeface="Overpass Light"/>
                <a:sym typeface="Overpass Light"/>
              </a:rPr>
              <a:t>EOL</a:t>
            </a:r>
            <a:r>
              <a:rPr lang="en" sz="1600">
                <a:latin typeface="Overpass Light"/>
                <a:ea typeface="Overpass Light"/>
                <a:cs typeface="Overpass Light"/>
                <a:sym typeface="Overpass Light"/>
              </a:rPr>
              <a:t>) May 31, 2020.</a:t>
            </a:r>
            <a:endParaRPr sz="1600">
              <a:latin typeface="Overpass Light"/>
              <a:ea typeface="Overpass Light"/>
              <a:cs typeface="Overpass Light"/>
              <a:sym typeface="Overpass Light"/>
            </a:endParaRPr>
          </a:p>
          <a:p>
            <a:pPr indent="0" lvl="0" marL="0" rtl="0" algn="l">
              <a:spcBef>
                <a:spcPts val="0"/>
              </a:spcBef>
              <a:spcAft>
                <a:spcPts val="0"/>
              </a:spcAft>
              <a:buNone/>
            </a:pPr>
            <a:r>
              <a:rPr lang="en" sz="1600">
                <a:latin typeface="Overpass Light"/>
                <a:ea typeface="Overpass Light"/>
                <a:cs typeface="Overpass Light"/>
                <a:sym typeface="Overpass Light"/>
              </a:rPr>
              <a:t>Older versions are already EOL.</a:t>
            </a:r>
            <a:endParaRPr sz="1600">
              <a:latin typeface="Overpass Light"/>
              <a:ea typeface="Overpass Light"/>
              <a:cs typeface="Overpass Light"/>
              <a:sym typeface="Overpass Light"/>
            </a:endParaRPr>
          </a:p>
        </p:txBody>
      </p:sp>
      <p:sp>
        <p:nvSpPr>
          <p:cNvPr id="1635" name="Google Shape;1635;p168"/>
          <p:cNvSpPr txBox="1"/>
          <p:nvPr/>
        </p:nvSpPr>
        <p:spPr>
          <a:xfrm>
            <a:off x="6945700" y="2774400"/>
            <a:ext cx="3748500" cy="5418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1600">
                <a:latin typeface="Overpass Light"/>
                <a:ea typeface="Overpass Light"/>
                <a:cs typeface="Overpass Light"/>
                <a:sym typeface="Overpass Light"/>
              </a:rPr>
              <a:t>Satellite 6.2 and older versions are </a:t>
            </a:r>
            <a:r>
              <a:rPr lang="en" sz="1600">
                <a:latin typeface="Overpass Light"/>
                <a:ea typeface="Overpass Light"/>
                <a:cs typeface="Overpass Light"/>
                <a:sym typeface="Overpass Light"/>
              </a:rPr>
              <a:t>EOL</a:t>
            </a:r>
            <a:r>
              <a:rPr lang="en" sz="1600">
                <a:latin typeface="Overpass Light"/>
                <a:ea typeface="Overpass Light"/>
                <a:cs typeface="Overpass Light"/>
                <a:sym typeface="Overpass Light"/>
              </a:rPr>
              <a:t>.</a:t>
            </a:r>
            <a:endParaRPr sz="1600">
              <a:latin typeface="Overpass Light"/>
              <a:ea typeface="Overpass Light"/>
              <a:cs typeface="Overpass Light"/>
              <a:sym typeface="Overpass Light"/>
            </a:endParaRPr>
          </a:p>
        </p:txBody>
      </p:sp>
      <p:grpSp>
        <p:nvGrpSpPr>
          <p:cNvPr id="1636" name="Google Shape;1636;p168"/>
          <p:cNvGrpSpPr/>
          <p:nvPr/>
        </p:nvGrpSpPr>
        <p:grpSpPr>
          <a:xfrm rot="5400000">
            <a:off x="7194956" y="2274455"/>
            <a:ext cx="197190" cy="328519"/>
            <a:chOff x="2441300" y="4468313"/>
            <a:chExt cx="150000" cy="249900"/>
          </a:xfrm>
        </p:grpSpPr>
        <p:sp>
          <p:nvSpPr>
            <p:cNvPr id="1637" name="Google Shape;1637;p168"/>
            <p:cNvSpPr/>
            <p:nvPr/>
          </p:nvSpPr>
          <p:spPr>
            <a:xfrm>
              <a:off x="2516300" y="4468313"/>
              <a:ext cx="75000" cy="249900"/>
            </a:xfrm>
            <a:prstGeom prst="chevron">
              <a:avLst>
                <a:gd fmla="val 71466" name="adj"/>
              </a:avLst>
            </a:prstGeom>
            <a:solidFill>
              <a:srgbClr val="EE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168"/>
            <p:cNvSpPr/>
            <p:nvPr/>
          </p:nvSpPr>
          <p:spPr>
            <a:xfrm>
              <a:off x="2441300" y="4468313"/>
              <a:ext cx="75000" cy="249900"/>
            </a:xfrm>
            <a:prstGeom prst="chevron">
              <a:avLst>
                <a:gd fmla="val 71466" name="adj"/>
              </a:avLst>
            </a:prstGeom>
            <a:solidFill>
              <a:srgbClr val="EE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39" name="Google Shape;1639;p168"/>
          <p:cNvSpPr txBox="1"/>
          <p:nvPr/>
        </p:nvSpPr>
        <p:spPr>
          <a:xfrm>
            <a:off x="2580176" y="3907650"/>
            <a:ext cx="3016500" cy="6831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en" sz="1600">
                <a:solidFill>
                  <a:srgbClr val="EE0000"/>
                </a:solidFill>
                <a:latin typeface="Overpass"/>
                <a:ea typeface="Overpass"/>
                <a:cs typeface="Overpass"/>
                <a:sym typeface="Overpass"/>
              </a:rPr>
              <a:t>Move to the latest version</a:t>
            </a:r>
            <a:br>
              <a:rPr b="1" lang="en" sz="1600">
                <a:solidFill>
                  <a:srgbClr val="EE0000"/>
                </a:solidFill>
                <a:latin typeface="Overpass"/>
                <a:ea typeface="Overpass"/>
                <a:cs typeface="Overpass"/>
                <a:sym typeface="Overpass"/>
              </a:rPr>
            </a:br>
            <a:r>
              <a:rPr b="1" lang="en" sz="1600">
                <a:solidFill>
                  <a:srgbClr val="EE0000"/>
                </a:solidFill>
                <a:latin typeface="Overpass"/>
                <a:ea typeface="Overpass"/>
                <a:cs typeface="Overpass"/>
                <a:sym typeface="Overpass"/>
              </a:rPr>
              <a:t>of Satellite 6.</a:t>
            </a:r>
            <a:endParaRPr b="1" sz="1600">
              <a:solidFill>
                <a:srgbClr val="EE0000"/>
              </a:solidFill>
              <a:latin typeface="Overpass"/>
              <a:ea typeface="Overpass"/>
              <a:cs typeface="Overpass"/>
              <a:sym typeface="Overpass"/>
            </a:endParaRPr>
          </a:p>
        </p:txBody>
      </p:sp>
      <p:grpSp>
        <p:nvGrpSpPr>
          <p:cNvPr id="1640" name="Google Shape;1640;p168"/>
          <p:cNvGrpSpPr/>
          <p:nvPr/>
        </p:nvGrpSpPr>
        <p:grpSpPr>
          <a:xfrm rot="5400000">
            <a:off x="2860706" y="3447667"/>
            <a:ext cx="197190" cy="328519"/>
            <a:chOff x="2441300" y="4468313"/>
            <a:chExt cx="150000" cy="249900"/>
          </a:xfrm>
        </p:grpSpPr>
        <p:sp>
          <p:nvSpPr>
            <p:cNvPr id="1641" name="Google Shape;1641;p168"/>
            <p:cNvSpPr/>
            <p:nvPr/>
          </p:nvSpPr>
          <p:spPr>
            <a:xfrm>
              <a:off x="2516300" y="4468313"/>
              <a:ext cx="75000" cy="249900"/>
            </a:xfrm>
            <a:prstGeom prst="chevron">
              <a:avLst>
                <a:gd fmla="val 71466" name="adj"/>
              </a:avLst>
            </a:prstGeom>
            <a:solidFill>
              <a:srgbClr val="EE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168"/>
            <p:cNvSpPr/>
            <p:nvPr/>
          </p:nvSpPr>
          <p:spPr>
            <a:xfrm>
              <a:off x="2441300" y="4468313"/>
              <a:ext cx="75000" cy="249900"/>
            </a:xfrm>
            <a:prstGeom prst="chevron">
              <a:avLst>
                <a:gd fmla="val 71466" name="adj"/>
              </a:avLst>
            </a:prstGeom>
            <a:solidFill>
              <a:srgbClr val="EE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43" name="Google Shape;1643;p168"/>
          <p:cNvGrpSpPr/>
          <p:nvPr/>
        </p:nvGrpSpPr>
        <p:grpSpPr>
          <a:xfrm rot="5400000">
            <a:off x="7194956" y="3447667"/>
            <a:ext cx="197190" cy="328519"/>
            <a:chOff x="2441300" y="4468313"/>
            <a:chExt cx="150000" cy="249900"/>
          </a:xfrm>
        </p:grpSpPr>
        <p:sp>
          <p:nvSpPr>
            <p:cNvPr id="1644" name="Google Shape;1644;p168"/>
            <p:cNvSpPr/>
            <p:nvPr/>
          </p:nvSpPr>
          <p:spPr>
            <a:xfrm>
              <a:off x="2516300" y="4468313"/>
              <a:ext cx="75000" cy="249900"/>
            </a:xfrm>
            <a:prstGeom prst="chevron">
              <a:avLst>
                <a:gd fmla="val 71466" name="adj"/>
              </a:avLst>
            </a:prstGeom>
            <a:solidFill>
              <a:srgbClr val="EE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168"/>
            <p:cNvSpPr/>
            <p:nvPr/>
          </p:nvSpPr>
          <p:spPr>
            <a:xfrm>
              <a:off x="2441300" y="4468313"/>
              <a:ext cx="75000" cy="249900"/>
            </a:xfrm>
            <a:prstGeom prst="chevron">
              <a:avLst>
                <a:gd fmla="val 71466" name="adj"/>
              </a:avLst>
            </a:prstGeom>
            <a:solidFill>
              <a:srgbClr val="EE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46" name="Google Shape;1646;p168"/>
          <p:cNvSpPr txBox="1"/>
          <p:nvPr/>
        </p:nvSpPr>
        <p:spPr>
          <a:xfrm>
            <a:off x="6945705" y="3907650"/>
            <a:ext cx="3016500" cy="6831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en" sz="1600">
                <a:solidFill>
                  <a:srgbClr val="EE0000"/>
                </a:solidFill>
                <a:latin typeface="Overpass"/>
                <a:ea typeface="Overpass"/>
                <a:cs typeface="Overpass"/>
                <a:sym typeface="Overpass"/>
              </a:rPr>
              <a:t>Move to the latest version</a:t>
            </a:r>
            <a:br>
              <a:rPr b="1" lang="en" sz="1600">
                <a:solidFill>
                  <a:srgbClr val="EE0000"/>
                </a:solidFill>
                <a:latin typeface="Overpass"/>
                <a:ea typeface="Overpass"/>
                <a:cs typeface="Overpass"/>
                <a:sym typeface="Overpass"/>
              </a:rPr>
            </a:br>
            <a:r>
              <a:rPr b="1" lang="en" sz="1600">
                <a:solidFill>
                  <a:srgbClr val="EE0000"/>
                </a:solidFill>
                <a:latin typeface="Overpass"/>
                <a:ea typeface="Overpass"/>
                <a:cs typeface="Overpass"/>
                <a:sym typeface="Overpass"/>
              </a:rPr>
              <a:t>of Satellite 6.</a:t>
            </a:r>
            <a:endParaRPr b="1" sz="1600">
              <a:solidFill>
                <a:srgbClr val="EE0000"/>
              </a:solidFill>
              <a:latin typeface="Overpass"/>
              <a:ea typeface="Overpass"/>
              <a:cs typeface="Overpass"/>
              <a:sym typeface="Overpass"/>
            </a:endParaRPr>
          </a:p>
        </p:txBody>
      </p:sp>
      <p:cxnSp>
        <p:nvCxnSpPr>
          <p:cNvPr id="1647" name="Google Shape;1647;p168"/>
          <p:cNvCxnSpPr/>
          <p:nvPr/>
        </p:nvCxnSpPr>
        <p:spPr>
          <a:xfrm>
            <a:off x="2205575" y="1924800"/>
            <a:ext cx="0" cy="2718300"/>
          </a:xfrm>
          <a:prstGeom prst="straightConnector1">
            <a:avLst/>
          </a:prstGeom>
          <a:noFill/>
          <a:ln cap="flat" cmpd="sng" w="9525">
            <a:solidFill>
              <a:srgbClr val="EE0000"/>
            </a:solidFill>
            <a:prstDash val="solid"/>
            <a:round/>
            <a:headEnd len="med" w="med" type="none"/>
            <a:tailEnd len="med" w="med" type="none"/>
          </a:ln>
        </p:spPr>
      </p:cxnSp>
      <p:cxnSp>
        <p:nvCxnSpPr>
          <p:cNvPr id="1648" name="Google Shape;1648;p168"/>
          <p:cNvCxnSpPr/>
          <p:nvPr/>
        </p:nvCxnSpPr>
        <p:spPr>
          <a:xfrm>
            <a:off x="6607075" y="1857325"/>
            <a:ext cx="0" cy="2718300"/>
          </a:xfrm>
          <a:prstGeom prst="straightConnector1">
            <a:avLst/>
          </a:prstGeom>
          <a:noFill/>
          <a:ln cap="flat" cmpd="sng" w="9525">
            <a:solidFill>
              <a:srgbClr val="EE0000"/>
            </a:solidFill>
            <a:prstDash val="solid"/>
            <a:round/>
            <a:headEnd len="med" w="med" type="none"/>
            <a:tailEnd len="med" w="med" type="none"/>
          </a:ln>
        </p:spPr>
      </p:cxnSp>
      <p:sp>
        <p:nvSpPr>
          <p:cNvPr id="1649" name="Google Shape;1649;p168"/>
          <p:cNvSpPr/>
          <p:nvPr/>
        </p:nvSpPr>
        <p:spPr>
          <a:xfrm>
            <a:off x="0" y="5008925"/>
            <a:ext cx="4725300" cy="1219800"/>
          </a:xfrm>
          <a:prstGeom prst="rect">
            <a:avLst/>
          </a:prstGeom>
          <a:gradFill>
            <a:gsLst>
              <a:gs pos="0">
                <a:srgbClr val="DDE3E7">
                  <a:alpha val="0"/>
                </a:srgbClr>
              </a:gs>
              <a:gs pos="100000">
                <a:srgbClr val="DDE3E7"/>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168"/>
          <p:cNvSpPr/>
          <p:nvPr/>
        </p:nvSpPr>
        <p:spPr>
          <a:xfrm rot="10800000">
            <a:off x="7466800" y="5009175"/>
            <a:ext cx="4725300" cy="1219500"/>
          </a:xfrm>
          <a:prstGeom prst="rect">
            <a:avLst/>
          </a:prstGeom>
          <a:gradFill>
            <a:gsLst>
              <a:gs pos="0">
                <a:srgbClr val="DDE3E7">
                  <a:alpha val="0"/>
                </a:srgbClr>
              </a:gs>
              <a:gs pos="100000">
                <a:srgbClr val="DDE3E7"/>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168"/>
          <p:cNvSpPr txBox="1"/>
          <p:nvPr/>
        </p:nvSpPr>
        <p:spPr>
          <a:xfrm>
            <a:off x="2054550" y="5134325"/>
            <a:ext cx="8082900" cy="565500"/>
          </a:xfrm>
          <a:prstGeom prst="rect">
            <a:avLst/>
          </a:prstGeom>
          <a:noFill/>
          <a:ln>
            <a:noFill/>
          </a:ln>
        </p:spPr>
        <p:txBody>
          <a:bodyPr anchorCtr="0" anchor="t" bIns="91425" lIns="164575" spcFirstLastPara="1" rIns="91425" wrap="square" tIns="91425">
            <a:noAutofit/>
          </a:bodyPr>
          <a:lstStyle/>
          <a:p>
            <a:pPr indent="0" lvl="0" marL="0" rtl="0" algn="ctr">
              <a:lnSpc>
                <a:spcPct val="130000"/>
              </a:lnSpc>
              <a:spcBef>
                <a:spcPts val="0"/>
              </a:spcBef>
              <a:spcAft>
                <a:spcPts val="0"/>
              </a:spcAft>
              <a:buNone/>
            </a:pPr>
            <a:r>
              <a:rPr b="1" lang="en" sz="2400">
                <a:solidFill>
                  <a:srgbClr val="EE0000"/>
                </a:solidFill>
                <a:latin typeface="Overpass"/>
                <a:ea typeface="Overpass"/>
                <a:cs typeface="Overpass"/>
                <a:sym typeface="Overpass"/>
              </a:rPr>
              <a:t>Use the Upgrade Helper to plan your upgrade:</a:t>
            </a:r>
            <a:endParaRPr b="1" sz="2400">
              <a:solidFill>
                <a:srgbClr val="EE0000"/>
              </a:solidFill>
              <a:latin typeface="Overpass"/>
              <a:ea typeface="Overpass"/>
              <a:cs typeface="Overpass"/>
              <a:sym typeface="Overpass"/>
            </a:endParaRPr>
          </a:p>
          <a:p>
            <a:pPr indent="0" lvl="0" marL="0" rtl="0" algn="ctr">
              <a:lnSpc>
                <a:spcPct val="130000"/>
              </a:lnSpc>
              <a:spcBef>
                <a:spcPts val="0"/>
              </a:spcBef>
              <a:spcAft>
                <a:spcPts val="0"/>
              </a:spcAft>
              <a:buNone/>
            </a:pPr>
            <a:r>
              <a:rPr lang="en" sz="2400" u="sng">
                <a:solidFill>
                  <a:srgbClr val="EE0000"/>
                </a:solidFill>
                <a:latin typeface="Overpass Light"/>
                <a:ea typeface="Overpass Light"/>
                <a:cs typeface="Overpass Light"/>
                <a:sym typeface="Overpass Light"/>
                <a:hlinkClick r:id="rId3"/>
              </a:rPr>
              <a:t>https://access.redhat.com/labs/satelliteupgradehelper/</a:t>
            </a:r>
            <a:endParaRPr sz="2400">
              <a:solidFill>
                <a:srgbClr val="EE0000"/>
              </a:solidFill>
              <a:latin typeface="Overpass Light"/>
              <a:ea typeface="Overpass Light"/>
              <a:cs typeface="Overpass Light"/>
              <a:sym typeface="Overpass Light"/>
            </a:endParaRPr>
          </a:p>
        </p:txBody>
      </p:sp>
      <p:sp>
        <p:nvSpPr>
          <p:cNvPr id="1652" name="Google Shape;1652;p168"/>
          <p:cNvSpPr txBox="1"/>
          <p:nvPr>
            <p:ph idx="1" type="subTitle"/>
          </p:nvPr>
        </p:nvSpPr>
        <p:spPr>
          <a:xfrm>
            <a:off x="447663" y="55441"/>
            <a:ext cx="5147700" cy="816300"/>
          </a:xfrm>
          <a:prstGeom prst="rect">
            <a:avLst/>
          </a:prstGeom>
        </p:spPr>
        <p:txBody>
          <a:bodyPr anchorCtr="0" anchor="ctr" bIns="91650" lIns="439925" spcFirstLastPara="1" rIns="91650" wrap="square" tIns="91650">
            <a:noAutofit/>
          </a:bodyPr>
          <a:lstStyle/>
          <a:p>
            <a:pPr indent="0" lvl="0" marL="0" rtl="0" algn="l">
              <a:spcBef>
                <a:spcPts val="0"/>
              </a:spcBef>
              <a:spcAft>
                <a:spcPts val="0"/>
              </a:spcAft>
              <a:buClr>
                <a:schemeClr val="dk1"/>
              </a:buClr>
              <a:buSzPts val="1100"/>
              <a:buFont typeface="Arial"/>
              <a:buNone/>
            </a:pPr>
            <a:r>
              <a:rPr lang="en"/>
              <a:t>Red Hat Satellite</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56" name="Shape 1656"/>
        <p:cNvGrpSpPr/>
        <p:nvPr/>
      </p:nvGrpSpPr>
      <p:grpSpPr>
        <a:xfrm>
          <a:off x="0" y="0"/>
          <a:ext cx="0" cy="0"/>
          <a:chOff x="0" y="0"/>
          <a:chExt cx="0" cy="0"/>
        </a:xfrm>
      </p:grpSpPr>
      <p:sp>
        <p:nvSpPr>
          <p:cNvPr id="1657" name="Google Shape;1657;p169"/>
          <p:cNvSpPr/>
          <p:nvPr/>
        </p:nvSpPr>
        <p:spPr>
          <a:xfrm>
            <a:off x="0" y="1748400"/>
            <a:ext cx="6304800" cy="3361200"/>
          </a:xfrm>
          <a:prstGeom prst="rect">
            <a:avLst/>
          </a:prstGeom>
          <a:gradFill>
            <a:gsLst>
              <a:gs pos="0">
                <a:srgbClr val="DDE3E7">
                  <a:alpha val="0"/>
                </a:srgbClr>
              </a:gs>
              <a:gs pos="100000">
                <a:srgbClr val="DDE3E7"/>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658" name="Google Shape;1658;p169"/>
          <p:cNvPicPr preferRelativeResize="0"/>
          <p:nvPr/>
        </p:nvPicPr>
        <p:blipFill>
          <a:blip r:embed="rId3">
            <a:alphaModFix/>
          </a:blip>
          <a:stretch>
            <a:fillRect/>
          </a:stretch>
        </p:blipFill>
        <p:spPr>
          <a:xfrm>
            <a:off x="1002875" y="2796500"/>
            <a:ext cx="3494349" cy="1265000"/>
          </a:xfrm>
          <a:prstGeom prst="rect">
            <a:avLst/>
          </a:prstGeom>
          <a:noFill/>
          <a:ln>
            <a:noFill/>
          </a:ln>
        </p:spPr>
      </p:pic>
      <p:sp>
        <p:nvSpPr>
          <p:cNvPr id="1659" name="Google Shape;1659;p169"/>
          <p:cNvSpPr txBox="1"/>
          <p:nvPr/>
        </p:nvSpPr>
        <p:spPr>
          <a:xfrm>
            <a:off x="5509450" y="1561700"/>
            <a:ext cx="5708400" cy="43701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1600">
                <a:solidFill>
                  <a:srgbClr val="EE0000"/>
                </a:solidFill>
                <a:latin typeface="Overpass SemiBold"/>
                <a:ea typeface="Overpass SemiBold"/>
                <a:cs typeface="Overpass SemiBold"/>
                <a:sym typeface="Overpass SemiBold"/>
              </a:rPr>
              <a:t>Satellite resources</a:t>
            </a:r>
            <a:endParaRPr sz="1600">
              <a:solidFill>
                <a:srgbClr val="EE0000"/>
              </a:solidFill>
              <a:latin typeface="Overpass SemiBold"/>
              <a:ea typeface="Overpass SemiBold"/>
              <a:cs typeface="Overpass SemiBold"/>
              <a:sym typeface="Overpass SemiBold"/>
            </a:endParaRPr>
          </a:p>
          <a:p>
            <a:pPr indent="0" lvl="0" marL="0" rtl="0" algn="l">
              <a:lnSpc>
                <a:spcPct val="115000"/>
              </a:lnSpc>
              <a:spcBef>
                <a:spcPts val="1000"/>
              </a:spcBef>
              <a:spcAft>
                <a:spcPts val="0"/>
              </a:spcAft>
              <a:buClr>
                <a:srgbClr val="000000"/>
              </a:buClr>
              <a:buSzPts val="1100"/>
              <a:buFont typeface="Arial"/>
              <a:buNone/>
            </a:pPr>
            <a:r>
              <a:rPr lang="en" sz="1600" u="sng">
                <a:latin typeface="Overpass Light"/>
                <a:ea typeface="Overpass Light"/>
                <a:cs typeface="Overpass Light"/>
                <a:sym typeface="Overpass Light"/>
                <a:hlinkClick r:id="rId4"/>
              </a:rPr>
              <a:t>Red Hat Satellite blog</a:t>
            </a:r>
            <a:endParaRPr sz="1600" u="sng">
              <a:latin typeface="Overpass Light"/>
              <a:ea typeface="Overpass Light"/>
              <a:cs typeface="Overpass Light"/>
              <a:sym typeface="Overpass Light"/>
            </a:endParaRPr>
          </a:p>
          <a:p>
            <a:pPr indent="0" lvl="0" marL="0" rtl="0" algn="l">
              <a:lnSpc>
                <a:spcPct val="115000"/>
              </a:lnSpc>
              <a:spcBef>
                <a:spcPts val="1000"/>
              </a:spcBef>
              <a:spcAft>
                <a:spcPts val="0"/>
              </a:spcAft>
              <a:buClr>
                <a:srgbClr val="000000"/>
              </a:buClr>
              <a:buSzPts val="1100"/>
              <a:buFont typeface="Arial"/>
              <a:buNone/>
            </a:pPr>
            <a:r>
              <a:rPr lang="en" sz="1600" u="sng">
                <a:latin typeface="Overpass Light"/>
                <a:ea typeface="Overpass Light"/>
                <a:cs typeface="Overpass Light"/>
                <a:sym typeface="Overpass Light"/>
                <a:hlinkClick r:id="rId5"/>
              </a:rPr>
              <a:t>Red Hat Satellite product page</a:t>
            </a:r>
            <a:endParaRPr sz="1600" u="sng">
              <a:latin typeface="Overpass Light"/>
              <a:ea typeface="Overpass Light"/>
              <a:cs typeface="Overpass Light"/>
              <a:sym typeface="Overpass Light"/>
            </a:endParaRPr>
          </a:p>
          <a:p>
            <a:pPr indent="0" lvl="0" marL="0" rtl="0" algn="l">
              <a:lnSpc>
                <a:spcPct val="115000"/>
              </a:lnSpc>
              <a:spcBef>
                <a:spcPts val="1000"/>
              </a:spcBef>
              <a:spcAft>
                <a:spcPts val="0"/>
              </a:spcAft>
              <a:buClr>
                <a:srgbClr val="000000"/>
              </a:buClr>
              <a:buSzPts val="1100"/>
              <a:buFont typeface="Arial"/>
              <a:buNone/>
            </a:pPr>
            <a:r>
              <a:rPr lang="en" sz="1600" u="sng">
                <a:latin typeface="Overpass Light"/>
                <a:ea typeface="Overpass Light"/>
                <a:cs typeface="Overpass Light"/>
                <a:sym typeface="Overpass Light"/>
                <a:hlinkClick r:id="rId6"/>
              </a:rPr>
              <a:t>Red Hat Satellite customer portal</a:t>
            </a:r>
            <a:endParaRPr sz="1600" u="sng">
              <a:latin typeface="Overpass Light"/>
              <a:ea typeface="Overpass Light"/>
              <a:cs typeface="Overpass Light"/>
              <a:sym typeface="Overpass Light"/>
            </a:endParaRPr>
          </a:p>
          <a:p>
            <a:pPr indent="0" lvl="0" marL="0" rtl="0" algn="l">
              <a:lnSpc>
                <a:spcPct val="115000"/>
              </a:lnSpc>
              <a:spcBef>
                <a:spcPts val="1000"/>
              </a:spcBef>
              <a:spcAft>
                <a:spcPts val="0"/>
              </a:spcAft>
              <a:buClr>
                <a:srgbClr val="000000"/>
              </a:buClr>
              <a:buSzPts val="1100"/>
              <a:buFont typeface="Arial"/>
              <a:buNone/>
            </a:pPr>
            <a:r>
              <a:rPr lang="en" sz="1600" u="sng">
                <a:latin typeface="Overpass Light"/>
                <a:ea typeface="Overpass Light"/>
                <a:cs typeface="Overpass Light"/>
                <a:sym typeface="Overpass Light"/>
                <a:hlinkClick r:id="rId7"/>
              </a:rPr>
              <a:t>Red Hat Satellite documentation</a:t>
            </a:r>
            <a:endParaRPr sz="1600" u="sng">
              <a:latin typeface="Overpass Light"/>
              <a:ea typeface="Overpass Light"/>
              <a:cs typeface="Overpass Light"/>
              <a:sym typeface="Overpass Light"/>
            </a:endParaRPr>
          </a:p>
          <a:p>
            <a:pPr indent="0" lvl="0" marL="0" rtl="0" algn="l">
              <a:lnSpc>
                <a:spcPct val="115000"/>
              </a:lnSpc>
              <a:spcBef>
                <a:spcPts val="1000"/>
              </a:spcBef>
              <a:spcAft>
                <a:spcPts val="0"/>
              </a:spcAft>
              <a:buNone/>
            </a:pPr>
            <a:r>
              <a:rPr lang="en" sz="1600" u="sng">
                <a:latin typeface="Overpass Light"/>
                <a:ea typeface="Overpass Light"/>
                <a:cs typeface="Overpass Light"/>
                <a:sym typeface="Overpass Light"/>
                <a:hlinkClick r:id="rId8"/>
              </a:rPr>
              <a:t>Red Hat Consulting offering: Transition to Red Hat Satellite 6</a:t>
            </a:r>
            <a:endParaRPr sz="1600" u="sng">
              <a:latin typeface="Overpass Light"/>
              <a:ea typeface="Overpass Light"/>
              <a:cs typeface="Overpass Light"/>
              <a:sym typeface="Overpass Light"/>
            </a:endParaRPr>
          </a:p>
          <a:p>
            <a:pPr indent="0" lvl="0" marL="0" rtl="0" algn="l">
              <a:lnSpc>
                <a:spcPct val="115000"/>
              </a:lnSpc>
              <a:spcBef>
                <a:spcPts val="1000"/>
              </a:spcBef>
              <a:spcAft>
                <a:spcPts val="0"/>
              </a:spcAft>
              <a:buNone/>
            </a:pPr>
            <a:r>
              <a:t/>
            </a:r>
            <a:endParaRPr sz="1600">
              <a:latin typeface="Overpass Light"/>
              <a:ea typeface="Overpass Light"/>
              <a:cs typeface="Overpass Light"/>
              <a:sym typeface="Overpass Light"/>
            </a:endParaRPr>
          </a:p>
          <a:p>
            <a:pPr indent="0" lvl="0" marL="0" rtl="0" algn="l">
              <a:spcBef>
                <a:spcPts val="1000"/>
              </a:spcBef>
              <a:spcAft>
                <a:spcPts val="0"/>
              </a:spcAft>
              <a:buNone/>
            </a:pPr>
            <a:r>
              <a:rPr lang="en" sz="1600">
                <a:solidFill>
                  <a:srgbClr val="EE0000"/>
                </a:solidFill>
                <a:latin typeface="Overpass SemiBold"/>
                <a:ea typeface="Overpass SemiBold"/>
                <a:cs typeface="Overpass SemiBold"/>
                <a:sym typeface="Overpass SemiBold"/>
              </a:rPr>
              <a:t>Satellite training and videos</a:t>
            </a:r>
            <a:endParaRPr sz="1600">
              <a:solidFill>
                <a:srgbClr val="EE0000"/>
              </a:solidFill>
              <a:latin typeface="Overpass SemiBold"/>
              <a:ea typeface="Overpass SemiBold"/>
              <a:cs typeface="Overpass SemiBold"/>
              <a:sym typeface="Overpass SemiBold"/>
            </a:endParaRPr>
          </a:p>
          <a:p>
            <a:pPr indent="0" lvl="0" marL="0" rtl="0" algn="l">
              <a:lnSpc>
                <a:spcPct val="115000"/>
              </a:lnSpc>
              <a:spcBef>
                <a:spcPts val="1000"/>
              </a:spcBef>
              <a:spcAft>
                <a:spcPts val="0"/>
              </a:spcAft>
              <a:buNone/>
            </a:pPr>
            <a:r>
              <a:rPr b="1" lang="en" sz="1200">
                <a:solidFill>
                  <a:srgbClr val="000000"/>
                </a:solidFill>
                <a:latin typeface="Overpass"/>
                <a:ea typeface="Overpass"/>
                <a:cs typeface="Overpass"/>
                <a:sym typeface="Overpass"/>
              </a:rPr>
              <a:t>NEW COURSE</a:t>
            </a:r>
            <a:br>
              <a:rPr lang="en" sz="1600">
                <a:solidFill>
                  <a:srgbClr val="000000"/>
                </a:solidFill>
                <a:latin typeface="Overpass Light"/>
                <a:ea typeface="Overpass Light"/>
                <a:cs typeface="Overpass Light"/>
                <a:sym typeface="Overpass Light"/>
              </a:rPr>
            </a:br>
            <a:r>
              <a:rPr lang="en" sz="1600" u="sng">
                <a:solidFill>
                  <a:srgbClr val="222222"/>
                </a:solidFill>
                <a:latin typeface="Overpass Light"/>
                <a:ea typeface="Overpass Light"/>
                <a:cs typeface="Overpass Light"/>
                <a:sym typeface="Overpass Light"/>
                <a:hlinkClick r:id="rId9"/>
              </a:rPr>
              <a:t>RH053: Satellite Technical Overview</a:t>
            </a:r>
            <a:r>
              <a:rPr lang="en" sz="1600" u="sng">
                <a:solidFill>
                  <a:srgbClr val="222222"/>
                </a:solidFill>
                <a:latin typeface="Overpass Light"/>
                <a:ea typeface="Overpass Light"/>
                <a:cs typeface="Overpass Light"/>
                <a:sym typeface="Overpass Light"/>
              </a:rPr>
              <a:t> (also available on </a:t>
            </a:r>
            <a:r>
              <a:rPr lang="en" sz="1600" u="sng">
                <a:solidFill>
                  <a:srgbClr val="222222"/>
                </a:solidFill>
                <a:latin typeface="Overpass Light"/>
                <a:ea typeface="Overpass Light"/>
                <a:cs typeface="Overpass Light"/>
                <a:sym typeface="Overpass Light"/>
                <a:hlinkClick r:id="rId10"/>
              </a:rPr>
              <a:t>Udemy</a:t>
            </a:r>
            <a:r>
              <a:rPr lang="en" sz="1600" u="sng">
                <a:solidFill>
                  <a:srgbClr val="222222"/>
                </a:solidFill>
                <a:latin typeface="Overpass Light"/>
                <a:ea typeface="Overpass Light"/>
                <a:cs typeface="Overpass Light"/>
                <a:sym typeface="Overpass Light"/>
              </a:rPr>
              <a:t>)</a:t>
            </a:r>
            <a:endParaRPr sz="1600" u="sng">
              <a:solidFill>
                <a:srgbClr val="222222"/>
              </a:solidFill>
              <a:latin typeface="Overpass Light"/>
              <a:ea typeface="Overpass Light"/>
              <a:cs typeface="Overpass Light"/>
              <a:sym typeface="Overpass Light"/>
            </a:endParaRPr>
          </a:p>
          <a:p>
            <a:pPr indent="0" lvl="0" marL="0" rtl="0" algn="l">
              <a:lnSpc>
                <a:spcPct val="115000"/>
              </a:lnSpc>
              <a:spcBef>
                <a:spcPts val="1000"/>
              </a:spcBef>
              <a:spcAft>
                <a:spcPts val="0"/>
              </a:spcAft>
              <a:buNone/>
            </a:pPr>
            <a:r>
              <a:rPr lang="en" sz="1600" u="sng">
                <a:solidFill>
                  <a:srgbClr val="222222"/>
                </a:solidFill>
                <a:latin typeface="Overpass Light"/>
                <a:ea typeface="Overpass Light"/>
                <a:cs typeface="Overpass Light"/>
                <a:sym typeface="Overpass Light"/>
                <a:hlinkClick r:id="rId11"/>
              </a:rPr>
              <a:t>RH403: Red Hat Satellite 6 Administration</a:t>
            </a:r>
            <a:endParaRPr sz="1600" u="sng">
              <a:solidFill>
                <a:srgbClr val="222222"/>
              </a:solidFill>
              <a:latin typeface="Overpass Light"/>
              <a:ea typeface="Overpass Light"/>
              <a:cs typeface="Overpass Light"/>
              <a:sym typeface="Overpass Light"/>
            </a:endParaRPr>
          </a:p>
          <a:p>
            <a:pPr indent="0" lvl="0" marL="0" rtl="0" algn="l">
              <a:lnSpc>
                <a:spcPct val="115000"/>
              </a:lnSpc>
              <a:spcBef>
                <a:spcPts val="1000"/>
              </a:spcBef>
              <a:spcAft>
                <a:spcPts val="0"/>
              </a:spcAft>
              <a:buNone/>
            </a:pPr>
            <a:r>
              <a:rPr lang="en" sz="1600" u="sng">
                <a:solidFill>
                  <a:srgbClr val="222222"/>
                </a:solidFill>
                <a:latin typeface="Overpass Light"/>
                <a:ea typeface="Overpass Light"/>
                <a:cs typeface="Overpass Light"/>
                <a:sym typeface="Overpass Light"/>
                <a:hlinkClick r:id="rId12"/>
              </a:rPr>
              <a:t>Satellite 6.5 Reporting Engine Video</a:t>
            </a:r>
            <a:endParaRPr sz="1600" u="sng">
              <a:solidFill>
                <a:srgbClr val="222222"/>
              </a:solidFill>
              <a:latin typeface="Overpass Light"/>
              <a:ea typeface="Overpass Light"/>
              <a:cs typeface="Overpass Light"/>
              <a:sym typeface="Overpass Light"/>
            </a:endParaRPr>
          </a:p>
          <a:p>
            <a:pPr indent="0" lvl="0" marL="0" rtl="0" algn="l">
              <a:lnSpc>
                <a:spcPct val="115000"/>
              </a:lnSpc>
              <a:spcBef>
                <a:spcPts val="1000"/>
              </a:spcBef>
              <a:spcAft>
                <a:spcPts val="1000"/>
              </a:spcAft>
              <a:buNone/>
            </a:pPr>
            <a:r>
              <a:t/>
            </a:r>
            <a:endParaRPr sz="1600">
              <a:solidFill>
                <a:srgbClr val="000000"/>
              </a:solidFill>
              <a:latin typeface="Overpass Light"/>
              <a:ea typeface="Overpass Light"/>
              <a:cs typeface="Overpass Light"/>
              <a:sym typeface="Overpass Light"/>
            </a:endParaRPr>
          </a:p>
        </p:txBody>
      </p:sp>
      <p:cxnSp>
        <p:nvCxnSpPr>
          <p:cNvPr id="1660" name="Google Shape;1660;p169"/>
          <p:cNvCxnSpPr/>
          <p:nvPr/>
        </p:nvCxnSpPr>
        <p:spPr>
          <a:xfrm>
            <a:off x="5524275" y="3746750"/>
            <a:ext cx="6667800" cy="0"/>
          </a:xfrm>
          <a:prstGeom prst="straightConnector1">
            <a:avLst/>
          </a:prstGeom>
          <a:noFill/>
          <a:ln cap="flat" cmpd="sng" w="9525">
            <a:solidFill>
              <a:srgbClr val="EE0000"/>
            </a:solidFill>
            <a:prstDash val="solid"/>
            <a:round/>
            <a:headEnd len="med" w="med" type="none"/>
            <a:tailEnd len="med" w="med" type="none"/>
          </a:ln>
        </p:spPr>
      </p:cxnSp>
      <p:cxnSp>
        <p:nvCxnSpPr>
          <p:cNvPr id="1661" name="Google Shape;1661;p169"/>
          <p:cNvCxnSpPr/>
          <p:nvPr/>
        </p:nvCxnSpPr>
        <p:spPr>
          <a:xfrm>
            <a:off x="5524275" y="899500"/>
            <a:ext cx="6667800" cy="0"/>
          </a:xfrm>
          <a:prstGeom prst="straightConnector1">
            <a:avLst/>
          </a:prstGeom>
          <a:noFill/>
          <a:ln cap="flat" cmpd="sng" w="9525">
            <a:solidFill>
              <a:srgbClr val="EE0000"/>
            </a:solidFill>
            <a:prstDash val="solid"/>
            <a:round/>
            <a:headEnd len="med" w="med" type="none"/>
            <a:tailEnd len="med" w="med" type="none"/>
          </a:ln>
        </p:spPr>
      </p:cxnSp>
      <p:sp>
        <p:nvSpPr>
          <p:cNvPr id="1662" name="Google Shape;1662;p169"/>
          <p:cNvSpPr/>
          <p:nvPr/>
        </p:nvSpPr>
        <p:spPr>
          <a:xfrm>
            <a:off x="5295225" y="3296962"/>
            <a:ext cx="98700" cy="143700"/>
          </a:xfrm>
          <a:prstGeom prst="chevron">
            <a:avLst>
              <a:gd fmla="val 60182" name="adj"/>
            </a:avLst>
          </a:prstGeom>
          <a:solidFill>
            <a:srgbClr val="EE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169"/>
          <p:cNvSpPr/>
          <p:nvPr/>
        </p:nvSpPr>
        <p:spPr>
          <a:xfrm>
            <a:off x="5295225" y="2885487"/>
            <a:ext cx="98700" cy="143700"/>
          </a:xfrm>
          <a:prstGeom prst="chevron">
            <a:avLst>
              <a:gd fmla="val 60182" name="adj"/>
            </a:avLst>
          </a:prstGeom>
          <a:solidFill>
            <a:srgbClr val="EE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169"/>
          <p:cNvSpPr/>
          <p:nvPr/>
        </p:nvSpPr>
        <p:spPr>
          <a:xfrm>
            <a:off x="5295225" y="2474012"/>
            <a:ext cx="98700" cy="143700"/>
          </a:xfrm>
          <a:prstGeom prst="chevron">
            <a:avLst>
              <a:gd fmla="val 60182" name="adj"/>
            </a:avLst>
          </a:prstGeom>
          <a:solidFill>
            <a:srgbClr val="EE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169"/>
          <p:cNvSpPr/>
          <p:nvPr/>
        </p:nvSpPr>
        <p:spPr>
          <a:xfrm>
            <a:off x="5295225" y="2062537"/>
            <a:ext cx="98700" cy="143700"/>
          </a:xfrm>
          <a:prstGeom prst="chevron">
            <a:avLst>
              <a:gd fmla="val 60182" name="adj"/>
            </a:avLst>
          </a:prstGeom>
          <a:solidFill>
            <a:srgbClr val="EE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169"/>
          <p:cNvSpPr/>
          <p:nvPr/>
        </p:nvSpPr>
        <p:spPr>
          <a:xfrm>
            <a:off x="5295225" y="1651062"/>
            <a:ext cx="98700" cy="143700"/>
          </a:xfrm>
          <a:prstGeom prst="chevron">
            <a:avLst>
              <a:gd fmla="val 60182" name="adj"/>
            </a:avLst>
          </a:prstGeom>
          <a:solidFill>
            <a:srgbClr val="EE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169"/>
          <p:cNvSpPr/>
          <p:nvPr/>
        </p:nvSpPr>
        <p:spPr>
          <a:xfrm>
            <a:off x="5295225" y="5518049"/>
            <a:ext cx="98700" cy="143700"/>
          </a:xfrm>
          <a:prstGeom prst="chevron">
            <a:avLst>
              <a:gd fmla="val 60182" name="adj"/>
            </a:avLst>
          </a:prstGeom>
          <a:solidFill>
            <a:srgbClr val="EE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169"/>
          <p:cNvSpPr/>
          <p:nvPr/>
        </p:nvSpPr>
        <p:spPr>
          <a:xfrm>
            <a:off x="5295225" y="5109602"/>
            <a:ext cx="98700" cy="143700"/>
          </a:xfrm>
          <a:prstGeom prst="chevron">
            <a:avLst>
              <a:gd fmla="val 60182" name="adj"/>
            </a:avLst>
          </a:prstGeom>
          <a:solidFill>
            <a:srgbClr val="EE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169"/>
          <p:cNvSpPr/>
          <p:nvPr/>
        </p:nvSpPr>
        <p:spPr>
          <a:xfrm>
            <a:off x="5295225" y="4677825"/>
            <a:ext cx="98700" cy="143700"/>
          </a:xfrm>
          <a:prstGeom prst="chevron">
            <a:avLst>
              <a:gd fmla="val 60182" name="adj"/>
            </a:avLst>
          </a:prstGeom>
          <a:solidFill>
            <a:srgbClr val="EE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169"/>
          <p:cNvSpPr txBox="1"/>
          <p:nvPr>
            <p:ph idx="1" type="subTitle"/>
          </p:nvPr>
        </p:nvSpPr>
        <p:spPr>
          <a:xfrm>
            <a:off x="447663" y="55441"/>
            <a:ext cx="5147700" cy="816300"/>
          </a:xfrm>
          <a:prstGeom prst="rect">
            <a:avLst/>
          </a:prstGeom>
        </p:spPr>
        <p:txBody>
          <a:bodyPr anchorCtr="0" anchor="ctr" bIns="91650" lIns="439925" spcFirstLastPara="1" rIns="91650" wrap="square" tIns="91650">
            <a:noAutofit/>
          </a:bodyPr>
          <a:lstStyle/>
          <a:p>
            <a:pPr indent="0" lvl="0" marL="0" rtl="0" algn="l">
              <a:spcBef>
                <a:spcPts val="0"/>
              </a:spcBef>
              <a:spcAft>
                <a:spcPts val="0"/>
              </a:spcAft>
              <a:buClr>
                <a:schemeClr val="dk1"/>
              </a:buClr>
              <a:buSzPts val="1100"/>
              <a:buFont typeface="Arial"/>
              <a:buNone/>
            </a:pPr>
            <a:r>
              <a:rPr lang="en"/>
              <a:t>Red Hat Satellite</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74" name="Shape 1674"/>
        <p:cNvGrpSpPr/>
        <p:nvPr/>
      </p:nvGrpSpPr>
      <p:grpSpPr>
        <a:xfrm>
          <a:off x="0" y="0"/>
          <a:ext cx="0" cy="0"/>
          <a:chOff x="0" y="0"/>
          <a:chExt cx="0" cy="0"/>
        </a:xfrm>
      </p:grpSpPr>
      <p:sp>
        <p:nvSpPr>
          <p:cNvPr id="1675" name="Google Shape;1675;p170"/>
          <p:cNvSpPr txBox="1"/>
          <p:nvPr>
            <p:ph idx="1" type="subTitle"/>
          </p:nvPr>
        </p:nvSpPr>
        <p:spPr>
          <a:xfrm>
            <a:off x="2083204" y="3008425"/>
            <a:ext cx="4145400" cy="1524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Red Hat is the world’s leading provider of enterprise open source software solutions. Award-winning support, training, and consulting services make Red Hat a trusted adviser to the Fortune 500. </a:t>
            </a:r>
            <a:endParaRPr/>
          </a:p>
        </p:txBody>
      </p:sp>
      <p:sp>
        <p:nvSpPr>
          <p:cNvPr id="1676" name="Google Shape;1676;p170"/>
          <p:cNvSpPr txBox="1"/>
          <p:nvPr>
            <p:ph type="title"/>
          </p:nvPr>
        </p:nvSpPr>
        <p:spPr>
          <a:xfrm>
            <a:off x="2083354" y="568625"/>
            <a:ext cx="4904100" cy="1985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Thank you</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80" name="Shape 1680"/>
        <p:cNvGrpSpPr/>
        <p:nvPr/>
      </p:nvGrpSpPr>
      <p:grpSpPr>
        <a:xfrm>
          <a:off x="0" y="0"/>
          <a:ext cx="0" cy="0"/>
          <a:chOff x="0" y="0"/>
          <a:chExt cx="0" cy="0"/>
        </a:xfrm>
      </p:grpSpPr>
      <p:sp>
        <p:nvSpPr>
          <p:cNvPr id="1681" name="Google Shape;1681;p171"/>
          <p:cNvSpPr txBox="1"/>
          <p:nvPr>
            <p:ph type="title"/>
          </p:nvPr>
        </p:nvSpPr>
        <p:spPr>
          <a:xfrm>
            <a:off x="2075506" y="1883250"/>
            <a:ext cx="7989900" cy="307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Alternate Slides</a:t>
            </a:r>
            <a:endParaRPr/>
          </a:p>
        </p:txBody>
      </p:sp>
      <p:sp>
        <p:nvSpPr>
          <p:cNvPr id="1682" name="Google Shape;1682;p171"/>
          <p:cNvSpPr txBox="1"/>
          <p:nvPr>
            <p:ph idx="12" type="sldNum"/>
          </p:nvPr>
        </p:nvSpPr>
        <p:spPr>
          <a:xfrm>
            <a:off x="81954" y="6169556"/>
            <a:ext cx="7314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sz="700">
                <a:latin typeface="Overpass SemiBold"/>
                <a:ea typeface="Overpass SemiBold"/>
                <a:cs typeface="Overpass SemiBold"/>
                <a:sym typeface="Overpass SemiBold"/>
              </a:rPr>
              <a:t>‹#›</a:t>
            </a:fld>
            <a:endParaRPr sz="700">
              <a:latin typeface="Overpass SemiBold"/>
              <a:ea typeface="Overpass SemiBold"/>
              <a:cs typeface="Overpass SemiBold"/>
              <a:sym typeface="Overpass SemiBold"/>
            </a:endParaRPr>
          </a:p>
        </p:txBody>
      </p:sp>
      <p:sp>
        <p:nvSpPr>
          <p:cNvPr id="1683" name="Google Shape;1683;p171"/>
          <p:cNvSpPr txBox="1"/>
          <p:nvPr>
            <p:ph idx="1" type="subTitle"/>
          </p:nvPr>
        </p:nvSpPr>
        <p:spPr>
          <a:xfrm>
            <a:off x="447663" y="55441"/>
            <a:ext cx="5147400" cy="816600"/>
          </a:xfrm>
          <a:prstGeom prst="rect">
            <a:avLst/>
          </a:prstGeom>
        </p:spPr>
        <p:txBody>
          <a:bodyPr anchorCtr="0" anchor="ctr" bIns="91650" lIns="439925" spcFirstLastPara="1" rIns="91650" wrap="square" tIns="91650">
            <a:noAutofit/>
          </a:bodyPr>
          <a:lstStyle/>
          <a:p>
            <a:pPr indent="0" lvl="0" marL="0" rtl="0" algn="l">
              <a:spcBef>
                <a:spcPts val="0"/>
              </a:spcBef>
              <a:spcAft>
                <a:spcPts val="0"/>
              </a:spcAft>
              <a:buNone/>
            </a:pPr>
            <a:r>
              <a:rPr lang="en"/>
              <a:t>Satellite 6.5 New Features</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87" name="Shape 1687"/>
        <p:cNvGrpSpPr/>
        <p:nvPr/>
      </p:nvGrpSpPr>
      <p:grpSpPr>
        <a:xfrm>
          <a:off x="0" y="0"/>
          <a:ext cx="0" cy="0"/>
          <a:chOff x="0" y="0"/>
          <a:chExt cx="0" cy="0"/>
        </a:xfrm>
      </p:grpSpPr>
      <p:sp>
        <p:nvSpPr>
          <p:cNvPr id="1688" name="Google Shape;1688;p172"/>
          <p:cNvSpPr txBox="1"/>
          <p:nvPr>
            <p:ph type="title"/>
          </p:nvPr>
        </p:nvSpPr>
        <p:spPr>
          <a:xfrm>
            <a:off x="447663" y="1084561"/>
            <a:ext cx="6822900" cy="2105100"/>
          </a:xfrm>
          <a:prstGeom prst="rect">
            <a:avLst/>
          </a:prstGeom>
        </p:spPr>
        <p:txBody>
          <a:bodyPr anchorCtr="0" anchor="t" bIns="91650" lIns="439925" spcFirstLastPara="1" rIns="91650" wrap="square" tIns="91650">
            <a:noAutofit/>
          </a:bodyPr>
          <a:lstStyle/>
          <a:p>
            <a:pPr indent="0" lvl="0" marL="0" rtl="0" algn="l">
              <a:spcBef>
                <a:spcPts val="0"/>
              </a:spcBef>
              <a:spcAft>
                <a:spcPts val="0"/>
              </a:spcAft>
              <a:buNone/>
            </a:pPr>
            <a:r>
              <a:rPr lang="en"/>
              <a:t>S</a:t>
            </a:r>
            <a:r>
              <a:rPr lang="en"/>
              <a:t>mart Management buying transition</a:t>
            </a:r>
            <a:endParaRPr/>
          </a:p>
        </p:txBody>
      </p:sp>
      <p:sp>
        <p:nvSpPr>
          <p:cNvPr id="1689" name="Google Shape;1689;p172"/>
          <p:cNvSpPr txBox="1"/>
          <p:nvPr>
            <p:ph idx="1" type="subTitle"/>
          </p:nvPr>
        </p:nvSpPr>
        <p:spPr>
          <a:xfrm>
            <a:off x="447663" y="55441"/>
            <a:ext cx="5147400" cy="816600"/>
          </a:xfrm>
          <a:prstGeom prst="rect">
            <a:avLst/>
          </a:prstGeom>
        </p:spPr>
        <p:txBody>
          <a:bodyPr anchorCtr="0" anchor="ctr" bIns="91650" lIns="439925" spcFirstLastPara="1" rIns="91650" wrap="square" tIns="91650">
            <a:noAutofit/>
          </a:bodyPr>
          <a:lstStyle/>
          <a:p>
            <a:pPr indent="0" lvl="0" marL="0" rtl="0" algn="l">
              <a:spcBef>
                <a:spcPts val="0"/>
              </a:spcBef>
              <a:spcAft>
                <a:spcPts val="0"/>
              </a:spcAft>
              <a:buNone/>
            </a:pPr>
            <a:r>
              <a:rPr lang="en"/>
              <a:t>Red Hat Satellite 6.5</a:t>
            </a:r>
            <a:endParaRPr/>
          </a:p>
          <a:p>
            <a:pPr indent="0" lvl="0" marL="0" rtl="0" algn="l">
              <a:spcBef>
                <a:spcPts val="0"/>
              </a:spcBef>
              <a:spcAft>
                <a:spcPts val="0"/>
              </a:spcAft>
              <a:buNone/>
            </a:pPr>
            <a:r>
              <a:t/>
            </a:r>
            <a:endParaRPr/>
          </a:p>
        </p:txBody>
      </p:sp>
      <p:sp>
        <p:nvSpPr>
          <p:cNvPr id="1690" name="Google Shape;1690;p172"/>
          <p:cNvSpPr txBox="1"/>
          <p:nvPr>
            <p:ph idx="2" type="subTitle"/>
          </p:nvPr>
        </p:nvSpPr>
        <p:spPr>
          <a:xfrm>
            <a:off x="9249136" y="1743719"/>
            <a:ext cx="2124000" cy="3309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8" name="Shape 1058"/>
        <p:cNvGrpSpPr/>
        <p:nvPr/>
      </p:nvGrpSpPr>
      <p:grpSpPr>
        <a:xfrm>
          <a:off x="0" y="0"/>
          <a:ext cx="0" cy="0"/>
          <a:chOff x="0" y="0"/>
          <a:chExt cx="0" cy="0"/>
        </a:xfrm>
      </p:grpSpPr>
      <p:sp>
        <p:nvSpPr>
          <p:cNvPr id="1059" name="Google Shape;1059;p128"/>
          <p:cNvSpPr/>
          <p:nvPr/>
        </p:nvSpPr>
        <p:spPr>
          <a:xfrm>
            <a:off x="1816775" y="2159750"/>
            <a:ext cx="1398900" cy="1398900"/>
          </a:xfrm>
          <a:prstGeom prst="ellipse">
            <a:avLst/>
          </a:pr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128"/>
          <p:cNvSpPr/>
          <p:nvPr/>
        </p:nvSpPr>
        <p:spPr>
          <a:xfrm>
            <a:off x="5396550" y="2159750"/>
            <a:ext cx="1398900" cy="1398900"/>
          </a:xfrm>
          <a:prstGeom prst="ellipse">
            <a:avLst/>
          </a:pr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128"/>
          <p:cNvSpPr/>
          <p:nvPr/>
        </p:nvSpPr>
        <p:spPr>
          <a:xfrm>
            <a:off x="8976175" y="2159750"/>
            <a:ext cx="1398900" cy="1398900"/>
          </a:xfrm>
          <a:prstGeom prst="ellipse">
            <a:avLst/>
          </a:pr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128"/>
          <p:cNvSpPr txBox="1"/>
          <p:nvPr/>
        </p:nvSpPr>
        <p:spPr>
          <a:xfrm>
            <a:off x="1752600" y="946000"/>
            <a:ext cx="8686800" cy="967800"/>
          </a:xfrm>
          <a:prstGeom prst="rect">
            <a:avLst/>
          </a:prstGeom>
          <a:noFill/>
          <a:ln>
            <a:noFill/>
          </a:ln>
        </p:spPr>
        <p:txBody>
          <a:bodyPr anchorCtr="0" anchor="t" bIns="0" lIns="0" spcFirstLastPara="1" rIns="0" wrap="square" tIns="0">
            <a:noAutofit/>
          </a:bodyPr>
          <a:lstStyle/>
          <a:p>
            <a:pPr indent="0" lvl="0" marL="0" rtl="0" algn="ctr">
              <a:lnSpc>
                <a:spcPct val="130000"/>
              </a:lnSpc>
              <a:spcBef>
                <a:spcPts val="0"/>
              </a:spcBef>
              <a:spcAft>
                <a:spcPts val="0"/>
              </a:spcAft>
              <a:buNone/>
            </a:pPr>
            <a:r>
              <a:rPr lang="en" sz="2600">
                <a:latin typeface="Overpass Light"/>
                <a:ea typeface="Overpass Light"/>
                <a:cs typeface="Overpass Light"/>
                <a:sym typeface="Overpass Light"/>
              </a:rPr>
              <a:t>How do you currently manage your IT environment?</a:t>
            </a:r>
            <a:endParaRPr sz="2600">
              <a:latin typeface="Overpass Light"/>
              <a:ea typeface="Overpass Light"/>
              <a:cs typeface="Overpass Light"/>
              <a:sym typeface="Overpass Light"/>
            </a:endParaRPr>
          </a:p>
        </p:txBody>
      </p:sp>
      <p:cxnSp>
        <p:nvCxnSpPr>
          <p:cNvPr id="1063" name="Google Shape;1063;p128"/>
          <p:cNvCxnSpPr/>
          <p:nvPr/>
        </p:nvCxnSpPr>
        <p:spPr>
          <a:xfrm>
            <a:off x="4306150" y="2122350"/>
            <a:ext cx="0" cy="2518500"/>
          </a:xfrm>
          <a:prstGeom prst="straightConnector1">
            <a:avLst/>
          </a:prstGeom>
          <a:noFill/>
          <a:ln cap="flat" cmpd="sng" w="9525">
            <a:solidFill>
              <a:srgbClr val="595959"/>
            </a:solidFill>
            <a:prstDash val="dot"/>
            <a:round/>
            <a:headEnd len="med" w="med" type="none"/>
            <a:tailEnd len="med" w="med" type="none"/>
          </a:ln>
        </p:spPr>
      </p:cxnSp>
      <p:cxnSp>
        <p:nvCxnSpPr>
          <p:cNvPr id="1064" name="Google Shape;1064;p128"/>
          <p:cNvCxnSpPr/>
          <p:nvPr/>
        </p:nvCxnSpPr>
        <p:spPr>
          <a:xfrm>
            <a:off x="7885850" y="2122350"/>
            <a:ext cx="0" cy="2518500"/>
          </a:xfrm>
          <a:prstGeom prst="straightConnector1">
            <a:avLst/>
          </a:prstGeom>
          <a:noFill/>
          <a:ln cap="flat" cmpd="sng" w="9525">
            <a:solidFill>
              <a:srgbClr val="595959"/>
            </a:solidFill>
            <a:prstDash val="dot"/>
            <a:round/>
            <a:headEnd len="med" w="med" type="none"/>
            <a:tailEnd len="med" w="med" type="none"/>
          </a:ln>
        </p:spPr>
      </p:cxnSp>
      <p:sp>
        <p:nvSpPr>
          <p:cNvPr id="1065" name="Google Shape;1065;p128"/>
          <p:cNvSpPr txBox="1"/>
          <p:nvPr/>
        </p:nvSpPr>
        <p:spPr>
          <a:xfrm>
            <a:off x="888650" y="3824928"/>
            <a:ext cx="3255300" cy="600600"/>
          </a:xfrm>
          <a:prstGeom prst="rect">
            <a:avLst/>
          </a:prstGeom>
          <a:noFill/>
          <a:ln>
            <a:noFill/>
          </a:ln>
        </p:spPr>
        <p:txBody>
          <a:bodyPr anchorCtr="0" anchor="t" bIns="0" lIns="0" spcFirstLastPara="1" rIns="0" wrap="square" tIns="0">
            <a:noAutofit/>
          </a:bodyPr>
          <a:lstStyle/>
          <a:p>
            <a:pPr indent="0" lvl="0" marL="0" rtl="0" algn="ctr">
              <a:lnSpc>
                <a:spcPct val="115000"/>
              </a:lnSpc>
              <a:spcBef>
                <a:spcPts val="0"/>
              </a:spcBef>
              <a:spcAft>
                <a:spcPts val="0"/>
              </a:spcAft>
              <a:buNone/>
            </a:pPr>
            <a:r>
              <a:rPr lang="en" sz="1600">
                <a:solidFill>
                  <a:srgbClr val="EE0000"/>
                </a:solidFill>
                <a:latin typeface="Overpass SemiBold"/>
                <a:ea typeface="Overpass SemiBold"/>
                <a:cs typeface="Overpass SemiBold"/>
                <a:sym typeface="Overpass SemiBold"/>
              </a:rPr>
              <a:t>Do</a:t>
            </a:r>
            <a:r>
              <a:rPr lang="en" sz="1600">
                <a:solidFill>
                  <a:srgbClr val="EE0000"/>
                </a:solidFill>
                <a:latin typeface="Overpass SemiBold"/>
                <a:ea typeface="Overpass SemiBold"/>
                <a:cs typeface="Overpass SemiBold"/>
                <a:sym typeface="Overpass SemiBold"/>
              </a:rPr>
              <a:t> your processes scale?</a:t>
            </a:r>
            <a:endParaRPr sz="1600">
              <a:solidFill>
                <a:srgbClr val="EE0000"/>
              </a:solidFill>
              <a:latin typeface="Overpass SemiBold"/>
              <a:ea typeface="Overpass SemiBold"/>
              <a:cs typeface="Overpass SemiBold"/>
              <a:sym typeface="Overpass SemiBold"/>
            </a:endParaRPr>
          </a:p>
        </p:txBody>
      </p:sp>
      <p:sp>
        <p:nvSpPr>
          <p:cNvPr id="1066" name="Google Shape;1066;p128"/>
          <p:cNvSpPr txBox="1"/>
          <p:nvPr/>
        </p:nvSpPr>
        <p:spPr>
          <a:xfrm>
            <a:off x="4468350" y="3824928"/>
            <a:ext cx="3255300" cy="600600"/>
          </a:xfrm>
          <a:prstGeom prst="rect">
            <a:avLst/>
          </a:prstGeom>
          <a:noFill/>
          <a:ln>
            <a:noFill/>
          </a:ln>
        </p:spPr>
        <p:txBody>
          <a:bodyPr anchorCtr="0" anchor="t" bIns="0" lIns="0" spcFirstLastPara="1" rIns="0" wrap="square" tIns="0">
            <a:noAutofit/>
          </a:bodyPr>
          <a:lstStyle/>
          <a:p>
            <a:pPr indent="0" lvl="0" marL="0" rtl="0" algn="ctr">
              <a:lnSpc>
                <a:spcPct val="115000"/>
              </a:lnSpc>
              <a:spcBef>
                <a:spcPts val="0"/>
              </a:spcBef>
              <a:spcAft>
                <a:spcPts val="0"/>
              </a:spcAft>
              <a:buNone/>
            </a:pPr>
            <a:r>
              <a:rPr lang="en" sz="1600">
                <a:solidFill>
                  <a:srgbClr val="EE0000"/>
                </a:solidFill>
                <a:latin typeface="Overpass SemiBold"/>
                <a:ea typeface="Overpass SemiBold"/>
                <a:cs typeface="Overpass SemiBold"/>
                <a:sym typeface="Overpass SemiBold"/>
              </a:rPr>
              <a:t>Are you confident you can</a:t>
            </a:r>
            <a:br>
              <a:rPr lang="en" sz="1600">
                <a:solidFill>
                  <a:srgbClr val="EE0000"/>
                </a:solidFill>
                <a:latin typeface="Overpass SemiBold"/>
                <a:ea typeface="Overpass SemiBold"/>
                <a:cs typeface="Overpass SemiBold"/>
                <a:sym typeface="Overpass SemiBold"/>
              </a:rPr>
            </a:br>
            <a:r>
              <a:rPr lang="en" sz="1600">
                <a:solidFill>
                  <a:srgbClr val="EE0000"/>
                </a:solidFill>
                <a:latin typeface="Overpass SemiBold"/>
                <a:ea typeface="Overpass SemiBold"/>
                <a:cs typeface="Overpass SemiBold"/>
                <a:sym typeface="Overpass SemiBold"/>
              </a:rPr>
              <a:t>quickly respond?</a:t>
            </a:r>
            <a:endParaRPr sz="1600">
              <a:solidFill>
                <a:srgbClr val="EE0000"/>
              </a:solidFill>
              <a:latin typeface="Overpass SemiBold"/>
              <a:ea typeface="Overpass SemiBold"/>
              <a:cs typeface="Overpass SemiBold"/>
              <a:sym typeface="Overpass SemiBold"/>
            </a:endParaRPr>
          </a:p>
        </p:txBody>
      </p:sp>
      <p:sp>
        <p:nvSpPr>
          <p:cNvPr id="1067" name="Google Shape;1067;p128"/>
          <p:cNvSpPr txBox="1"/>
          <p:nvPr/>
        </p:nvSpPr>
        <p:spPr>
          <a:xfrm>
            <a:off x="8048050" y="3824928"/>
            <a:ext cx="3255300" cy="600600"/>
          </a:xfrm>
          <a:prstGeom prst="rect">
            <a:avLst/>
          </a:prstGeom>
          <a:noFill/>
          <a:ln>
            <a:noFill/>
          </a:ln>
        </p:spPr>
        <p:txBody>
          <a:bodyPr anchorCtr="0" anchor="t" bIns="0" lIns="0" spcFirstLastPara="1" rIns="0" wrap="square" tIns="0">
            <a:noAutofit/>
          </a:bodyPr>
          <a:lstStyle/>
          <a:p>
            <a:pPr indent="0" lvl="0" marL="0" rtl="0" algn="ctr">
              <a:lnSpc>
                <a:spcPct val="115000"/>
              </a:lnSpc>
              <a:spcBef>
                <a:spcPts val="0"/>
              </a:spcBef>
              <a:spcAft>
                <a:spcPts val="0"/>
              </a:spcAft>
              <a:buNone/>
            </a:pPr>
            <a:r>
              <a:rPr lang="en" sz="1600">
                <a:solidFill>
                  <a:srgbClr val="EE0000"/>
                </a:solidFill>
                <a:latin typeface="Overpass SemiBold"/>
                <a:ea typeface="Overpass SemiBold"/>
                <a:cs typeface="Overpass SemiBold"/>
                <a:sym typeface="Overpass SemiBold"/>
              </a:rPr>
              <a:t>Are your systems compliant?</a:t>
            </a:r>
            <a:endParaRPr sz="1600">
              <a:solidFill>
                <a:srgbClr val="EE0000"/>
              </a:solidFill>
              <a:latin typeface="Overpass SemiBold"/>
              <a:ea typeface="Overpass SemiBold"/>
              <a:cs typeface="Overpass SemiBold"/>
              <a:sym typeface="Overpass SemiBold"/>
            </a:endParaRPr>
          </a:p>
        </p:txBody>
      </p:sp>
      <p:pic>
        <p:nvPicPr>
          <p:cNvPr id="1068" name="Google Shape;1068;p128"/>
          <p:cNvPicPr preferRelativeResize="0"/>
          <p:nvPr/>
        </p:nvPicPr>
        <p:blipFill>
          <a:blip r:embed="rId3">
            <a:alphaModFix/>
          </a:blip>
          <a:stretch>
            <a:fillRect/>
          </a:stretch>
        </p:blipFill>
        <p:spPr>
          <a:xfrm>
            <a:off x="9378320" y="2451050"/>
            <a:ext cx="594610" cy="816300"/>
          </a:xfrm>
          <a:prstGeom prst="rect">
            <a:avLst/>
          </a:prstGeom>
          <a:noFill/>
          <a:ln>
            <a:noFill/>
          </a:ln>
        </p:spPr>
      </p:pic>
      <p:pic>
        <p:nvPicPr>
          <p:cNvPr id="1069" name="Google Shape;1069;p128"/>
          <p:cNvPicPr preferRelativeResize="0"/>
          <p:nvPr/>
        </p:nvPicPr>
        <p:blipFill>
          <a:blip r:embed="rId4">
            <a:alphaModFix/>
          </a:blip>
          <a:stretch>
            <a:fillRect/>
          </a:stretch>
        </p:blipFill>
        <p:spPr>
          <a:xfrm>
            <a:off x="5632976" y="2403350"/>
            <a:ext cx="926049" cy="816300"/>
          </a:xfrm>
          <a:prstGeom prst="rect">
            <a:avLst/>
          </a:prstGeom>
          <a:noFill/>
          <a:ln>
            <a:noFill/>
          </a:ln>
        </p:spPr>
      </p:pic>
      <p:pic>
        <p:nvPicPr>
          <p:cNvPr id="1070" name="Google Shape;1070;p128"/>
          <p:cNvPicPr preferRelativeResize="0"/>
          <p:nvPr/>
        </p:nvPicPr>
        <p:blipFill>
          <a:blip r:embed="rId5">
            <a:alphaModFix/>
          </a:blip>
          <a:stretch>
            <a:fillRect/>
          </a:stretch>
        </p:blipFill>
        <p:spPr>
          <a:xfrm>
            <a:off x="2011107" y="2348025"/>
            <a:ext cx="1010237" cy="1022350"/>
          </a:xfrm>
          <a:prstGeom prst="rect">
            <a:avLst/>
          </a:prstGeom>
          <a:noFill/>
          <a:ln>
            <a:noFill/>
          </a:ln>
        </p:spPr>
      </p:pic>
      <p:sp>
        <p:nvSpPr>
          <p:cNvPr id="1071" name="Google Shape;1071;p128"/>
          <p:cNvSpPr txBox="1"/>
          <p:nvPr>
            <p:ph idx="1" type="subTitle"/>
          </p:nvPr>
        </p:nvSpPr>
        <p:spPr>
          <a:xfrm>
            <a:off x="447663" y="55441"/>
            <a:ext cx="5147700" cy="816300"/>
          </a:xfrm>
          <a:prstGeom prst="rect">
            <a:avLst/>
          </a:prstGeom>
        </p:spPr>
        <p:txBody>
          <a:bodyPr anchorCtr="0" anchor="ctr" bIns="91650" lIns="439925" spcFirstLastPara="1" rIns="91650" wrap="square" tIns="91650">
            <a:noAutofit/>
          </a:bodyPr>
          <a:lstStyle/>
          <a:p>
            <a:pPr indent="0" lvl="0" marL="0" rtl="0" algn="l">
              <a:spcBef>
                <a:spcPts val="0"/>
              </a:spcBef>
              <a:spcAft>
                <a:spcPts val="0"/>
              </a:spcAft>
              <a:buClr>
                <a:schemeClr val="dk1"/>
              </a:buClr>
              <a:buSzPts val="1100"/>
              <a:buFont typeface="Arial"/>
              <a:buNone/>
            </a:pPr>
            <a:r>
              <a:rPr lang="en"/>
              <a:t>Red Hat Satellite</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94" name="Shape 1694"/>
        <p:cNvGrpSpPr/>
        <p:nvPr/>
      </p:nvGrpSpPr>
      <p:grpSpPr>
        <a:xfrm>
          <a:off x="0" y="0"/>
          <a:ext cx="0" cy="0"/>
          <a:chOff x="0" y="0"/>
          <a:chExt cx="0" cy="0"/>
        </a:xfrm>
      </p:grpSpPr>
      <p:cxnSp>
        <p:nvCxnSpPr>
          <p:cNvPr id="1695" name="Google Shape;1695;p173"/>
          <p:cNvCxnSpPr/>
          <p:nvPr/>
        </p:nvCxnSpPr>
        <p:spPr>
          <a:xfrm rot="10800000">
            <a:off x="6096010" y="-3544825"/>
            <a:ext cx="0" cy="12192000"/>
          </a:xfrm>
          <a:prstGeom prst="straightConnector1">
            <a:avLst/>
          </a:prstGeom>
          <a:noFill/>
          <a:ln cap="flat" cmpd="sng" w="28575">
            <a:solidFill>
              <a:srgbClr val="D5D5D5"/>
            </a:solidFill>
            <a:prstDash val="solid"/>
            <a:round/>
            <a:headEnd len="med" w="med" type="none"/>
            <a:tailEnd len="med" w="med" type="none"/>
          </a:ln>
        </p:spPr>
      </p:cxnSp>
      <p:sp>
        <p:nvSpPr>
          <p:cNvPr id="1696" name="Google Shape;1696;p173"/>
          <p:cNvSpPr/>
          <p:nvPr/>
        </p:nvSpPr>
        <p:spPr>
          <a:xfrm rot="-5400000">
            <a:off x="1671770" y="2287464"/>
            <a:ext cx="92400" cy="527400"/>
          </a:xfrm>
          <a:prstGeom prst="rect">
            <a:avLst/>
          </a:prstGeom>
          <a:solidFill>
            <a:srgbClr val="EE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173"/>
          <p:cNvSpPr/>
          <p:nvPr/>
        </p:nvSpPr>
        <p:spPr>
          <a:xfrm rot="-5400000">
            <a:off x="4670376" y="2287464"/>
            <a:ext cx="92400" cy="527400"/>
          </a:xfrm>
          <a:prstGeom prst="rect">
            <a:avLst/>
          </a:prstGeom>
          <a:solidFill>
            <a:srgbClr val="EE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173"/>
          <p:cNvSpPr/>
          <p:nvPr/>
        </p:nvSpPr>
        <p:spPr>
          <a:xfrm rot="-5400000">
            <a:off x="7630308" y="2287464"/>
            <a:ext cx="92400" cy="527400"/>
          </a:xfrm>
          <a:prstGeom prst="rect">
            <a:avLst/>
          </a:prstGeom>
          <a:solidFill>
            <a:srgbClr val="EE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173"/>
          <p:cNvSpPr txBox="1"/>
          <p:nvPr/>
        </p:nvSpPr>
        <p:spPr>
          <a:xfrm>
            <a:off x="447775" y="1863423"/>
            <a:ext cx="2540400" cy="4647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000">
                <a:latin typeface="Overpass Light"/>
                <a:ea typeface="Overpass Light"/>
                <a:cs typeface="Overpass Light"/>
                <a:sym typeface="Overpass Light"/>
              </a:rPr>
              <a:t>Before </a:t>
            </a:r>
            <a:endParaRPr sz="1000">
              <a:latin typeface="Overpass Light"/>
              <a:ea typeface="Overpass Light"/>
              <a:cs typeface="Overpass Light"/>
              <a:sym typeface="Overpass Light"/>
            </a:endParaRPr>
          </a:p>
          <a:p>
            <a:pPr indent="0" lvl="0" marL="0" rtl="0" algn="ctr">
              <a:spcBef>
                <a:spcPts val="0"/>
              </a:spcBef>
              <a:spcAft>
                <a:spcPts val="0"/>
              </a:spcAft>
              <a:buNone/>
            </a:pPr>
            <a:r>
              <a:rPr b="1" lang="en" sz="1600">
                <a:latin typeface="Overpass"/>
                <a:ea typeface="Overpass"/>
                <a:cs typeface="Overpass"/>
                <a:sym typeface="Overpass"/>
              </a:rPr>
              <a:t>March 1, 2018</a:t>
            </a:r>
            <a:endParaRPr b="1" sz="1600">
              <a:latin typeface="Overpass"/>
              <a:ea typeface="Overpass"/>
              <a:cs typeface="Overpass"/>
              <a:sym typeface="Overpass"/>
            </a:endParaRPr>
          </a:p>
        </p:txBody>
      </p:sp>
      <p:sp>
        <p:nvSpPr>
          <p:cNvPr id="1700" name="Google Shape;1700;p173"/>
          <p:cNvSpPr txBox="1"/>
          <p:nvPr/>
        </p:nvSpPr>
        <p:spPr>
          <a:xfrm>
            <a:off x="1752600" y="946000"/>
            <a:ext cx="8686800" cy="406800"/>
          </a:xfrm>
          <a:prstGeom prst="rect">
            <a:avLst/>
          </a:prstGeom>
          <a:noFill/>
          <a:ln>
            <a:noFill/>
          </a:ln>
        </p:spPr>
        <p:txBody>
          <a:bodyPr anchorCtr="0" anchor="t" bIns="0" lIns="0" spcFirstLastPara="1" rIns="0" wrap="square" tIns="0">
            <a:noAutofit/>
          </a:bodyPr>
          <a:lstStyle/>
          <a:p>
            <a:pPr indent="0" lvl="0" marL="0" rtl="0" algn="ctr">
              <a:lnSpc>
                <a:spcPct val="130000"/>
              </a:lnSpc>
              <a:spcBef>
                <a:spcPts val="0"/>
              </a:spcBef>
              <a:spcAft>
                <a:spcPts val="0"/>
              </a:spcAft>
              <a:buNone/>
            </a:pPr>
            <a:r>
              <a:rPr lang="en" sz="2600">
                <a:latin typeface="Overpass Light"/>
                <a:ea typeface="Overpass Light"/>
                <a:cs typeface="Overpass Light"/>
                <a:sym typeface="Overpass Light"/>
              </a:rPr>
              <a:t>Satellite and </a:t>
            </a:r>
            <a:r>
              <a:rPr lang="en" sz="2600">
                <a:latin typeface="Overpass Light"/>
                <a:ea typeface="Overpass Light"/>
                <a:cs typeface="Overpass Light"/>
                <a:sym typeface="Overpass Light"/>
              </a:rPr>
              <a:t>Smart Management</a:t>
            </a:r>
            <a:r>
              <a:rPr lang="en" sz="2600">
                <a:latin typeface="Overpass Light"/>
                <a:ea typeface="Overpass Light"/>
                <a:cs typeface="Overpass Light"/>
                <a:sym typeface="Overpass Light"/>
              </a:rPr>
              <a:t> buying </a:t>
            </a:r>
            <a:r>
              <a:rPr lang="en" sz="2600">
                <a:latin typeface="Overpass Light"/>
                <a:ea typeface="Overpass Light"/>
                <a:cs typeface="Overpass Light"/>
                <a:sym typeface="Overpass Light"/>
              </a:rPr>
              <a:t>transition</a:t>
            </a:r>
            <a:endParaRPr sz="2600">
              <a:latin typeface="Overpass Light"/>
              <a:ea typeface="Overpass Light"/>
              <a:cs typeface="Overpass Light"/>
              <a:sym typeface="Overpass Light"/>
            </a:endParaRPr>
          </a:p>
        </p:txBody>
      </p:sp>
      <p:sp>
        <p:nvSpPr>
          <p:cNvPr id="1701" name="Google Shape;1701;p173"/>
          <p:cNvSpPr/>
          <p:nvPr/>
        </p:nvSpPr>
        <p:spPr>
          <a:xfrm rot="-5400000">
            <a:off x="10418598" y="2287464"/>
            <a:ext cx="92400" cy="527400"/>
          </a:xfrm>
          <a:prstGeom prst="rect">
            <a:avLst/>
          </a:prstGeom>
          <a:solidFill>
            <a:srgbClr val="EE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173"/>
          <p:cNvSpPr txBox="1"/>
          <p:nvPr/>
        </p:nvSpPr>
        <p:spPr>
          <a:xfrm>
            <a:off x="828800" y="2786425"/>
            <a:ext cx="2478000" cy="275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EE0000"/>
                </a:solidFill>
                <a:latin typeface="Overpass SemiBold"/>
                <a:ea typeface="Overpass SemiBold"/>
                <a:cs typeface="Overpass SemiBold"/>
                <a:sym typeface="Overpass SemiBold"/>
              </a:rPr>
              <a:t>Red Hat Satellite</a:t>
            </a:r>
            <a:endParaRPr sz="1200">
              <a:solidFill>
                <a:srgbClr val="EE0000"/>
              </a:solidFill>
              <a:latin typeface="Overpass SemiBold"/>
              <a:ea typeface="Overpass SemiBold"/>
              <a:cs typeface="Overpass SemiBold"/>
              <a:sym typeface="Overpass SemiBold"/>
            </a:endParaRPr>
          </a:p>
          <a:p>
            <a:pPr indent="0" lvl="0" marL="0" rtl="0" algn="l">
              <a:spcBef>
                <a:spcPts val="1000"/>
              </a:spcBef>
              <a:spcAft>
                <a:spcPts val="0"/>
              </a:spcAft>
              <a:buNone/>
            </a:pPr>
            <a:r>
              <a:rPr lang="en" sz="1200">
                <a:latin typeface="Overpass Light"/>
                <a:ea typeface="Overpass Light"/>
                <a:cs typeface="Overpass Light"/>
                <a:sym typeface="Overpass Light"/>
              </a:rPr>
              <a:t>Purchase one or more</a:t>
            </a:r>
            <a:br>
              <a:rPr lang="en" sz="1200">
                <a:latin typeface="Overpass Light"/>
                <a:ea typeface="Overpass Light"/>
                <a:cs typeface="Overpass Light"/>
                <a:sym typeface="Overpass Light"/>
              </a:rPr>
            </a:br>
            <a:r>
              <a:rPr lang="en" sz="1200">
                <a:latin typeface="Overpass Light"/>
                <a:ea typeface="Overpass Light"/>
                <a:cs typeface="Overpass Light"/>
                <a:sym typeface="Overpass Light"/>
              </a:rPr>
              <a:t>of the following:</a:t>
            </a:r>
            <a:endParaRPr sz="1200">
              <a:latin typeface="Overpass Light"/>
              <a:ea typeface="Overpass Light"/>
              <a:cs typeface="Overpass Light"/>
              <a:sym typeface="Overpass Light"/>
            </a:endParaRPr>
          </a:p>
          <a:p>
            <a:pPr indent="0" lvl="0" marL="0" rtl="0" algn="l">
              <a:lnSpc>
                <a:spcPct val="100000"/>
              </a:lnSpc>
              <a:spcBef>
                <a:spcPts val="500"/>
              </a:spcBef>
              <a:spcAft>
                <a:spcPts val="0"/>
              </a:spcAft>
              <a:buNone/>
            </a:pPr>
            <a:r>
              <a:rPr lang="en" sz="1200">
                <a:latin typeface="Overpass Light"/>
                <a:ea typeface="Overpass Light"/>
                <a:cs typeface="Overpass Light"/>
                <a:sym typeface="Overpass Light"/>
              </a:rPr>
              <a:t>• </a:t>
            </a:r>
            <a:r>
              <a:rPr lang="en" sz="1200">
                <a:latin typeface="Overpass Light"/>
                <a:ea typeface="Overpass Light"/>
                <a:cs typeface="Overpass Light"/>
                <a:sym typeface="Overpass Light"/>
              </a:rPr>
              <a:t>Red Hat Satellite Server</a:t>
            </a:r>
            <a:endParaRPr sz="1200">
              <a:latin typeface="Overpass Light"/>
              <a:ea typeface="Overpass Light"/>
              <a:cs typeface="Overpass Light"/>
              <a:sym typeface="Overpass Light"/>
            </a:endParaRPr>
          </a:p>
          <a:p>
            <a:pPr indent="0" lvl="0" marL="0" rtl="0" algn="l">
              <a:lnSpc>
                <a:spcPct val="100000"/>
              </a:lnSpc>
              <a:spcBef>
                <a:spcPts val="0"/>
              </a:spcBef>
              <a:spcAft>
                <a:spcPts val="0"/>
              </a:spcAft>
              <a:buNone/>
            </a:pPr>
            <a:r>
              <a:rPr lang="en" sz="1200">
                <a:latin typeface="Overpass Light"/>
                <a:ea typeface="Overpass Light"/>
                <a:cs typeface="Overpass Light"/>
                <a:sym typeface="Overpass Light"/>
              </a:rPr>
              <a:t>• Red Hat Satellite Capsule Server</a:t>
            </a:r>
            <a:endParaRPr sz="1200">
              <a:latin typeface="Overpass Light"/>
              <a:ea typeface="Overpass Light"/>
              <a:cs typeface="Overpass Light"/>
              <a:sym typeface="Overpass Light"/>
            </a:endParaRPr>
          </a:p>
          <a:p>
            <a:pPr indent="0" lvl="0" marL="0" rtl="0" algn="l">
              <a:lnSpc>
                <a:spcPct val="100000"/>
              </a:lnSpc>
              <a:spcBef>
                <a:spcPts val="0"/>
              </a:spcBef>
              <a:spcAft>
                <a:spcPts val="0"/>
              </a:spcAft>
              <a:buNone/>
            </a:pPr>
            <a:r>
              <a:rPr lang="en" sz="1200">
                <a:latin typeface="Overpass Light"/>
                <a:ea typeface="Overpass Light"/>
                <a:cs typeface="Overpass Light"/>
                <a:sym typeface="Overpass Light"/>
              </a:rPr>
              <a:t>• </a:t>
            </a:r>
            <a:r>
              <a:rPr lang="en" sz="1200">
                <a:latin typeface="Overpass Light"/>
                <a:ea typeface="Overpass Light"/>
                <a:cs typeface="Overpass Light"/>
                <a:sym typeface="Overpass Light"/>
              </a:rPr>
              <a:t>Smart Management add-on</a:t>
            </a:r>
            <a:r>
              <a:rPr lang="en" sz="1200">
                <a:latin typeface="Overpass Light"/>
                <a:ea typeface="Overpass Light"/>
                <a:cs typeface="Overpass Light"/>
                <a:sym typeface="Overpass Light"/>
              </a:rPr>
              <a:t> </a:t>
            </a:r>
            <a:endParaRPr sz="1200">
              <a:latin typeface="Overpass Light"/>
              <a:ea typeface="Overpass Light"/>
              <a:cs typeface="Overpass Light"/>
              <a:sym typeface="Overpass Light"/>
            </a:endParaRPr>
          </a:p>
          <a:p>
            <a:pPr indent="0" lvl="0" marL="0" rtl="0" algn="l">
              <a:spcBef>
                <a:spcPts val="0"/>
              </a:spcBef>
              <a:spcAft>
                <a:spcPts val="0"/>
              </a:spcAft>
              <a:buNone/>
            </a:pPr>
            <a:r>
              <a:t/>
            </a:r>
            <a:endParaRPr sz="1200">
              <a:latin typeface="Overpass"/>
              <a:ea typeface="Overpass"/>
              <a:cs typeface="Overpass"/>
              <a:sym typeface="Overpass"/>
            </a:endParaRPr>
          </a:p>
          <a:p>
            <a:pPr indent="0" lvl="0" marL="0" rtl="0" algn="l">
              <a:spcBef>
                <a:spcPts val="0"/>
              </a:spcBef>
              <a:spcAft>
                <a:spcPts val="0"/>
              </a:spcAft>
              <a:buClr>
                <a:srgbClr val="000000"/>
              </a:buClr>
              <a:buSzPts val="1100"/>
              <a:buFont typeface="Arial"/>
              <a:buNone/>
            </a:pPr>
            <a:r>
              <a:rPr lang="en" sz="1200">
                <a:solidFill>
                  <a:srgbClr val="EE0000"/>
                </a:solidFill>
                <a:latin typeface="Overpass SemiBold"/>
                <a:ea typeface="Overpass SemiBold"/>
                <a:cs typeface="Overpass SemiBold"/>
                <a:sym typeface="Overpass SemiBold"/>
              </a:rPr>
              <a:t>Red Hat Insights:</a:t>
            </a:r>
            <a:endParaRPr sz="1200">
              <a:solidFill>
                <a:srgbClr val="EE0000"/>
              </a:solidFill>
              <a:latin typeface="Overpass SemiBold"/>
              <a:ea typeface="Overpass SemiBold"/>
              <a:cs typeface="Overpass SemiBold"/>
              <a:sym typeface="Overpass SemiBold"/>
            </a:endParaRPr>
          </a:p>
          <a:p>
            <a:pPr indent="0" lvl="0" marL="0" rtl="0" algn="l">
              <a:spcBef>
                <a:spcPts val="1000"/>
              </a:spcBef>
              <a:spcAft>
                <a:spcPts val="0"/>
              </a:spcAft>
              <a:buNone/>
            </a:pPr>
            <a:r>
              <a:rPr lang="en" sz="1200">
                <a:solidFill>
                  <a:srgbClr val="000000"/>
                </a:solidFill>
                <a:latin typeface="Overpass Light"/>
                <a:ea typeface="Overpass Light"/>
                <a:cs typeface="Overpass Light"/>
                <a:sym typeface="Overpass Light"/>
              </a:rPr>
              <a:t>Purchase the Insights </a:t>
            </a:r>
            <a:br>
              <a:rPr lang="en" sz="1200">
                <a:solidFill>
                  <a:srgbClr val="000000"/>
                </a:solidFill>
                <a:latin typeface="Overpass Light"/>
                <a:ea typeface="Overpass Light"/>
                <a:cs typeface="Overpass Light"/>
                <a:sym typeface="Overpass Light"/>
              </a:rPr>
            </a:br>
            <a:r>
              <a:rPr lang="en" sz="1200">
                <a:solidFill>
                  <a:srgbClr val="000000"/>
                </a:solidFill>
                <a:latin typeface="Overpass Light"/>
                <a:ea typeface="Overpass Light"/>
                <a:cs typeface="Overpass Light"/>
                <a:sym typeface="Overpass Light"/>
              </a:rPr>
              <a:t>add-on separately</a:t>
            </a:r>
            <a:endParaRPr>
              <a:latin typeface="Overpass Light"/>
              <a:ea typeface="Overpass Light"/>
              <a:cs typeface="Overpass Light"/>
              <a:sym typeface="Overpass Light"/>
            </a:endParaRPr>
          </a:p>
        </p:txBody>
      </p:sp>
      <p:sp>
        <p:nvSpPr>
          <p:cNvPr id="1703" name="Google Shape;1703;p173"/>
          <p:cNvSpPr txBox="1"/>
          <p:nvPr/>
        </p:nvSpPr>
        <p:spPr>
          <a:xfrm>
            <a:off x="3625425" y="2786425"/>
            <a:ext cx="2590500" cy="258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EE0000"/>
                </a:solidFill>
                <a:latin typeface="Overpass SemiBold"/>
                <a:ea typeface="Overpass SemiBold"/>
                <a:cs typeface="Overpass SemiBold"/>
                <a:sym typeface="Overpass SemiBold"/>
              </a:rPr>
              <a:t>Red Hat Smart Management</a:t>
            </a:r>
            <a:r>
              <a:rPr lang="en" sz="1200">
                <a:solidFill>
                  <a:srgbClr val="EE0000"/>
                </a:solidFill>
                <a:latin typeface="Overpass SemiBold"/>
                <a:ea typeface="Overpass SemiBold"/>
                <a:cs typeface="Overpass SemiBold"/>
                <a:sym typeface="Overpass SemiBold"/>
              </a:rPr>
              <a:t>: </a:t>
            </a:r>
            <a:br>
              <a:rPr lang="en" sz="1200">
                <a:solidFill>
                  <a:srgbClr val="EE0000"/>
                </a:solidFill>
                <a:latin typeface="Overpass SemiBold"/>
                <a:ea typeface="Overpass SemiBold"/>
                <a:cs typeface="Overpass SemiBold"/>
                <a:sym typeface="Overpass SemiBold"/>
              </a:rPr>
            </a:br>
            <a:r>
              <a:rPr lang="en" sz="1200">
                <a:solidFill>
                  <a:srgbClr val="EE0000"/>
                </a:solidFill>
                <a:latin typeface="Overpass SemiBold"/>
                <a:ea typeface="Overpass SemiBold"/>
                <a:cs typeface="Overpass SemiBold"/>
                <a:sym typeface="Overpass SemiBold"/>
              </a:rPr>
              <a:t>Red Hat Satellite </a:t>
            </a:r>
            <a:br>
              <a:rPr lang="en" sz="1200">
                <a:solidFill>
                  <a:srgbClr val="EE0000"/>
                </a:solidFill>
                <a:latin typeface="Overpass SemiBold"/>
                <a:ea typeface="Overpass SemiBold"/>
                <a:cs typeface="Overpass SemiBold"/>
                <a:sym typeface="Overpass SemiBold"/>
              </a:rPr>
            </a:br>
            <a:r>
              <a:rPr lang="en" sz="1200">
                <a:solidFill>
                  <a:srgbClr val="EE0000"/>
                </a:solidFill>
                <a:latin typeface="Overpass SemiBold"/>
                <a:ea typeface="Overpass SemiBold"/>
                <a:cs typeface="Overpass SemiBold"/>
                <a:sym typeface="Overpass SemiBold"/>
              </a:rPr>
              <a:t>+ Red Hat Insights</a:t>
            </a:r>
            <a:endParaRPr sz="1200">
              <a:solidFill>
                <a:srgbClr val="EE0000"/>
              </a:solidFill>
              <a:latin typeface="Overpass SemiBold"/>
              <a:ea typeface="Overpass SemiBold"/>
              <a:cs typeface="Overpass SemiBold"/>
              <a:sym typeface="Overpass SemiBold"/>
            </a:endParaRPr>
          </a:p>
          <a:p>
            <a:pPr indent="0" lvl="0" marL="0" rtl="0" algn="l">
              <a:spcBef>
                <a:spcPts val="1000"/>
              </a:spcBef>
              <a:spcAft>
                <a:spcPts val="0"/>
              </a:spcAft>
              <a:buNone/>
            </a:pPr>
            <a:r>
              <a:rPr lang="en" sz="1200">
                <a:latin typeface="Overpass Light"/>
                <a:ea typeface="Overpass Light"/>
                <a:cs typeface="Overpass Light"/>
                <a:sym typeface="Overpass Light"/>
              </a:rPr>
              <a:t>Buy</a:t>
            </a:r>
            <a:r>
              <a:rPr lang="en" sz="1200">
                <a:latin typeface="Overpass Light"/>
                <a:ea typeface="Overpass Light"/>
                <a:cs typeface="Overpass Light"/>
                <a:sym typeface="Overpass Light"/>
              </a:rPr>
              <a:t> or renew a single </a:t>
            </a:r>
            <a:br>
              <a:rPr lang="en" sz="1200">
                <a:latin typeface="Overpass Light"/>
                <a:ea typeface="Overpass Light"/>
                <a:cs typeface="Overpass Light"/>
                <a:sym typeface="Overpass Light"/>
              </a:rPr>
            </a:br>
            <a:r>
              <a:rPr lang="en" sz="1200">
                <a:latin typeface="Overpass Light"/>
                <a:ea typeface="Overpass Light"/>
                <a:cs typeface="Overpass Light"/>
                <a:sym typeface="Overpass Light"/>
              </a:rPr>
              <a:t>Smart Management SKU and get </a:t>
            </a:r>
            <a:r>
              <a:rPr lang="en" sz="1200">
                <a:latin typeface="Overpass Light"/>
                <a:ea typeface="Overpass Light"/>
                <a:cs typeface="Overpass Light"/>
                <a:sym typeface="Overpass Light"/>
              </a:rPr>
              <a:t>a single</a:t>
            </a:r>
            <a:r>
              <a:rPr lang="en" sz="1200">
                <a:latin typeface="Overpass Light"/>
                <a:ea typeface="Overpass Light"/>
                <a:cs typeface="Overpass Light"/>
                <a:sym typeface="Overpass Light"/>
              </a:rPr>
              <a:t> </a:t>
            </a:r>
            <a:r>
              <a:rPr lang="en" sz="1200">
                <a:latin typeface="Overpass Light"/>
                <a:ea typeface="Overpass Light"/>
                <a:cs typeface="Overpass Light"/>
                <a:sym typeface="Overpass Light"/>
              </a:rPr>
              <a:t>Insights</a:t>
            </a:r>
            <a:r>
              <a:rPr lang="en" sz="1200">
                <a:latin typeface="Overpass Light"/>
                <a:ea typeface="Overpass Light"/>
                <a:cs typeface="Overpass Light"/>
                <a:sym typeface="Overpass Light"/>
              </a:rPr>
              <a:t> </a:t>
            </a:r>
            <a:r>
              <a:rPr lang="en" sz="1200">
                <a:latin typeface="Overpass Light"/>
                <a:ea typeface="Overpass Light"/>
                <a:cs typeface="Overpass Light"/>
                <a:sym typeface="Overpass Light"/>
              </a:rPr>
              <a:t>and the Satellite Infrastructure SKU </a:t>
            </a:r>
            <a:r>
              <a:rPr lang="en" sz="1200">
                <a:solidFill>
                  <a:srgbClr val="000000"/>
                </a:solidFill>
                <a:latin typeface="Overpass Light"/>
                <a:ea typeface="Overpass Light"/>
                <a:cs typeface="Overpass Light"/>
                <a:sym typeface="Overpass Light"/>
              </a:rPr>
              <a:t>(MCT3718) </a:t>
            </a:r>
            <a:r>
              <a:rPr lang="en" sz="1200">
                <a:latin typeface="Overpass Light"/>
                <a:ea typeface="Overpass Light"/>
                <a:cs typeface="Overpass Light"/>
                <a:sym typeface="Overpass Light"/>
              </a:rPr>
              <a:t>which </a:t>
            </a:r>
            <a:r>
              <a:rPr lang="en" sz="1200">
                <a:latin typeface="Overpass Light"/>
                <a:ea typeface="Overpass Light"/>
                <a:cs typeface="Overpass Light"/>
                <a:sym typeface="Overpass Light"/>
              </a:rPr>
              <a:t>grants 50 of any combination of Satellites and </a:t>
            </a:r>
            <a:r>
              <a:rPr lang="en" sz="1200">
                <a:latin typeface="Overpass Light"/>
                <a:ea typeface="Overpass Light"/>
                <a:cs typeface="Overpass Light"/>
                <a:sym typeface="Overpass Light"/>
              </a:rPr>
              <a:t>Satellite </a:t>
            </a:r>
            <a:r>
              <a:rPr lang="en" sz="1200">
                <a:latin typeface="Overpass Light"/>
                <a:ea typeface="Overpass Light"/>
                <a:cs typeface="Overpass Light"/>
                <a:sym typeface="Overpass Light"/>
              </a:rPr>
              <a:t>Capsule Servers</a:t>
            </a:r>
            <a:r>
              <a:rPr lang="en" sz="1200">
                <a:latin typeface="Overpass Light"/>
                <a:ea typeface="Overpass Light"/>
                <a:cs typeface="Overpass Light"/>
                <a:sym typeface="Overpass Light"/>
              </a:rPr>
              <a:t>.</a:t>
            </a:r>
            <a:endParaRPr>
              <a:latin typeface="Overpass Light"/>
              <a:ea typeface="Overpass Light"/>
              <a:cs typeface="Overpass Light"/>
              <a:sym typeface="Overpass Light"/>
            </a:endParaRPr>
          </a:p>
        </p:txBody>
      </p:sp>
      <p:sp>
        <p:nvSpPr>
          <p:cNvPr id="1704" name="Google Shape;1704;p173"/>
          <p:cNvSpPr txBox="1"/>
          <p:nvPr/>
        </p:nvSpPr>
        <p:spPr>
          <a:xfrm>
            <a:off x="6381250" y="2786425"/>
            <a:ext cx="2590500" cy="314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EE0000"/>
                </a:solidFill>
                <a:latin typeface="Overpass SemiBold"/>
                <a:ea typeface="Overpass SemiBold"/>
                <a:cs typeface="Overpass SemiBold"/>
                <a:sym typeface="Overpass SemiBold"/>
              </a:rPr>
              <a:t>Red Hat Smart Management = </a:t>
            </a:r>
            <a:br>
              <a:rPr lang="en" sz="1200">
                <a:solidFill>
                  <a:srgbClr val="EE0000"/>
                </a:solidFill>
                <a:latin typeface="Overpass SemiBold"/>
                <a:ea typeface="Overpass SemiBold"/>
                <a:cs typeface="Overpass SemiBold"/>
                <a:sym typeface="Overpass SemiBold"/>
              </a:rPr>
            </a:br>
            <a:r>
              <a:rPr lang="en" sz="1200">
                <a:solidFill>
                  <a:srgbClr val="EE0000"/>
                </a:solidFill>
                <a:latin typeface="Overpass SemiBold"/>
                <a:ea typeface="Overpass SemiBold"/>
                <a:cs typeface="Overpass SemiBold"/>
                <a:sym typeface="Overpass SemiBold"/>
              </a:rPr>
              <a:t>Red Hat Satellite + cloud management services for</a:t>
            </a:r>
            <a:br>
              <a:rPr lang="en" sz="1200">
                <a:solidFill>
                  <a:srgbClr val="EE0000"/>
                </a:solidFill>
                <a:latin typeface="Overpass SemiBold"/>
                <a:ea typeface="Overpass SemiBold"/>
                <a:cs typeface="Overpass SemiBold"/>
                <a:sym typeface="Overpass SemiBold"/>
              </a:rPr>
            </a:br>
            <a:r>
              <a:rPr lang="en" sz="1200">
                <a:solidFill>
                  <a:srgbClr val="EE0000"/>
                </a:solidFill>
                <a:latin typeface="Overpass SemiBold"/>
                <a:ea typeface="Overpass SemiBold"/>
                <a:cs typeface="Overpass SemiBold"/>
                <a:sym typeface="Overpass SemiBold"/>
              </a:rPr>
              <a:t>Red Hat Enterprise Linux</a:t>
            </a:r>
            <a:endParaRPr sz="1200">
              <a:solidFill>
                <a:srgbClr val="EE0000"/>
              </a:solidFill>
              <a:latin typeface="Overpass SemiBold"/>
              <a:ea typeface="Overpass SemiBold"/>
              <a:cs typeface="Overpass SemiBold"/>
              <a:sym typeface="Overpass SemiBold"/>
            </a:endParaRPr>
          </a:p>
          <a:p>
            <a:pPr indent="0" lvl="0" marL="0" rtl="0" algn="l">
              <a:spcBef>
                <a:spcPts val="1000"/>
              </a:spcBef>
              <a:spcAft>
                <a:spcPts val="0"/>
              </a:spcAft>
              <a:buNone/>
            </a:pPr>
            <a:r>
              <a:rPr lang="en" sz="1200">
                <a:solidFill>
                  <a:srgbClr val="141414"/>
                </a:solidFill>
                <a:highlight>
                  <a:srgbClr val="FFFFFF"/>
                </a:highlight>
                <a:latin typeface="Overpass Light"/>
                <a:ea typeface="Overpass Light"/>
                <a:cs typeface="Overpass Light"/>
                <a:sym typeface="Overpass Light"/>
              </a:rPr>
              <a:t>Insights included in all supported Red Hat Enterprise Linux subscriptions. </a:t>
            </a:r>
            <a:br>
              <a:rPr lang="en" sz="1200">
                <a:solidFill>
                  <a:srgbClr val="141414"/>
                </a:solidFill>
                <a:highlight>
                  <a:srgbClr val="FFFFFF"/>
                </a:highlight>
                <a:latin typeface="Overpass Light"/>
                <a:ea typeface="Overpass Light"/>
                <a:cs typeface="Overpass Light"/>
                <a:sym typeface="Overpass Light"/>
              </a:rPr>
            </a:br>
            <a:br>
              <a:rPr lang="en" sz="1200">
                <a:solidFill>
                  <a:srgbClr val="141414"/>
                </a:solidFill>
                <a:highlight>
                  <a:srgbClr val="FFFFFF"/>
                </a:highlight>
                <a:latin typeface="Overpass Light"/>
                <a:ea typeface="Overpass Light"/>
                <a:cs typeface="Overpass Light"/>
                <a:sym typeface="Overpass Light"/>
              </a:rPr>
            </a:br>
            <a:r>
              <a:rPr lang="en" sz="1200">
                <a:solidFill>
                  <a:srgbClr val="141414"/>
                </a:solidFill>
                <a:highlight>
                  <a:srgbClr val="FFFFFF"/>
                </a:highlight>
                <a:latin typeface="Overpass Light"/>
                <a:ea typeface="Overpass Light"/>
                <a:cs typeface="Overpass Light"/>
                <a:sym typeface="Overpass Light"/>
              </a:rPr>
              <a:t>Smart Management continues to provide Satellite infrastructure and now includes </a:t>
            </a:r>
            <a:r>
              <a:rPr lang="en" sz="1200">
                <a:solidFill>
                  <a:srgbClr val="141414"/>
                </a:solidFill>
                <a:highlight>
                  <a:srgbClr val="FFFFFF"/>
                </a:highlight>
                <a:latin typeface="Overpass Light"/>
                <a:ea typeface="Overpass Light"/>
                <a:cs typeface="Overpass Light"/>
                <a:sym typeface="Overpass Light"/>
              </a:rPr>
              <a:t>Software-as-a-service (SaaS)-based </a:t>
            </a:r>
            <a:r>
              <a:rPr lang="en" sz="1200">
                <a:solidFill>
                  <a:srgbClr val="141414"/>
                </a:solidFill>
                <a:highlight>
                  <a:srgbClr val="FFFFFF"/>
                </a:highlight>
                <a:latin typeface="Overpass Light"/>
                <a:ea typeface="Overpass Light"/>
                <a:cs typeface="Overpass Light"/>
                <a:sym typeface="Overpass Light"/>
              </a:rPr>
              <a:t>cloud management services for </a:t>
            </a:r>
            <a:r>
              <a:rPr lang="en" sz="1200">
                <a:solidFill>
                  <a:srgbClr val="141414"/>
                </a:solidFill>
                <a:highlight>
                  <a:srgbClr val="FFFFFF"/>
                </a:highlight>
                <a:latin typeface="Overpass Light"/>
                <a:ea typeface="Overpass Light"/>
                <a:cs typeface="Overpass Light"/>
                <a:sym typeface="Overpass Light"/>
              </a:rPr>
              <a:t>Red Hat</a:t>
            </a:r>
            <a:br>
              <a:rPr lang="en" sz="1200">
                <a:solidFill>
                  <a:srgbClr val="141414"/>
                </a:solidFill>
                <a:highlight>
                  <a:srgbClr val="FFFFFF"/>
                </a:highlight>
                <a:latin typeface="Overpass Light"/>
                <a:ea typeface="Overpass Light"/>
                <a:cs typeface="Overpass Light"/>
                <a:sym typeface="Overpass Light"/>
              </a:rPr>
            </a:br>
            <a:r>
              <a:rPr lang="en" sz="1200">
                <a:solidFill>
                  <a:srgbClr val="141414"/>
                </a:solidFill>
                <a:highlight>
                  <a:srgbClr val="FFFFFF"/>
                </a:highlight>
                <a:latin typeface="Overpass Light"/>
                <a:ea typeface="Overpass Light"/>
                <a:cs typeface="Overpass Light"/>
                <a:sym typeface="Overpass Light"/>
              </a:rPr>
              <a:t>Enterprise Linux.</a:t>
            </a:r>
            <a:endParaRPr sz="1200">
              <a:solidFill>
                <a:srgbClr val="141414"/>
              </a:solidFill>
              <a:latin typeface="Overpass Light"/>
              <a:ea typeface="Overpass Light"/>
              <a:cs typeface="Overpass Light"/>
              <a:sym typeface="Overpass Light"/>
            </a:endParaRPr>
          </a:p>
        </p:txBody>
      </p:sp>
      <p:sp>
        <p:nvSpPr>
          <p:cNvPr id="1705" name="Google Shape;1705;p173"/>
          <p:cNvSpPr txBox="1"/>
          <p:nvPr/>
        </p:nvSpPr>
        <p:spPr>
          <a:xfrm>
            <a:off x="9499109" y="2786425"/>
            <a:ext cx="1931400" cy="186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EE0000"/>
                </a:solidFill>
                <a:latin typeface="Overpass SemiBold"/>
                <a:ea typeface="Overpass SemiBold"/>
                <a:cs typeface="Overpass SemiBold"/>
                <a:sym typeface="Overpass SemiBold"/>
              </a:rPr>
              <a:t>All Smart Management customers get access to the </a:t>
            </a:r>
            <a:r>
              <a:rPr lang="en" sz="1200">
                <a:solidFill>
                  <a:srgbClr val="EE0000"/>
                </a:solidFill>
                <a:latin typeface="Overpass SemiBold"/>
                <a:ea typeface="Overpass SemiBold"/>
                <a:cs typeface="Overpass SemiBold"/>
                <a:sym typeface="Overpass SemiBold"/>
              </a:rPr>
              <a:t>MCT3718 SKU</a:t>
            </a:r>
            <a:endParaRPr sz="1200">
              <a:solidFill>
                <a:srgbClr val="EE0000"/>
              </a:solidFill>
              <a:latin typeface="Overpass SemiBold"/>
              <a:ea typeface="Overpass SemiBold"/>
              <a:cs typeface="Overpass SemiBold"/>
              <a:sym typeface="Overpass SemiBold"/>
            </a:endParaRPr>
          </a:p>
          <a:p>
            <a:pPr indent="0" lvl="0" marL="0" rtl="0" algn="l">
              <a:spcBef>
                <a:spcPts val="1000"/>
              </a:spcBef>
              <a:spcAft>
                <a:spcPts val="0"/>
              </a:spcAft>
              <a:buNone/>
            </a:pPr>
            <a:r>
              <a:rPr lang="en" sz="1200">
                <a:latin typeface="Overpass Light"/>
                <a:ea typeface="Overpass Light"/>
                <a:cs typeface="Overpass Light"/>
                <a:sym typeface="Overpass Light"/>
              </a:rPr>
              <a:t>Access to Satellite infrastructure and the cloud services, regardless of time of purchase.</a:t>
            </a:r>
            <a:endParaRPr>
              <a:latin typeface="Overpass Light"/>
              <a:ea typeface="Overpass Light"/>
              <a:cs typeface="Overpass Light"/>
              <a:sym typeface="Overpass Light"/>
            </a:endParaRPr>
          </a:p>
        </p:txBody>
      </p:sp>
      <p:sp>
        <p:nvSpPr>
          <p:cNvPr id="1706" name="Google Shape;1706;p173"/>
          <p:cNvSpPr txBox="1"/>
          <p:nvPr/>
        </p:nvSpPr>
        <p:spPr>
          <a:xfrm>
            <a:off x="3446363" y="1863423"/>
            <a:ext cx="2540400" cy="4647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000">
                <a:latin typeface="Overpass Light"/>
                <a:ea typeface="Overpass Light"/>
                <a:cs typeface="Overpass Light"/>
                <a:sym typeface="Overpass Light"/>
              </a:rPr>
              <a:t>Starting</a:t>
            </a:r>
            <a:endParaRPr sz="1000">
              <a:latin typeface="Overpass Light"/>
              <a:ea typeface="Overpass Light"/>
              <a:cs typeface="Overpass Light"/>
              <a:sym typeface="Overpass Light"/>
            </a:endParaRPr>
          </a:p>
          <a:p>
            <a:pPr indent="0" lvl="0" marL="0" rtl="0" algn="ctr">
              <a:spcBef>
                <a:spcPts val="0"/>
              </a:spcBef>
              <a:spcAft>
                <a:spcPts val="0"/>
              </a:spcAft>
              <a:buNone/>
            </a:pPr>
            <a:r>
              <a:rPr b="1" lang="en" sz="1600">
                <a:latin typeface="Overpass"/>
                <a:ea typeface="Overpass"/>
                <a:cs typeface="Overpass"/>
                <a:sym typeface="Overpass"/>
              </a:rPr>
              <a:t>March 1, 2018</a:t>
            </a:r>
            <a:endParaRPr b="1" sz="1600">
              <a:latin typeface="Overpass"/>
              <a:ea typeface="Overpass"/>
              <a:cs typeface="Overpass"/>
              <a:sym typeface="Overpass"/>
            </a:endParaRPr>
          </a:p>
        </p:txBody>
      </p:sp>
      <p:sp>
        <p:nvSpPr>
          <p:cNvPr id="1707" name="Google Shape;1707;p173"/>
          <p:cNvSpPr txBox="1"/>
          <p:nvPr/>
        </p:nvSpPr>
        <p:spPr>
          <a:xfrm>
            <a:off x="6406300" y="1863423"/>
            <a:ext cx="2540400" cy="4647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000">
                <a:latin typeface="Overpass Light"/>
                <a:ea typeface="Overpass Light"/>
                <a:cs typeface="Overpass Light"/>
                <a:sym typeface="Overpass Light"/>
              </a:rPr>
              <a:t>Starting</a:t>
            </a:r>
            <a:endParaRPr sz="1000">
              <a:latin typeface="Overpass Light"/>
              <a:ea typeface="Overpass Light"/>
              <a:cs typeface="Overpass Light"/>
              <a:sym typeface="Overpass Light"/>
            </a:endParaRPr>
          </a:p>
          <a:p>
            <a:pPr indent="0" lvl="0" marL="0" rtl="0" algn="ctr">
              <a:spcBef>
                <a:spcPts val="0"/>
              </a:spcBef>
              <a:spcAft>
                <a:spcPts val="0"/>
              </a:spcAft>
              <a:buNone/>
            </a:pPr>
            <a:r>
              <a:rPr b="1" lang="en" sz="1600">
                <a:latin typeface="Overpass"/>
                <a:ea typeface="Overpass"/>
                <a:cs typeface="Overpass"/>
                <a:sym typeface="Overpass"/>
              </a:rPr>
              <a:t>May 1, 2019</a:t>
            </a:r>
            <a:endParaRPr b="1" sz="1600">
              <a:latin typeface="Overpass"/>
              <a:ea typeface="Overpass"/>
              <a:cs typeface="Overpass"/>
              <a:sym typeface="Overpass"/>
            </a:endParaRPr>
          </a:p>
        </p:txBody>
      </p:sp>
      <p:sp>
        <p:nvSpPr>
          <p:cNvPr id="1708" name="Google Shape;1708;p173"/>
          <p:cNvSpPr txBox="1"/>
          <p:nvPr/>
        </p:nvSpPr>
        <p:spPr>
          <a:xfrm>
            <a:off x="9194600" y="1863423"/>
            <a:ext cx="2540400" cy="4647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000">
                <a:latin typeface="Overpass Light"/>
                <a:ea typeface="Overpass Light"/>
                <a:cs typeface="Overpass Light"/>
                <a:sym typeface="Overpass Light"/>
              </a:rPr>
              <a:t>Starting</a:t>
            </a:r>
            <a:endParaRPr sz="1000">
              <a:latin typeface="Overpass Light"/>
              <a:ea typeface="Overpass Light"/>
              <a:cs typeface="Overpass Light"/>
              <a:sym typeface="Overpass Light"/>
            </a:endParaRPr>
          </a:p>
          <a:p>
            <a:pPr indent="0" lvl="0" marL="0" rtl="0" algn="ctr">
              <a:spcBef>
                <a:spcPts val="0"/>
              </a:spcBef>
              <a:spcAft>
                <a:spcPts val="0"/>
              </a:spcAft>
              <a:buNone/>
            </a:pPr>
            <a:r>
              <a:rPr b="1" lang="en" sz="1600">
                <a:latin typeface="Overpass"/>
                <a:ea typeface="Overpass"/>
                <a:cs typeface="Overpass"/>
                <a:sym typeface="Overpass"/>
              </a:rPr>
              <a:t>August 1, 2019</a:t>
            </a:r>
            <a:endParaRPr b="1" sz="1600">
              <a:latin typeface="Overpass"/>
              <a:ea typeface="Overpass"/>
              <a:cs typeface="Overpass"/>
              <a:sym typeface="Overpass"/>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1712" name="Shape 1712"/>
        <p:cNvGrpSpPr/>
        <p:nvPr/>
      </p:nvGrpSpPr>
      <p:grpSpPr>
        <a:xfrm>
          <a:off x="0" y="0"/>
          <a:ext cx="0" cy="0"/>
          <a:chOff x="0" y="0"/>
          <a:chExt cx="0" cy="0"/>
        </a:xfrm>
      </p:grpSpPr>
      <p:sp>
        <p:nvSpPr>
          <p:cNvPr id="1713" name="Google Shape;1713;p174"/>
          <p:cNvSpPr txBox="1"/>
          <p:nvPr>
            <p:ph idx="1" type="subTitle"/>
          </p:nvPr>
        </p:nvSpPr>
        <p:spPr>
          <a:xfrm>
            <a:off x="447663" y="55441"/>
            <a:ext cx="51477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Clr>
                <a:schemeClr val="dk1"/>
              </a:buClr>
              <a:buSzPts val="1100"/>
              <a:buFont typeface="Arial"/>
              <a:buNone/>
            </a:pPr>
            <a:r>
              <a:rPr lang="en"/>
              <a:t>Red Hat Satellite 6.6</a:t>
            </a:r>
            <a:endParaRPr/>
          </a:p>
        </p:txBody>
      </p:sp>
      <p:sp>
        <p:nvSpPr>
          <p:cNvPr id="1714" name="Google Shape;1714;p174"/>
          <p:cNvSpPr txBox="1"/>
          <p:nvPr>
            <p:ph idx="12" type="sldNum"/>
          </p:nvPr>
        </p:nvSpPr>
        <p:spPr>
          <a:xfrm>
            <a:off x="81954" y="6169556"/>
            <a:ext cx="7314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cxnSp>
        <p:nvCxnSpPr>
          <p:cNvPr id="1715" name="Google Shape;1715;p174"/>
          <p:cNvCxnSpPr/>
          <p:nvPr/>
        </p:nvCxnSpPr>
        <p:spPr>
          <a:xfrm rot="10800000">
            <a:off x="6094510" y="-3543325"/>
            <a:ext cx="0" cy="12189000"/>
          </a:xfrm>
          <a:prstGeom prst="straightConnector1">
            <a:avLst/>
          </a:prstGeom>
          <a:noFill/>
          <a:ln cap="flat" cmpd="sng" w="28575">
            <a:solidFill>
              <a:srgbClr val="D5D5D5"/>
            </a:solidFill>
            <a:prstDash val="solid"/>
            <a:round/>
            <a:headEnd len="med" w="med" type="none"/>
            <a:tailEnd len="med" w="med" type="none"/>
          </a:ln>
        </p:spPr>
      </p:cxnSp>
      <p:sp>
        <p:nvSpPr>
          <p:cNvPr id="1716" name="Google Shape;1716;p174"/>
          <p:cNvSpPr/>
          <p:nvPr/>
        </p:nvSpPr>
        <p:spPr>
          <a:xfrm rot="-5400000">
            <a:off x="1030959" y="2287464"/>
            <a:ext cx="92400" cy="527400"/>
          </a:xfrm>
          <a:prstGeom prst="rect">
            <a:avLst/>
          </a:prstGeom>
          <a:solidFill>
            <a:srgbClr val="EE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174"/>
          <p:cNvSpPr/>
          <p:nvPr/>
        </p:nvSpPr>
        <p:spPr>
          <a:xfrm rot="-5400000">
            <a:off x="3498410" y="2287464"/>
            <a:ext cx="92400" cy="527400"/>
          </a:xfrm>
          <a:prstGeom prst="rect">
            <a:avLst/>
          </a:prstGeom>
          <a:solidFill>
            <a:srgbClr val="EE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174"/>
          <p:cNvSpPr/>
          <p:nvPr/>
        </p:nvSpPr>
        <p:spPr>
          <a:xfrm rot="-5400000">
            <a:off x="6635812" y="2287464"/>
            <a:ext cx="92400" cy="527400"/>
          </a:xfrm>
          <a:prstGeom prst="rect">
            <a:avLst/>
          </a:prstGeom>
          <a:solidFill>
            <a:srgbClr val="EE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174"/>
          <p:cNvSpPr txBox="1"/>
          <p:nvPr/>
        </p:nvSpPr>
        <p:spPr>
          <a:xfrm>
            <a:off x="803523" y="1863425"/>
            <a:ext cx="2477400" cy="4647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1000">
                <a:latin typeface="Overpass Light"/>
                <a:ea typeface="Overpass Light"/>
                <a:cs typeface="Overpass Light"/>
                <a:sym typeface="Overpass Light"/>
              </a:rPr>
              <a:t>Before </a:t>
            </a:r>
            <a:endParaRPr sz="1000">
              <a:latin typeface="Overpass Light"/>
              <a:ea typeface="Overpass Light"/>
              <a:cs typeface="Overpass Light"/>
              <a:sym typeface="Overpass Light"/>
            </a:endParaRPr>
          </a:p>
          <a:p>
            <a:pPr indent="0" lvl="0" marL="0" rtl="0" algn="l">
              <a:spcBef>
                <a:spcPts val="0"/>
              </a:spcBef>
              <a:spcAft>
                <a:spcPts val="0"/>
              </a:spcAft>
              <a:buNone/>
            </a:pPr>
            <a:r>
              <a:rPr b="1" lang="en" sz="1600">
                <a:latin typeface="Overpass"/>
                <a:ea typeface="Overpass"/>
                <a:cs typeface="Overpass"/>
                <a:sym typeface="Overpass"/>
              </a:rPr>
              <a:t>March 1, 2018</a:t>
            </a:r>
            <a:endParaRPr b="1" sz="1600">
              <a:latin typeface="Overpass"/>
              <a:ea typeface="Overpass"/>
              <a:cs typeface="Overpass"/>
              <a:sym typeface="Overpass"/>
            </a:endParaRPr>
          </a:p>
        </p:txBody>
      </p:sp>
      <p:sp>
        <p:nvSpPr>
          <p:cNvPr id="1720" name="Google Shape;1720;p174"/>
          <p:cNvSpPr txBox="1"/>
          <p:nvPr>
            <p:ph type="title"/>
          </p:nvPr>
        </p:nvSpPr>
        <p:spPr>
          <a:xfrm>
            <a:off x="-50" y="946000"/>
            <a:ext cx="12189000" cy="4068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Satellite and Red Hat Satellite </a:t>
            </a:r>
            <a:r>
              <a:rPr lang="en"/>
              <a:t>Smart Management</a:t>
            </a:r>
            <a:r>
              <a:rPr lang="en"/>
              <a:t> add-on buying </a:t>
            </a:r>
            <a:r>
              <a:rPr lang="en"/>
              <a:t>transition</a:t>
            </a:r>
            <a:endParaRPr/>
          </a:p>
        </p:txBody>
      </p:sp>
      <p:sp>
        <p:nvSpPr>
          <p:cNvPr id="1721" name="Google Shape;1721;p174"/>
          <p:cNvSpPr/>
          <p:nvPr/>
        </p:nvSpPr>
        <p:spPr>
          <a:xfrm rot="-5400000">
            <a:off x="9681782" y="2287464"/>
            <a:ext cx="92400" cy="527400"/>
          </a:xfrm>
          <a:prstGeom prst="rect">
            <a:avLst/>
          </a:prstGeom>
          <a:solidFill>
            <a:srgbClr val="EE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174"/>
          <p:cNvSpPr txBox="1"/>
          <p:nvPr/>
        </p:nvSpPr>
        <p:spPr>
          <a:xfrm>
            <a:off x="772319" y="2786425"/>
            <a:ext cx="2477400" cy="2754600"/>
          </a:xfrm>
          <a:prstGeom prst="rect">
            <a:avLst/>
          </a:prstGeom>
          <a:noFill/>
          <a:ln>
            <a:noFill/>
          </a:ln>
        </p:spPr>
        <p:txBody>
          <a:bodyPr anchorCtr="0" anchor="t" bIns="91425" lIns="0" spcFirstLastPara="1" rIns="91425" wrap="square" tIns="0">
            <a:noAutofit/>
          </a:bodyPr>
          <a:lstStyle/>
          <a:p>
            <a:pPr indent="0" lvl="0" marL="0" rtl="0" algn="l">
              <a:spcBef>
                <a:spcPts val="0"/>
              </a:spcBef>
              <a:spcAft>
                <a:spcPts val="0"/>
              </a:spcAft>
              <a:buNone/>
            </a:pPr>
            <a:r>
              <a:rPr lang="en" sz="1200">
                <a:solidFill>
                  <a:srgbClr val="EE0000"/>
                </a:solidFill>
                <a:latin typeface="Overpass SemiBold"/>
                <a:ea typeface="Overpass SemiBold"/>
                <a:cs typeface="Overpass SemiBold"/>
                <a:sym typeface="Overpass SemiBold"/>
              </a:rPr>
              <a:t>Red Hat Satellite</a:t>
            </a:r>
            <a:endParaRPr sz="1200">
              <a:solidFill>
                <a:srgbClr val="EE0000"/>
              </a:solidFill>
              <a:latin typeface="Overpass SemiBold"/>
              <a:ea typeface="Overpass SemiBold"/>
              <a:cs typeface="Overpass SemiBold"/>
              <a:sym typeface="Overpass SemiBold"/>
            </a:endParaRPr>
          </a:p>
          <a:p>
            <a:pPr indent="0" lvl="0" marL="0" rtl="0" algn="l">
              <a:spcBef>
                <a:spcPts val="1000"/>
              </a:spcBef>
              <a:spcAft>
                <a:spcPts val="0"/>
              </a:spcAft>
              <a:buNone/>
            </a:pPr>
            <a:r>
              <a:rPr lang="en" sz="1200">
                <a:latin typeface="Overpass Light"/>
                <a:ea typeface="Overpass Light"/>
                <a:cs typeface="Overpass Light"/>
                <a:sym typeface="Overpass Light"/>
              </a:rPr>
              <a:t>Purchase one or more</a:t>
            </a:r>
            <a:br>
              <a:rPr lang="en" sz="1200">
                <a:latin typeface="Overpass Light"/>
                <a:ea typeface="Overpass Light"/>
                <a:cs typeface="Overpass Light"/>
                <a:sym typeface="Overpass Light"/>
              </a:rPr>
            </a:br>
            <a:r>
              <a:rPr lang="en" sz="1200">
                <a:latin typeface="Overpass Light"/>
                <a:ea typeface="Overpass Light"/>
                <a:cs typeface="Overpass Light"/>
                <a:sym typeface="Overpass Light"/>
              </a:rPr>
              <a:t>of the following:</a:t>
            </a:r>
            <a:endParaRPr sz="1200">
              <a:latin typeface="Overpass Light"/>
              <a:ea typeface="Overpass Light"/>
              <a:cs typeface="Overpass Light"/>
              <a:sym typeface="Overpass Light"/>
            </a:endParaRPr>
          </a:p>
          <a:p>
            <a:pPr indent="0" lvl="0" marL="0" rtl="0" algn="l">
              <a:lnSpc>
                <a:spcPct val="100000"/>
              </a:lnSpc>
              <a:spcBef>
                <a:spcPts val="500"/>
              </a:spcBef>
              <a:spcAft>
                <a:spcPts val="0"/>
              </a:spcAft>
              <a:buNone/>
            </a:pPr>
            <a:r>
              <a:rPr lang="en" sz="1200">
                <a:latin typeface="Overpass Light"/>
                <a:ea typeface="Overpass Light"/>
                <a:cs typeface="Overpass Light"/>
                <a:sym typeface="Overpass Light"/>
              </a:rPr>
              <a:t>• </a:t>
            </a:r>
            <a:r>
              <a:rPr lang="en" sz="1200">
                <a:latin typeface="Overpass Light"/>
                <a:ea typeface="Overpass Light"/>
                <a:cs typeface="Overpass Light"/>
                <a:sym typeface="Overpass Light"/>
              </a:rPr>
              <a:t>Red Hat Satellite server</a:t>
            </a:r>
            <a:endParaRPr sz="1200">
              <a:latin typeface="Overpass Light"/>
              <a:ea typeface="Overpass Light"/>
              <a:cs typeface="Overpass Light"/>
              <a:sym typeface="Overpass Light"/>
            </a:endParaRPr>
          </a:p>
          <a:p>
            <a:pPr indent="0" lvl="0" marL="0" rtl="0" algn="l">
              <a:lnSpc>
                <a:spcPct val="100000"/>
              </a:lnSpc>
              <a:spcBef>
                <a:spcPts val="0"/>
              </a:spcBef>
              <a:spcAft>
                <a:spcPts val="0"/>
              </a:spcAft>
              <a:buNone/>
            </a:pPr>
            <a:r>
              <a:rPr lang="en" sz="1200">
                <a:latin typeface="Overpass Light"/>
                <a:ea typeface="Overpass Light"/>
                <a:cs typeface="Overpass Light"/>
                <a:sym typeface="Overpass Light"/>
              </a:rPr>
              <a:t>• Red Hat Satellite Capsule server</a:t>
            </a:r>
            <a:endParaRPr sz="1200">
              <a:latin typeface="Overpass Light"/>
              <a:ea typeface="Overpass Light"/>
              <a:cs typeface="Overpass Light"/>
              <a:sym typeface="Overpass Light"/>
            </a:endParaRPr>
          </a:p>
          <a:p>
            <a:pPr indent="0" lvl="0" marL="0" rtl="0" algn="l">
              <a:lnSpc>
                <a:spcPct val="100000"/>
              </a:lnSpc>
              <a:spcBef>
                <a:spcPts val="0"/>
              </a:spcBef>
              <a:spcAft>
                <a:spcPts val="0"/>
              </a:spcAft>
              <a:buNone/>
            </a:pPr>
            <a:r>
              <a:rPr lang="en" sz="1200">
                <a:latin typeface="Overpass Light"/>
                <a:ea typeface="Overpass Light"/>
                <a:cs typeface="Overpass Light"/>
                <a:sym typeface="Overpass Light"/>
              </a:rPr>
              <a:t>• </a:t>
            </a:r>
            <a:r>
              <a:rPr lang="en" sz="1200">
                <a:latin typeface="Overpass Light"/>
                <a:ea typeface="Overpass Light"/>
                <a:cs typeface="Overpass Light"/>
                <a:sym typeface="Overpass Light"/>
              </a:rPr>
              <a:t>Satellite S</a:t>
            </a:r>
            <a:r>
              <a:rPr lang="en" sz="1200">
                <a:latin typeface="Overpass Light"/>
                <a:ea typeface="Overpass Light"/>
                <a:cs typeface="Overpass Light"/>
                <a:sym typeface="Overpass Light"/>
              </a:rPr>
              <a:t>mart Management</a:t>
            </a:r>
            <a:br>
              <a:rPr lang="en" sz="1200">
                <a:latin typeface="Overpass Light"/>
                <a:ea typeface="Overpass Light"/>
                <a:cs typeface="Overpass Light"/>
                <a:sym typeface="Overpass Light"/>
              </a:rPr>
            </a:br>
            <a:r>
              <a:rPr lang="en" sz="1200">
                <a:latin typeface="Overpass Light"/>
                <a:ea typeface="Overpass Light"/>
                <a:cs typeface="Overpass Light"/>
                <a:sym typeface="Overpass Light"/>
              </a:rPr>
              <a:t>   add-on</a:t>
            </a:r>
            <a:r>
              <a:rPr lang="en" sz="1200">
                <a:latin typeface="Overpass Light"/>
                <a:ea typeface="Overpass Light"/>
                <a:cs typeface="Overpass Light"/>
                <a:sym typeface="Overpass Light"/>
              </a:rPr>
              <a:t> </a:t>
            </a:r>
            <a:endParaRPr sz="1200">
              <a:latin typeface="Overpass Light"/>
              <a:ea typeface="Overpass Light"/>
              <a:cs typeface="Overpass Light"/>
              <a:sym typeface="Overpass Light"/>
            </a:endParaRPr>
          </a:p>
          <a:p>
            <a:pPr indent="0" lvl="0" marL="0" rtl="0" algn="l">
              <a:spcBef>
                <a:spcPts val="0"/>
              </a:spcBef>
              <a:spcAft>
                <a:spcPts val="0"/>
              </a:spcAft>
              <a:buNone/>
            </a:pPr>
            <a:r>
              <a:t/>
            </a:r>
            <a:endParaRPr sz="1200">
              <a:latin typeface="Overpass"/>
              <a:ea typeface="Overpass"/>
              <a:cs typeface="Overpass"/>
              <a:sym typeface="Overpass"/>
            </a:endParaRPr>
          </a:p>
          <a:p>
            <a:pPr indent="0" lvl="0" marL="0" rtl="0" algn="l">
              <a:spcBef>
                <a:spcPts val="0"/>
              </a:spcBef>
              <a:spcAft>
                <a:spcPts val="0"/>
              </a:spcAft>
              <a:buClr>
                <a:schemeClr val="dk1"/>
              </a:buClr>
              <a:buSzPts val="1100"/>
              <a:buFont typeface="Arial"/>
              <a:buNone/>
            </a:pPr>
            <a:r>
              <a:rPr lang="en" sz="1200">
                <a:solidFill>
                  <a:srgbClr val="EE0000"/>
                </a:solidFill>
                <a:latin typeface="Overpass SemiBold"/>
                <a:ea typeface="Overpass SemiBold"/>
                <a:cs typeface="Overpass SemiBold"/>
                <a:sym typeface="Overpass SemiBold"/>
              </a:rPr>
              <a:t>Red Hat Insights:</a:t>
            </a:r>
            <a:endParaRPr sz="1200">
              <a:solidFill>
                <a:srgbClr val="EE0000"/>
              </a:solidFill>
              <a:latin typeface="Overpass SemiBold"/>
              <a:ea typeface="Overpass SemiBold"/>
              <a:cs typeface="Overpass SemiBold"/>
              <a:sym typeface="Overpass SemiBold"/>
            </a:endParaRPr>
          </a:p>
          <a:p>
            <a:pPr indent="0" lvl="0" marL="0" rtl="0" algn="l">
              <a:spcBef>
                <a:spcPts val="1000"/>
              </a:spcBef>
              <a:spcAft>
                <a:spcPts val="0"/>
              </a:spcAft>
              <a:buNone/>
            </a:pPr>
            <a:r>
              <a:rPr lang="en" sz="1200">
                <a:solidFill>
                  <a:schemeClr val="dk1"/>
                </a:solidFill>
                <a:latin typeface="Overpass Light"/>
                <a:ea typeface="Overpass Light"/>
                <a:cs typeface="Overpass Light"/>
                <a:sym typeface="Overpass Light"/>
              </a:rPr>
              <a:t>Purchase the Insights </a:t>
            </a:r>
            <a:br>
              <a:rPr lang="en" sz="1200">
                <a:solidFill>
                  <a:schemeClr val="dk1"/>
                </a:solidFill>
                <a:latin typeface="Overpass Light"/>
                <a:ea typeface="Overpass Light"/>
                <a:cs typeface="Overpass Light"/>
                <a:sym typeface="Overpass Light"/>
              </a:rPr>
            </a:br>
            <a:r>
              <a:rPr lang="en" sz="1200">
                <a:solidFill>
                  <a:schemeClr val="dk1"/>
                </a:solidFill>
                <a:latin typeface="Overpass Light"/>
                <a:ea typeface="Overpass Light"/>
                <a:cs typeface="Overpass Light"/>
                <a:sym typeface="Overpass Light"/>
              </a:rPr>
              <a:t>add-on separately</a:t>
            </a:r>
            <a:endParaRPr>
              <a:latin typeface="Overpass Light"/>
              <a:ea typeface="Overpass Light"/>
              <a:cs typeface="Overpass Light"/>
              <a:sym typeface="Overpass Light"/>
            </a:endParaRPr>
          </a:p>
        </p:txBody>
      </p:sp>
      <p:sp>
        <p:nvSpPr>
          <p:cNvPr id="1723" name="Google Shape;1723;p174"/>
          <p:cNvSpPr txBox="1"/>
          <p:nvPr/>
        </p:nvSpPr>
        <p:spPr>
          <a:xfrm>
            <a:off x="3280910" y="2786425"/>
            <a:ext cx="2722200" cy="2587200"/>
          </a:xfrm>
          <a:prstGeom prst="rect">
            <a:avLst/>
          </a:prstGeom>
          <a:noFill/>
          <a:ln>
            <a:noFill/>
          </a:ln>
        </p:spPr>
        <p:txBody>
          <a:bodyPr anchorCtr="0" anchor="t" bIns="91425" lIns="0" spcFirstLastPara="1" rIns="91425" wrap="square" tIns="0">
            <a:noAutofit/>
          </a:bodyPr>
          <a:lstStyle/>
          <a:p>
            <a:pPr indent="0" lvl="0" marL="0" rtl="0" algn="l">
              <a:spcBef>
                <a:spcPts val="0"/>
              </a:spcBef>
              <a:spcAft>
                <a:spcPts val="0"/>
              </a:spcAft>
              <a:buNone/>
            </a:pPr>
            <a:r>
              <a:rPr lang="en" sz="1200">
                <a:solidFill>
                  <a:srgbClr val="EE0000"/>
                </a:solidFill>
                <a:latin typeface="Overpass SemiBold"/>
                <a:ea typeface="Overpass SemiBold"/>
                <a:cs typeface="Overpass SemiBold"/>
                <a:sym typeface="Overpass SemiBold"/>
              </a:rPr>
              <a:t>Red Hat Satellite Smart Management</a:t>
            </a:r>
            <a:r>
              <a:rPr lang="en" sz="1200">
                <a:solidFill>
                  <a:srgbClr val="EE0000"/>
                </a:solidFill>
                <a:latin typeface="Overpass SemiBold"/>
                <a:ea typeface="Overpass SemiBold"/>
                <a:cs typeface="Overpass SemiBold"/>
                <a:sym typeface="Overpass SemiBold"/>
              </a:rPr>
              <a:t> add-on: </a:t>
            </a:r>
            <a:br>
              <a:rPr lang="en" sz="1200">
                <a:solidFill>
                  <a:srgbClr val="EE0000"/>
                </a:solidFill>
                <a:latin typeface="Overpass SemiBold"/>
                <a:ea typeface="Overpass SemiBold"/>
                <a:cs typeface="Overpass SemiBold"/>
                <a:sym typeface="Overpass SemiBold"/>
              </a:rPr>
            </a:br>
            <a:r>
              <a:rPr lang="en" sz="1200">
                <a:solidFill>
                  <a:srgbClr val="EE0000"/>
                </a:solidFill>
                <a:latin typeface="Overpass SemiBold"/>
                <a:ea typeface="Overpass SemiBold"/>
                <a:cs typeface="Overpass SemiBold"/>
                <a:sym typeface="Overpass SemiBold"/>
              </a:rPr>
              <a:t>Red Hat Satellite + Red Hat Insights</a:t>
            </a:r>
            <a:endParaRPr sz="1200">
              <a:solidFill>
                <a:srgbClr val="EE0000"/>
              </a:solidFill>
              <a:latin typeface="Overpass SemiBold"/>
              <a:ea typeface="Overpass SemiBold"/>
              <a:cs typeface="Overpass SemiBold"/>
              <a:sym typeface="Overpass SemiBold"/>
            </a:endParaRPr>
          </a:p>
          <a:p>
            <a:pPr indent="0" lvl="0" marL="0" rtl="0" algn="l">
              <a:spcBef>
                <a:spcPts val="1000"/>
              </a:spcBef>
              <a:spcAft>
                <a:spcPts val="0"/>
              </a:spcAft>
              <a:buNone/>
            </a:pPr>
            <a:r>
              <a:rPr lang="en" sz="1200">
                <a:latin typeface="Overpass Light"/>
                <a:ea typeface="Overpass Light"/>
                <a:cs typeface="Overpass Light"/>
                <a:sym typeface="Overpass Light"/>
              </a:rPr>
              <a:t>Buy</a:t>
            </a:r>
            <a:r>
              <a:rPr lang="en" sz="1200">
                <a:latin typeface="Overpass Light"/>
                <a:ea typeface="Overpass Light"/>
                <a:cs typeface="Overpass Light"/>
                <a:sym typeface="Overpass Light"/>
              </a:rPr>
              <a:t> or renew a single </a:t>
            </a:r>
            <a:br>
              <a:rPr lang="en" sz="1200">
                <a:latin typeface="Overpass Light"/>
                <a:ea typeface="Overpass Light"/>
                <a:cs typeface="Overpass Light"/>
                <a:sym typeface="Overpass Light"/>
              </a:rPr>
            </a:br>
            <a:r>
              <a:rPr lang="en" sz="1200">
                <a:latin typeface="Overpass Light"/>
                <a:ea typeface="Overpass Light"/>
                <a:cs typeface="Overpass Light"/>
                <a:sym typeface="Overpass Light"/>
              </a:rPr>
              <a:t>Smart Management SKU and get </a:t>
            </a:r>
            <a:r>
              <a:rPr lang="en" sz="1200">
                <a:latin typeface="Overpass Light"/>
                <a:ea typeface="Overpass Light"/>
                <a:cs typeface="Overpass Light"/>
                <a:sym typeface="Overpass Light"/>
              </a:rPr>
              <a:t>a single</a:t>
            </a:r>
            <a:r>
              <a:rPr lang="en" sz="1200">
                <a:latin typeface="Overpass Light"/>
                <a:ea typeface="Overpass Light"/>
                <a:cs typeface="Overpass Light"/>
                <a:sym typeface="Overpass Light"/>
              </a:rPr>
              <a:t> </a:t>
            </a:r>
            <a:r>
              <a:rPr lang="en" sz="1200">
                <a:latin typeface="Overpass Light"/>
                <a:ea typeface="Overpass Light"/>
                <a:cs typeface="Overpass Light"/>
                <a:sym typeface="Overpass Light"/>
              </a:rPr>
              <a:t>Insights</a:t>
            </a:r>
            <a:r>
              <a:rPr lang="en" sz="1200">
                <a:latin typeface="Overpass Light"/>
                <a:ea typeface="Overpass Light"/>
                <a:cs typeface="Overpass Light"/>
                <a:sym typeface="Overpass Light"/>
              </a:rPr>
              <a:t> </a:t>
            </a:r>
            <a:r>
              <a:rPr lang="en" sz="1200">
                <a:latin typeface="Overpass Light"/>
                <a:ea typeface="Overpass Light"/>
                <a:cs typeface="Overpass Light"/>
                <a:sym typeface="Overpass Light"/>
              </a:rPr>
              <a:t>and the Satellite Infrastructure SKU </a:t>
            </a:r>
            <a:r>
              <a:rPr lang="en" sz="1200">
                <a:solidFill>
                  <a:srgbClr val="000000"/>
                </a:solidFill>
                <a:latin typeface="Overpass Light"/>
                <a:ea typeface="Overpass Light"/>
                <a:cs typeface="Overpass Light"/>
                <a:sym typeface="Overpass Light"/>
              </a:rPr>
              <a:t>(MCT3718) </a:t>
            </a:r>
            <a:r>
              <a:rPr lang="en" sz="1200">
                <a:latin typeface="Overpass Light"/>
                <a:ea typeface="Overpass Light"/>
                <a:cs typeface="Overpass Light"/>
                <a:sym typeface="Overpass Light"/>
              </a:rPr>
              <a:t>which </a:t>
            </a:r>
            <a:r>
              <a:rPr lang="en" sz="1200">
                <a:latin typeface="Overpass Light"/>
                <a:ea typeface="Overpass Light"/>
                <a:cs typeface="Overpass Light"/>
                <a:sym typeface="Overpass Light"/>
              </a:rPr>
              <a:t>grants 50 of any combination of Satellites and </a:t>
            </a:r>
            <a:r>
              <a:rPr lang="en" sz="1200">
                <a:latin typeface="Overpass Light"/>
                <a:ea typeface="Overpass Light"/>
                <a:cs typeface="Overpass Light"/>
                <a:sym typeface="Overpass Light"/>
              </a:rPr>
              <a:t>Capsules</a:t>
            </a:r>
            <a:r>
              <a:rPr lang="en" sz="1200">
                <a:latin typeface="Overpass Light"/>
                <a:ea typeface="Overpass Light"/>
                <a:cs typeface="Overpass Light"/>
                <a:sym typeface="Overpass Light"/>
              </a:rPr>
              <a:t>.</a:t>
            </a:r>
            <a:endParaRPr>
              <a:latin typeface="Overpass Light"/>
              <a:ea typeface="Overpass Light"/>
              <a:cs typeface="Overpass Light"/>
              <a:sym typeface="Overpass Light"/>
            </a:endParaRPr>
          </a:p>
        </p:txBody>
      </p:sp>
      <p:sp>
        <p:nvSpPr>
          <p:cNvPr id="1724" name="Google Shape;1724;p174"/>
          <p:cNvSpPr txBox="1"/>
          <p:nvPr/>
        </p:nvSpPr>
        <p:spPr>
          <a:xfrm>
            <a:off x="6418312" y="2786425"/>
            <a:ext cx="2589900" cy="3142800"/>
          </a:xfrm>
          <a:prstGeom prst="rect">
            <a:avLst/>
          </a:prstGeom>
          <a:noFill/>
          <a:ln>
            <a:noFill/>
          </a:ln>
        </p:spPr>
        <p:txBody>
          <a:bodyPr anchorCtr="0" anchor="t" bIns="91425" lIns="0" spcFirstLastPara="1" rIns="91425" wrap="square" tIns="0">
            <a:noAutofit/>
          </a:bodyPr>
          <a:lstStyle/>
          <a:p>
            <a:pPr indent="0" lvl="0" marL="0" rtl="0" algn="l">
              <a:spcBef>
                <a:spcPts val="0"/>
              </a:spcBef>
              <a:spcAft>
                <a:spcPts val="0"/>
              </a:spcAft>
              <a:buNone/>
            </a:pPr>
            <a:r>
              <a:rPr lang="en" sz="1200">
                <a:solidFill>
                  <a:srgbClr val="EE0000"/>
                </a:solidFill>
                <a:latin typeface="Overpass SemiBold"/>
                <a:ea typeface="Overpass SemiBold"/>
                <a:cs typeface="Overpass SemiBold"/>
                <a:sym typeface="Overpass SemiBold"/>
              </a:rPr>
              <a:t>Red Hat Smart Management add-on = Red Hat Satellite +</a:t>
            </a:r>
            <a:br>
              <a:rPr lang="en" sz="1200">
                <a:solidFill>
                  <a:srgbClr val="EE0000"/>
                </a:solidFill>
                <a:latin typeface="Overpass SemiBold"/>
                <a:ea typeface="Overpass SemiBold"/>
                <a:cs typeface="Overpass SemiBold"/>
                <a:sym typeface="Overpass SemiBold"/>
              </a:rPr>
            </a:br>
            <a:r>
              <a:rPr lang="en" sz="1200">
                <a:solidFill>
                  <a:srgbClr val="EE0000"/>
                </a:solidFill>
                <a:latin typeface="Overpass SemiBold"/>
                <a:ea typeface="Overpass SemiBold"/>
                <a:cs typeface="Overpass SemiBold"/>
                <a:sym typeface="Overpass SemiBold"/>
              </a:rPr>
              <a:t>cloud management services for</a:t>
            </a:r>
            <a:br>
              <a:rPr lang="en" sz="1200">
                <a:solidFill>
                  <a:srgbClr val="EE0000"/>
                </a:solidFill>
                <a:latin typeface="Overpass SemiBold"/>
                <a:ea typeface="Overpass SemiBold"/>
                <a:cs typeface="Overpass SemiBold"/>
                <a:sym typeface="Overpass SemiBold"/>
              </a:rPr>
            </a:br>
            <a:r>
              <a:rPr lang="en" sz="1200">
                <a:solidFill>
                  <a:srgbClr val="EE0000"/>
                </a:solidFill>
                <a:latin typeface="Overpass SemiBold"/>
                <a:ea typeface="Overpass SemiBold"/>
                <a:cs typeface="Overpass SemiBold"/>
                <a:sym typeface="Overpass SemiBold"/>
              </a:rPr>
              <a:t>Red Hat Enterprise Linux</a:t>
            </a:r>
            <a:endParaRPr sz="1200">
              <a:solidFill>
                <a:srgbClr val="EE0000"/>
              </a:solidFill>
              <a:latin typeface="Overpass SemiBold"/>
              <a:ea typeface="Overpass SemiBold"/>
              <a:cs typeface="Overpass SemiBold"/>
              <a:sym typeface="Overpass SemiBold"/>
            </a:endParaRPr>
          </a:p>
          <a:p>
            <a:pPr indent="0" lvl="0" marL="0" rtl="0" algn="l">
              <a:spcBef>
                <a:spcPts val="1000"/>
              </a:spcBef>
              <a:spcAft>
                <a:spcPts val="0"/>
              </a:spcAft>
              <a:buNone/>
            </a:pPr>
            <a:r>
              <a:rPr lang="en" sz="1200">
                <a:solidFill>
                  <a:srgbClr val="141414"/>
                </a:solidFill>
                <a:highlight>
                  <a:srgbClr val="FFFFFF"/>
                </a:highlight>
                <a:latin typeface="Overpass Light"/>
                <a:ea typeface="Overpass Light"/>
                <a:cs typeface="Overpass Light"/>
                <a:sym typeface="Overpass Light"/>
              </a:rPr>
              <a:t>Insights included in all supported Red Hat Enterprise Linux subscriptions. </a:t>
            </a:r>
            <a:br>
              <a:rPr lang="en" sz="1200">
                <a:solidFill>
                  <a:srgbClr val="141414"/>
                </a:solidFill>
                <a:highlight>
                  <a:srgbClr val="FFFFFF"/>
                </a:highlight>
                <a:latin typeface="Overpass Light"/>
                <a:ea typeface="Overpass Light"/>
                <a:cs typeface="Overpass Light"/>
                <a:sym typeface="Overpass Light"/>
              </a:rPr>
            </a:br>
            <a:br>
              <a:rPr lang="en" sz="1200">
                <a:solidFill>
                  <a:srgbClr val="141414"/>
                </a:solidFill>
                <a:highlight>
                  <a:srgbClr val="FFFFFF"/>
                </a:highlight>
                <a:latin typeface="Overpass Light"/>
                <a:ea typeface="Overpass Light"/>
                <a:cs typeface="Overpass Light"/>
                <a:sym typeface="Overpass Light"/>
              </a:rPr>
            </a:br>
            <a:r>
              <a:rPr lang="en" sz="1200">
                <a:solidFill>
                  <a:srgbClr val="141414"/>
                </a:solidFill>
                <a:highlight>
                  <a:srgbClr val="FFFFFF"/>
                </a:highlight>
                <a:latin typeface="Overpass Light"/>
                <a:ea typeface="Overpass Light"/>
                <a:cs typeface="Overpass Light"/>
                <a:sym typeface="Overpass Light"/>
              </a:rPr>
              <a:t>Smart Management add-on continues to provide Satellite infrastructure and now includes </a:t>
            </a:r>
            <a:r>
              <a:rPr lang="en" sz="1200">
                <a:solidFill>
                  <a:srgbClr val="141414"/>
                </a:solidFill>
                <a:highlight>
                  <a:srgbClr val="FFFFFF"/>
                </a:highlight>
                <a:latin typeface="Overpass Light"/>
                <a:ea typeface="Overpass Light"/>
                <a:cs typeface="Overpass Light"/>
                <a:sym typeface="Overpass Light"/>
              </a:rPr>
              <a:t>SaaS</a:t>
            </a:r>
            <a:r>
              <a:rPr lang="en" sz="1200">
                <a:solidFill>
                  <a:srgbClr val="141414"/>
                </a:solidFill>
                <a:highlight>
                  <a:srgbClr val="FFFFFF"/>
                </a:highlight>
                <a:latin typeface="Overpass Light"/>
                <a:ea typeface="Overpass Light"/>
                <a:cs typeface="Overpass Light"/>
                <a:sym typeface="Overpass Light"/>
              </a:rPr>
              <a:t>-based cloud management services for </a:t>
            </a:r>
            <a:r>
              <a:rPr lang="en" sz="1200">
                <a:solidFill>
                  <a:srgbClr val="141414"/>
                </a:solidFill>
                <a:highlight>
                  <a:schemeClr val="lt1"/>
                </a:highlight>
                <a:latin typeface="Overpass Light"/>
                <a:ea typeface="Overpass Light"/>
                <a:cs typeface="Overpass Light"/>
                <a:sym typeface="Overpass Light"/>
              </a:rPr>
              <a:t>Red Hat</a:t>
            </a:r>
            <a:br>
              <a:rPr lang="en" sz="1200">
                <a:solidFill>
                  <a:srgbClr val="141414"/>
                </a:solidFill>
                <a:highlight>
                  <a:schemeClr val="lt1"/>
                </a:highlight>
                <a:latin typeface="Overpass Light"/>
                <a:ea typeface="Overpass Light"/>
                <a:cs typeface="Overpass Light"/>
                <a:sym typeface="Overpass Light"/>
              </a:rPr>
            </a:br>
            <a:r>
              <a:rPr lang="en" sz="1200">
                <a:solidFill>
                  <a:srgbClr val="141414"/>
                </a:solidFill>
                <a:highlight>
                  <a:schemeClr val="lt1"/>
                </a:highlight>
                <a:latin typeface="Overpass Light"/>
                <a:ea typeface="Overpass Light"/>
                <a:cs typeface="Overpass Light"/>
                <a:sym typeface="Overpass Light"/>
              </a:rPr>
              <a:t>Enterprise Linux.</a:t>
            </a:r>
            <a:endParaRPr sz="1200">
              <a:solidFill>
                <a:srgbClr val="141414"/>
              </a:solidFill>
              <a:latin typeface="Overpass Light"/>
              <a:ea typeface="Overpass Light"/>
              <a:cs typeface="Overpass Light"/>
              <a:sym typeface="Overpass Light"/>
            </a:endParaRPr>
          </a:p>
        </p:txBody>
      </p:sp>
      <p:sp>
        <p:nvSpPr>
          <p:cNvPr id="1725" name="Google Shape;1725;p174"/>
          <p:cNvSpPr txBox="1"/>
          <p:nvPr/>
        </p:nvSpPr>
        <p:spPr>
          <a:xfrm>
            <a:off x="9464282" y="2786425"/>
            <a:ext cx="2175300" cy="1863600"/>
          </a:xfrm>
          <a:prstGeom prst="rect">
            <a:avLst/>
          </a:prstGeom>
          <a:noFill/>
          <a:ln>
            <a:noFill/>
          </a:ln>
        </p:spPr>
        <p:txBody>
          <a:bodyPr anchorCtr="0" anchor="t" bIns="91425" lIns="0" spcFirstLastPara="1" rIns="91425" wrap="square" tIns="0">
            <a:noAutofit/>
          </a:bodyPr>
          <a:lstStyle/>
          <a:p>
            <a:pPr indent="0" lvl="0" marL="0" rtl="0" algn="l">
              <a:spcBef>
                <a:spcPts val="0"/>
              </a:spcBef>
              <a:spcAft>
                <a:spcPts val="0"/>
              </a:spcAft>
              <a:buNone/>
            </a:pPr>
            <a:r>
              <a:rPr lang="en" sz="1200">
                <a:solidFill>
                  <a:srgbClr val="EE0000"/>
                </a:solidFill>
                <a:latin typeface="Overpass SemiBold"/>
                <a:ea typeface="Overpass SemiBold"/>
                <a:cs typeface="Overpass SemiBold"/>
                <a:sym typeface="Overpass SemiBold"/>
              </a:rPr>
              <a:t>All Smart Management add-on customers get access to the </a:t>
            </a:r>
            <a:r>
              <a:rPr lang="en" sz="1200">
                <a:solidFill>
                  <a:srgbClr val="EE0000"/>
                </a:solidFill>
                <a:latin typeface="Overpass SemiBold"/>
                <a:ea typeface="Overpass SemiBold"/>
                <a:cs typeface="Overpass SemiBold"/>
                <a:sym typeface="Overpass SemiBold"/>
              </a:rPr>
              <a:t>MCT3718 SKU</a:t>
            </a:r>
            <a:endParaRPr sz="1200">
              <a:solidFill>
                <a:srgbClr val="EE0000"/>
              </a:solidFill>
              <a:latin typeface="Overpass SemiBold"/>
              <a:ea typeface="Overpass SemiBold"/>
              <a:cs typeface="Overpass SemiBold"/>
              <a:sym typeface="Overpass SemiBold"/>
            </a:endParaRPr>
          </a:p>
          <a:p>
            <a:pPr indent="0" lvl="0" marL="0" rtl="0" algn="l">
              <a:spcBef>
                <a:spcPts val="1000"/>
              </a:spcBef>
              <a:spcAft>
                <a:spcPts val="0"/>
              </a:spcAft>
              <a:buNone/>
            </a:pPr>
            <a:r>
              <a:rPr lang="en" sz="1200">
                <a:latin typeface="Overpass Light"/>
                <a:ea typeface="Overpass Light"/>
                <a:cs typeface="Overpass Light"/>
                <a:sym typeface="Overpass Light"/>
              </a:rPr>
              <a:t>Access to Satellite infrastructure and the cloud services, </a:t>
            </a:r>
            <a:r>
              <a:rPr lang="en" sz="1200">
                <a:latin typeface="Overpass Light"/>
                <a:ea typeface="Overpass Light"/>
                <a:cs typeface="Overpass Light"/>
                <a:sym typeface="Overpass Light"/>
              </a:rPr>
              <a:t>irrespective</a:t>
            </a:r>
            <a:r>
              <a:rPr lang="en" sz="1200">
                <a:latin typeface="Overpass Light"/>
                <a:ea typeface="Overpass Light"/>
                <a:cs typeface="Overpass Light"/>
                <a:sym typeface="Overpass Light"/>
              </a:rPr>
              <a:t> of </a:t>
            </a:r>
            <a:r>
              <a:rPr lang="en" sz="1200">
                <a:latin typeface="Overpass Light"/>
                <a:ea typeface="Overpass Light"/>
                <a:cs typeface="Overpass Light"/>
                <a:sym typeface="Overpass Light"/>
              </a:rPr>
              <a:t>when they purchased.</a:t>
            </a:r>
            <a:endParaRPr>
              <a:latin typeface="Overpass Light"/>
              <a:ea typeface="Overpass Light"/>
              <a:cs typeface="Overpass Light"/>
              <a:sym typeface="Overpass Light"/>
            </a:endParaRPr>
          </a:p>
        </p:txBody>
      </p:sp>
      <p:sp>
        <p:nvSpPr>
          <p:cNvPr id="1726" name="Google Shape;1726;p174"/>
          <p:cNvSpPr txBox="1"/>
          <p:nvPr/>
        </p:nvSpPr>
        <p:spPr>
          <a:xfrm>
            <a:off x="3280910" y="1863425"/>
            <a:ext cx="2539800" cy="4647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1000">
                <a:latin typeface="Overpass Light"/>
                <a:ea typeface="Overpass Light"/>
                <a:cs typeface="Overpass Light"/>
                <a:sym typeface="Overpass Light"/>
              </a:rPr>
              <a:t>Starting</a:t>
            </a:r>
            <a:endParaRPr sz="1000">
              <a:latin typeface="Overpass Light"/>
              <a:ea typeface="Overpass Light"/>
              <a:cs typeface="Overpass Light"/>
              <a:sym typeface="Overpass Light"/>
            </a:endParaRPr>
          </a:p>
          <a:p>
            <a:pPr indent="0" lvl="0" marL="0" rtl="0" algn="l">
              <a:spcBef>
                <a:spcPts val="0"/>
              </a:spcBef>
              <a:spcAft>
                <a:spcPts val="0"/>
              </a:spcAft>
              <a:buNone/>
            </a:pPr>
            <a:r>
              <a:rPr b="1" lang="en" sz="1600">
                <a:latin typeface="Overpass"/>
                <a:ea typeface="Overpass"/>
                <a:cs typeface="Overpass"/>
                <a:sym typeface="Overpass"/>
              </a:rPr>
              <a:t>March 1, 2018</a:t>
            </a:r>
            <a:endParaRPr b="1" sz="1600">
              <a:latin typeface="Overpass"/>
              <a:ea typeface="Overpass"/>
              <a:cs typeface="Overpass"/>
              <a:sym typeface="Overpass"/>
            </a:endParaRPr>
          </a:p>
        </p:txBody>
      </p:sp>
      <p:sp>
        <p:nvSpPr>
          <p:cNvPr id="1727" name="Google Shape;1727;p174"/>
          <p:cNvSpPr txBox="1"/>
          <p:nvPr/>
        </p:nvSpPr>
        <p:spPr>
          <a:xfrm>
            <a:off x="6418312" y="1863425"/>
            <a:ext cx="2539800" cy="4647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1000">
                <a:latin typeface="Overpass Light"/>
                <a:ea typeface="Overpass Light"/>
                <a:cs typeface="Overpass Light"/>
                <a:sym typeface="Overpass Light"/>
              </a:rPr>
              <a:t>Starting</a:t>
            </a:r>
            <a:endParaRPr sz="1000">
              <a:latin typeface="Overpass Light"/>
              <a:ea typeface="Overpass Light"/>
              <a:cs typeface="Overpass Light"/>
              <a:sym typeface="Overpass Light"/>
            </a:endParaRPr>
          </a:p>
          <a:p>
            <a:pPr indent="0" lvl="0" marL="0" rtl="0" algn="l">
              <a:spcBef>
                <a:spcPts val="0"/>
              </a:spcBef>
              <a:spcAft>
                <a:spcPts val="0"/>
              </a:spcAft>
              <a:buNone/>
            </a:pPr>
            <a:r>
              <a:rPr b="1" lang="en" sz="1600">
                <a:latin typeface="Overpass"/>
                <a:ea typeface="Overpass"/>
                <a:cs typeface="Overpass"/>
                <a:sym typeface="Overpass"/>
              </a:rPr>
              <a:t>May 1, 2019</a:t>
            </a:r>
            <a:endParaRPr b="1" sz="1600">
              <a:latin typeface="Overpass"/>
              <a:ea typeface="Overpass"/>
              <a:cs typeface="Overpass"/>
              <a:sym typeface="Overpass"/>
            </a:endParaRPr>
          </a:p>
        </p:txBody>
      </p:sp>
      <p:sp>
        <p:nvSpPr>
          <p:cNvPr id="1728" name="Google Shape;1728;p174"/>
          <p:cNvSpPr txBox="1"/>
          <p:nvPr/>
        </p:nvSpPr>
        <p:spPr>
          <a:xfrm>
            <a:off x="9464282" y="1863425"/>
            <a:ext cx="2539800" cy="4647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1000">
                <a:latin typeface="Overpass Light"/>
                <a:ea typeface="Overpass Light"/>
                <a:cs typeface="Overpass Light"/>
                <a:sym typeface="Overpass Light"/>
              </a:rPr>
              <a:t>Starting</a:t>
            </a:r>
            <a:endParaRPr sz="1000">
              <a:latin typeface="Overpass Light"/>
              <a:ea typeface="Overpass Light"/>
              <a:cs typeface="Overpass Light"/>
              <a:sym typeface="Overpass Light"/>
            </a:endParaRPr>
          </a:p>
          <a:p>
            <a:pPr indent="0" lvl="0" marL="0" rtl="0" algn="l">
              <a:spcBef>
                <a:spcPts val="0"/>
              </a:spcBef>
              <a:spcAft>
                <a:spcPts val="0"/>
              </a:spcAft>
              <a:buNone/>
            </a:pPr>
            <a:r>
              <a:rPr b="1" lang="en" sz="1600">
                <a:latin typeface="Overpass"/>
                <a:ea typeface="Overpass"/>
                <a:cs typeface="Overpass"/>
                <a:sym typeface="Overpass"/>
              </a:rPr>
              <a:t>August 1, 2019</a:t>
            </a:r>
            <a:endParaRPr b="1" sz="1600">
              <a:latin typeface="Overpass"/>
              <a:ea typeface="Overpass"/>
              <a:cs typeface="Overpass"/>
              <a:sym typeface="Overpass"/>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32" name="Shape 1732"/>
        <p:cNvGrpSpPr/>
        <p:nvPr/>
      </p:nvGrpSpPr>
      <p:grpSpPr>
        <a:xfrm>
          <a:off x="0" y="0"/>
          <a:ext cx="0" cy="0"/>
          <a:chOff x="0" y="0"/>
          <a:chExt cx="0" cy="0"/>
        </a:xfrm>
      </p:grpSpPr>
      <p:sp>
        <p:nvSpPr>
          <p:cNvPr id="1733" name="Google Shape;1733;p175"/>
          <p:cNvSpPr txBox="1"/>
          <p:nvPr>
            <p:ph type="title"/>
          </p:nvPr>
        </p:nvSpPr>
        <p:spPr>
          <a:xfrm>
            <a:off x="447663" y="1084561"/>
            <a:ext cx="6822900" cy="2105100"/>
          </a:xfrm>
          <a:prstGeom prst="rect">
            <a:avLst/>
          </a:prstGeom>
        </p:spPr>
        <p:txBody>
          <a:bodyPr anchorCtr="0" anchor="t" bIns="91650" lIns="439925" spcFirstLastPara="1" rIns="91650" wrap="square" tIns="91650">
            <a:noAutofit/>
          </a:bodyPr>
          <a:lstStyle/>
          <a:p>
            <a:pPr indent="0" lvl="0" marL="0" rtl="0" algn="l">
              <a:spcBef>
                <a:spcPts val="0"/>
              </a:spcBef>
              <a:spcAft>
                <a:spcPts val="0"/>
              </a:spcAft>
              <a:buNone/>
            </a:pPr>
            <a:r>
              <a:rPr lang="en"/>
              <a:t>Support for Cloud providers in Satellite</a:t>
            </a:r>
            <a:endParaRPr/>
          </a:p>
        </p:txBody>
      </p:sp>
      <p:sp>
        <p:nvSpPr>
          <p:cNvPr id="1734" name="Google Shape;1734;p175"/>
          <p:cNvSpPr txBox="1"/>
          <p:nvPr>
            <p:ph idx="1" type="subTitle"/>
          </p:nvPr>
        </p:nvSpPr>
        <p:spPr>
          <a:xfrm>
            <a:off x="447663" y="55441"/>
            <a:ext cx="5147400" cy="816600"/>
          </a:xfrm>
          <a:prstGeom prst="rect">
            <a:avLst/>
          </a:prstGeom>
        </p:spPr>
        <p:txBody>
          <a:bodyPr anchorCtr="0" anchor="ctr" bIns="91650" lIns="439925" spcFirstLastPara="1" rIns="91650" wrap="square" tIns="91650">
            <a:noAutofit/>
          </a:bodyPr>
          <a:lstStyle/>
          <a:p>
            <a:pPr indent="0" lvl="0" marL="0" rtl="0" algn="l">
              <a:spcBef>
                <a:spcPts val="0"/>
              </a:spcBef>
              <a:spcAft>
                <a:spcPts val="0"/>
              </a:spcAft>
              <a:buNone/>
            </a:pPr>
            <a:r>
              <a:rPr lang="en"/>
              <a:t>Red Hat Satellite 6.5</a:t>
            </a:r>
            <a:endParaRPr/>
          </a:p>
          <a:p>
            <a:pPr indent="0" lvl="0" marL="0" rtl="0" algn="l">
              <a:spcBef>
                <a:spcPts val="0"/>
              </a:spcBef>
              <a:spcAft>
                <a:spcPts val="0"/>
              </a:spcAft>
              <a:buNone/>
            </a:pPr>
            <a:r>
              <a:t/>
            </a:r>
            <a:endParaRPr/>
          </a:p>
        </p:txBody>
      </p:sp>
      <p:sp>
        <p:nvSpPr>
          <p:cNvPr id="1735" name="Google Shape;1735;p175"/>
          <p:cNvSpPr txBox="1"/>
          <p:nvPr>
            <p:ph idx="2" type="subTitle"/>
          </p:nvPr>
        </p:nvSpPr>
        <p:spPr>
          <a:xfrm>
            <a:off x="9249136" y="1743719"/>
            <a:ext cx="2124000" cy="3309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39" name="Shape 1739"/>
        <p:cNvGrpSpPr/>
        <p:nvPr/>
      </p:nvGrpSpPr>
      <p:grpSpPr>
        <a:xfrm>
          <a:off x="0" y="0"/>
          <a:ext cx="0" cy="0"/>
          <a:chOff x="0" y="0"/>
          <a:chExt cx="0" cy="0"/>
        </a:xfrm>
      </p:grpSpPr>
      <p:graphicFrame>
        <p:nvGraphicFramePr>
          <p:cNvPr id="1740" name="Google Shape;1740;p176"/>
          <p:cNvGraphicFramePr/>
          <p:nvPr/>
        </p:nvGraphicFramePr>
        <p:xfrm>
          <a:off x="1035850" y="1255933"/>
          <a:ext cx="3000000" cy="3000000"/>
        </p:xfrm>
        <a:graphic>
          <a:graphicData uri="http://schemas.openxmlformats.org/drawingml/2006/table">
            <a:tbl>
              <a:tblPr>
                <a:noFill/>
                <a:tableStyleId>{6C08075D-D9D2-4F09-A927-6F9A12F9114F}</a:tableStyleId>
              </a:tblPr>
              <a:tblGrid>
                <a:gridCol w="2433425"/>
                <a:gridCol w="2433425"/>
                <a:gridCol w="2433425"/>
                <a:gridCol w="2433425"/>
              </a:tblGrid>
              <a:tr h="685900">
                <a:tc>
                  <a:txBody>
                    <a:bodyPr/>
                    <a:lstStyle/>
                    <a:p>
                      <a:pPr indent="0" lvl="0" marL="0" rtl="0" algn="ctr">
                        <a:spcBef>
                          <a:spcPts val="0"/>
                        </a:spcBef>
                        <a:spcAft>
                          <a:spcPts val="0"/>
                        </a:spcAft>
                        <a:buClr>
                          <a:srgbClr val="000000"/>
                        </a:buClr>
                        <a:buSzPts val="1100"/>
                        <a:buFont typeface="Arial"/>
                        <a:buNone/>
                      </a:pPr>
                      <a:r>
                        <a:rPr lang="en">
                          <a:solidFill>
                            <a:srgbClr val="000000"/>
                          </a:solidFill>
                          <a:latin typeface="Overpass Light"/>
                          <a:ea typeface="Overpass Light"/>
                          <a:cs typeface="Overpass Light"/>
                          <a:sym typeface="Overpass Light"/>
                        </a:rPr>
                        <a:t>Cloud provider</a:t>
                      </a:r>
                      <a:endParaRPr>
                        <a:latin typeface="Overpass Light"/>
                        <a:ea typeface="Overpass Light"/>
                        <a:cs typeface="Overpass Light"/>
                        <a:sym typeface="Overpass Light"/>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latin typeface="Overpass Light"/>
                          <a:ea typeface="Overpass Light"/>
                          <a:cs typeface="Overpass Light"/>
                          <a:sym typeface="Overpass Light"/>
                        </a:rPr>
                        <a:t>Can I run Satellite in </a:t>
                      </a:r>
                      <a:br>
                        <a:rPr lang="en">
                          <a:latin typeface="Overpass Light"/>
                          <a:ea typeface="Overpass Light"/>
                          <a:cs typeface="Overpass Light"/>
                          <a:sym typeface="Overpass Light"/>
                        </a:rPr>
                      </a:br>
                      <a:r>
                        <a:rPr lang="en">
                          <a:latin typeface="Overpass Light"/>
                          <a:ea typeface="Overpass Light"/>
                          <a:cs typeface="Overpass Light"/>
                          <a:sym typeface="Overpass Light"/>
                        </a:rPr>
                        <a:t>this cloud provider?</a:t>
                      </a:r>
                      <a:r>
                        <a:rPr lang="en">
                          <a:latin typeface="Overpass Light"/>
                          <a:ea typeface="Overpass Light"/>
                          <a:cs typeface="Overpass Light"/>
                          <a:sym typeface="Overpass Light"/>
                        </a:rPr>
                        <a:t>*</a:t>
                      </a:r>
                      <a:endParaRPr>
                        <a:latin typeface="Overpass Light"/>
                        <a:ea typeface="Overpass Light"/>
                        <a:cs typeface="Overpass Light"/>
                        <a:sym typeface="Overpass Light"/>
                      </a:endParaRPr>
                    </a:p>
                  </a:txBody>
                  <a:tcPr marT="91425" marB="91425" marR="137150" marL="137150"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rtl="0" algn="l">
                        <a:spcBef>
                          <a:spcPts val="0"/>
                        </a:spcBef>
                        <a:spcAft>
                          <a:spcPts val="0"/>
                        </a:spcAft>
                        <a:buClr>
                          <a:srgbClr val="000000"/>
                        </a:buClr>
                        <a:buSzPts val="1100"/>
                        <a:buFont typeface="Arial"/>
                        <a:buNone/>
                      </a:pPr>
                      <a:r>
                        <a:rPr lang="en">
                          <a:solidFill>
                            <a:srgbClr val="000000"/>
                          </a:solidFill>
                          <a:latin typeface="Overpass Light"/>
                          <a:ea typeface="Overpass Light"/>
                          <a:cs typeface="Overpass Light"/>
                          <a:sym typeface="Overpass Light"/>
                        </a:rPr>
                        <a:t>Can I manage hosts in</a:t>
                      </a:r>
                      <a:br>
                        <a:rPr lang="en">
                          <a:solidFill>
                            <a:srgbClr val="000000"/>
                          </a:solidFill>
                          <a:latin typeface="Overpass Light"/>
                          <a:ea typeface="Overpass Light"/>
                          <a:cs typeface="Overpass Light"/>
                          <a:sym typeface="Overpass Light"/>
                        </a:rPr>
                      </a:br>
                      <a:r>
                        <a:rPr lang="en">
                          <a:solidFill>
                            <a:srgbClr val="000000"/>
                          </a:solidFill>
                          <a:latin typeface="Overpass Light"/>
                          <a:ea typeface="Overpass Light"/>
                          <a:cs typeface="Overpass Light"/>
                          <a:sym typeface="Overpass Light"/>
                        </a:rPr>
                        <a:t>this cloud provider?</a:t>
                      </a:r>
                      <a:endParaRPr>
                        <a:solidFill>
                          <a:srgbClr val="000000"/>
                        </a:solidFill>
                        <a:latin typeface="Overpass Light"/>
                        <a:ea typeface="Overpass Light"/>
                        <a:cs typeface="Overpass Light"/>
                        <a:sym typeface="Overpass Light"/>
                      </a:endParaRPr>
                    </a:p>
                  </a:txBody>
                  <a:tcPr marT="91425" marB="91425" marR="137150" marL="137150"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rtl="0" algn="l">
                        <a:spcBef>
                          <a:spcPts val="0"/>
                        </a:spcBef>
                        <a:spcAft>
                          <a:spcPts val="0"/>
                        </a:spcAft>
                        <a:buClr>
                          <a:srgbClr val="000000"/>
                        </a:buClr>
                        <a:buSzPts val="1100"/>
                        <a:buFont typeface="Arial"/>
                        <a:buNone/>
                      </a:pPr>
                      <a:r>
                        <a:rPr lang="en">
                          <a:solidFill>
                            <a:srgbClr val="000000"/>
                          </a:solidFill>
                          <a:latin typeface="Overpass Light"/>
                          <a:ea typeface="Overpass Light"/>
                          <a:cs typeface="Overpass Light"/>
                          <a:sym typeface="Overpass Light"/>
                        </a:rPr>
                        <a:t>Can I provision hosts in</a:t>
                      </a:r>
                      <a:br>
                        <a:rPr lang="en">
                          <a:solidFill>
                            <a:srgbClr val="000000"/>
                          </a:solidFill>
                          <a:latin typeface="Overpass Light"/>
                          <a:ea typeface="Overpass Light"/>
                          <a:cs typeface="Overpass Light"/>
                          <a:sym typeface="Overpass Light"/>
                        </a:rPr>
                      </a:br>
                      <a:r>
                        <a:rPr lang="en">
                          <a:solidFill>
                            <a:srgbClr val="000000"/>
                          </a:solidFill>
                          <a:latin typeface="Overpass Light"/>
                          <a:ea typeface="Overpass Light"/>
                          <a:cs typeface="Overpass Light"/>
                          <a:sym typeface="Overpass Light"/>
                        </a:rPr>
                        <a:t>this cloud provider?</a:t>
                      </a:r>
                      <a:endParaRPr>
                        <a:solidFill>
                          <a:srgbClr val="000000"/>
                        </a:solidFill>
                        <a:latin typeface="Overpass Light"/>
                        <a:ea typeface="Overpass Light"/>
                        <a:cs typeface="Overpass Light"/>
                        <a:sym typeface="Overpass Light"/>
                      </a:endParaRPr>
                    </a:p>
                  </a:txBody>
                  <a:tcPr marT="91425" marB="91425" marR="137150" marL="137150"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28575">
                      <a:solidFill>
                        <a:srgbClr val="000000"/>
                      </a:solidFill>
                      <a:prstDash val="solid"/>
                      <a:round/>
                      <a:headEnd len="sm" w="sm" type="none"/>
                      <a:tailEnd len="sm" w="sm" type="none"/>
                    </a:lnB>
                  </a:tcPr>
                </a:tc>
              </a:tr>
              <a:tr h="685900">
                <a:tc>
                  <a:txBody>
                    <a:bodyPr/>
                    <a:lstStyle/>
                    <a:p>
                      <a:pPr indent="0" lvl="0" marL="0" rtl="0" algn="l">
                        <a:spcBef>
                          <a:spcPts val="0"/>
                        </a:spcBef>
                        <a:spcAft>
                          <a:spcPts val="0"/>
                        </a:spcAft>
                        <a:buNone/>
                      </a:pPr>
                      <a:r>
                        <a:t/>
                      </a:r>
                      <a:endParaRPr/>
                    </a:p>
                  </a:txBody>
                  <a:tcPr marT="91425" marB="91425" marR="137150" marL="137150" anchor="ctr">
                    <a:lnL cap="flat" cmpd="sng" w="9525">
                      <a:solidFill>
                        <a:srgbClr val="9E9E9E">
                          <a:alpha val="0"/>
                        </a:srgbClr>
                      </a:solidFill>
                      <a:prstDash val="solid"/>
                      <a:round/>
                      <a:headEnd len="sm" w="sm" type="none"/>
                      <a:tailEnd len="sm" w="sm" type="none"/>
                    </a:lnL>
                    <a:lnR cap="flat" cmpd="sng" w="9525">
                      <a:solidFill>
                        <a:srgbClr val="EBEBEB"/>
                      </a:solidFill>
                      <a:prstDash val="solid"/>
                      <a:round/>
                      <a:headEnd len="sm" w="sm" type="none"/>
                      <a:tailEnd len="sm" w="sm" type="none"/>
                    </a:lnR>
                    <a:lnT cap="flat" cmpd="sng" w="28575">
                      <a:solidFill>
                        <a:srgbClr val="000000"/>
                      </a:solidFill>
                      <a:prstDash val="solid"/>
                      <a:round/>
                      <a:headEnd len="sm" w="sm" type="none"/>
                      <a:tailEnd len="sm" w="sm" type="none"/>
                    </a:lnT>
                    <a:lnB cap="flat" cmpd="sng" w="9525">
                      <a:solidFill>
                        <a:srgbClr val="EBEBEB"/>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137150" marL="137150" anchor="ctr">
                    <a:lnL cap="flat" cmpd="sng" w="9525">
                      <a:solidFill>
                        <a:srgbClr val="EBEBEB"/>
                      </a:solidFill>
                      <a:prstDash val="solid"/>
                      <a:round/>
                      <a:headEnd len="sm" w="sm" type="none"/>
                      <a:tailEnd len="sm" w="sm" type="none"/>
                    </a:lnL>
                    <a:lnR cap="flat" cmpd="sng" w="9525">
                      <a:solidFill>
                        <a:srgbClr val="EBEBEB"/>
                      </a:solidFill>
                      <a:prstDash val="solid"/>
                      <a:round/>
                      <a:headEnd len="sm" w="sm" type="none"/>
                      <a:tailEnd len="sm" w="sm" type="none"/>
                    </a:lnR>
                    <a:lnT cap="flat" cmpd="sng" w="28575">
                      <a:solidFill>
                        <a:srgbClr val="000000"/>
                      </a:solidFill>
                      <a:prstDash val="solid"/>
                      <a:round/>
                      <a:headEnd len="sm" w="sm" type="none"/>
                      <a:tailEnd len="sm" w="sm" type="none"/>
                    </a:lnT>
                    <a:lnB cap="flat" cmpd="sng" w="9525">
                      <a:solidFill>
                        <a:srgbClr val="EBEBEB"/>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137150" marL="137150" anchor="ctr">
                    <a:lnL cap="flat" cmpd="sng" w="9525">
                      <a:solidFill>
                        <a:srgbClr val="EBEBEB"/>
                      </a:solidFill>
                      <a:prstDash val="solid"/>
                      <a:round/>
                      <a:headEnd len="sm" w="sm" type="none"/>
                      <a:tailEnd len="sm" w="sm" type="none"/>
                    </a:lnL>
                    <a:lnR cap="flat" cmpd="sng" w="9525">
                      <a:solidFill>
                        <a:srgbClr val="EBEBEB"/>
                      </a:solidFill>
                      <a:prstDash val="solid"/>
                      <a:round/>
                      <a:headEnd len="sm" w="sm" type="none"/>
                      <a:tailEnd len="sm" w="sm" type="none"/>
                    </a:lnR>
                    <a:lnT cap="flat" cmpd="sng" w="28575">
                      <a:solidFill>
                        <a:srgbClr val="000000"/>
                      </a:solidFill>
                      <a:prstDash val="solid"/>
                      <a:round/>
                      <a:headEnd len="sm" w="sm" type="none"/>
                      <a:tailEnd len="sm" w="sm" type="none"/>
                    </a:lnT>
                    <a:lnB cap="flat" cmpd="sng" w="9525">
                      <a:solidFill>
                        <a:srgbClr val="EBEBEB"/>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137150" marL="137150" anchor="ctr">
                    <a:lnL cap="flat" cmpd="sng" w="9525">
                      <a:solidFill>
                        <a:srgbClr val="EBEBEB"/>
                      </a:solidFill>
                      <a:prstDash val="solid"/>
                      <a:round/>
                      <a:headEnd len="sm" w="sm" type="none"/>
                      <a:tailEnd len="sm" w="sm" type="none"/>
                    </a:lnL>
                    <a:lnR cap="flat" cmpd="sng" w="9525">
                      <a:solidFill>
                        <a:srgbClr val="EBEBEB"/>
                      </a:solidFill>
                      <a:prstDash val="solid"/>
                      <a:round/>
                      <a:headEnd len="sm" w="sm" type="none"/>
                      <a:tailEnd len="sm" w="sm" type="none"/>
                    </a:lnR>
                    <a:lnT cap="flat" cmpd="sng" w="28575">
                      <a:solidFill>
                        <a:srgbClr val="000000"/>
                      </a:solidFill>
                      <a:prstDash val="solid"/>
                      <a:round/>
                      <a:headEnd len="sm" w="sm" type="none"/>
                      <a:tailEnd len="sm" w="sm" type="none"/>
                    </a:lnT>
                    <a:lnB cap="flat" cmpd="sng" w="9525">
                      <a:solidFill>
                        <a:srgbClr val="EBEBEB"/>
                      </a:solidFill>
                      <a:prstDash val="solid"/>
                      <a:round/>
                      <a:headEnd len="sm" w="sm" type="none"/>
                      <a:tailEnd len="sm" w="sm" type="none"/>
                    </a:lnB>
                  </a:tcPr>
                </a:tc>
              </a:tr>
              <a:tr h="685900">
                <a:tc>
                  <a:txBody>
                    <a:bodyPr/>
                    <a:lstStyle/>
                    <a:p>
                      <a:pPr indent="0" lvl="0" marL="0" rtl="0" algn="l">
                        <a:spcBef>
                          <a:spcPts val="0"/>
                        </a:spcBef>
                        <a:spcAft>
                          <a:spcPts val="0"/>
                        </a:spcAft>
                        <a:buNone/>
                      </a:pPr>
                      <a:r>
                        <a:t/>
                      </a:r>
                      <a:endParaRPr/>
                    </a:p>
                  </a:txBody>
                  <a:tcPr marT="91425" marB="91425" marR="137150" marL="137150" anchor="ctr">
                    <a:lnL cap="flat" cmpd="sng" w="9525">
                      <a:solidFill>
                        <a:srgbClr val="9E9E9E">
                          <a:alpha val="0"/>
                        </a:srgbClr>
                      </a:solidFill>
                      <a:prstDash val="solid"/>
                      <a:round/>
                      <a:headEnd len="sm" w="sm" type="none"/>
                      <a:tailEnd len="sm" w="sm" type="none"/>
                    </a:lnL>
                    <a:lnR cap="flat" cmpd="sng" w="9525">
                      <a:solidFill>
                        <a:srgbClr val="EBEBEB"/>
                      </a:solidFill>
                      <a:prstDash val="solid"/>
                      <a:round/>
                      <a:headEnd len="sm" w="sm" type="none"/>
                      <a:tailEnd len="sm" w="sm" type="none"/>
                    </a:lnR>
                    <a:lnT cap="flat" cmpd="sng" w="9525">
                      <a:solidFill>
                        <a:srgbClr val="EBEBEB"/>
                      </a:solidFill>
                      <a:prstDash val="solid"/>
                      <a:round/>
                      <a:headEnd len="sm" w="sm" type="none"/>
                      <a:tailEnd len="sm" w="sm" type="none"/>
                    </a:lnT>
                    <a:lnB cap="flat" cmpd="sng" w="9525">
                      <a:solidFill>
                        <a:srgbClr val="EBEBEB"/>
                      </a:solidFill>
                      <a:prstDash val="solid"/>
                      <a:round/>
                      <a:headEnd len="sm" w="sm" type="none"/>
                      <a:tailEnd len="sm" w="sm" type="none"/>
                    </a:lnB>
                    <a:solidFill>
                      <a:srgbClr val="F7F7F7"/>
                    </a:solidFill>
                  </a:tcPr>
                </a:tc>
                <a:tc>
                  <a:txBody>
                    <a:bodyPr/>
                    <a:lstStyle/>
                    <a:p>
                      <a:pPr indent="0" lvl="0" marL="0" rtl="0" algn="l">
                        <a:spcBef>
                          <a:spcPts val="0"/>
                        </a:spcBef>
                        <a:spcAft>
                          <a:spcPts val="0"/>
                        </a:spcAft>
                        <a:buNone/>
                      </a:pPr>
                      <a:r>
                        <a:t/>
                      </a:r>
                      <a:endParaRPr/>
                    </a:p>
                  </a:txBody>
                  <a:tcPr marT="91425" marB="91425" marR="137150" marL="137150" anchor="ctr">
                    <a:lnL cap="flat" cmpd="sng" w="9525">
                      <a:solidFill>
                        <a:srgbClr val="EBEBEB"/>
                      </a:solidFill>
                      <a:prstDash val="solid"/>
                      <a:round/>
                      <a:headEnd len="sm" w="sm" type="none"/>
                      <a:tailEnd len="sm" w="sm" type="none"/>
                    </a:lnL>
                    <a:lnR cap="flat" cmpd="sng" w="9525">
                      <a:solidFill>
                        <a:srgbClr val="EBEBEB"/>
                      </a:solidFill>
                      <a:prstDash val="solid"/>
                      <a:round/>
                      <a:headEnd len="sm" w="sm" type="none"/>
                      <a:tailEnd len="sm" w="sm" type="none"/>
                    </a:lnR>
                    <a:lnT cap="flat" cmpd="sng" w="9525">
                      <a:solidFill>
                        <a:srgbClr val="EBEBEB"/>
                      </a:solidFill>
                      <a:prstDash val="solid"/>
                      <a:round/>
                      <a:headEnd len="sm" w="sm" type="none"/>
                      <a:tailEnd len="sm" w="sm" type="none"/>
                    </a:lnT>
                    <a:lnB cap="flat" cmpd="sng" w="9525">
                      <a:solidFill>
                        <a:srgbClr val="EBEBEB"/>
                      </a:solidFill>
                      <a:prstDash val="solid"/>
                      <a:round/>
                      <a:headEnd len="sm" w="sm" type="none"/>
                      <a:tailEnd len="sm" w="sm" type="none"/>
                    </a:lnB>
                    <a:solidFill>
                      <a:srgbClr val="F7F7F7"/>
                    </a:solidFill>
                  </a:tcPr>
                </a:tc>
                <a:tc>
                  <a:txBody>
                    <a:bodyPr/>
                    <a:lstStyle/>
                    <a:p>
                      <a:pPr indent="0" lvl="0" marL="0" rtl="0" algn="l">
                        <a:spcBef>
                          <a:spcPts val="0"/>
                        </a:spcBef>
                        <a:spcAft>
                          <a:spcPts val="0"/>
                        </a:spcAft>
                        <a:buNone/>
                      </a:pPr>
                      <a:r>
                        <a:t/>
                      </a:r>
                      <a:endParaRPr/>
                    </a:p>
                  </a:txBody>
                  <a:tcPr marT="91425" marB="91425" marR="137150" marL="137150" anchor="ctr">
                    <a:lnL cap="flat" cmpd="sng" w="9525">
                      <a:solidFill>
                        <a:srgbClr val="EBEBEB"/>
                      </a:solidFill>
                      <a:prstDash val="solid"/>
                      <a:round/>
                      <a:headEnd len="sm" w="sm" type="none"/>
                      <a:tailEnd len="sm" w="sm" type="none"/>
                    </a:lnL>
                    <a:lnR cap="flat" cmpd="sng" w="9525">
                      <a:solidFill>
                        <a:srgbClr val="EBEBEB"/>
                      </a:solidFill>
                      <a:prstDash val="solid"/>
                      <a:round/>
                      <a:headEnd len="sm" w="sm" type="none"/>
                      <a:tailEnd len="sm" w="sm" type="none"/>
                    </a:lnR>
                    <a:lnT cap="flat" cmpd="sng" w="9525">
                      <a:solidFill>
                        <a:srgbClr val="EBEBEB"/>
                      </a:solidFill>
                      <a:prstDash val="solid"/>
                      <a:round/>
                      <a:headEnd len="sm" w="sm" type="none"/>
                      <a:tailEnd len="sm" w="sm" type="none"/>
                    </a:lnT>
                    <a:lnB cap="flat" cmpd="sng" w="9525">
                      <a:solidFill>
                        <a:srgbClr val="EBEBEB"/>
                      </a:solidFill>
                      <a:prstDash val="solid"/>
                      <a:round/>
                      <a:headEnd len="sm" w="sm" type="none"/>
                      <a:tailEnd len="sm" w="sm" type="none"/>
                    </a:lnB>
                    <a:solidFill>
                      <a:srgbClr val="F7F7F7"/>
                    </a:solidFill>
                  </a:tcPr>
                </a:tc>
                <a:tc>
                  <a:txBody>
                    <a:bodyPr/>
                    <a:lstStyle/>
                    <a:p>
                      <a:pPr indent="0" lvl="0" marL="0" rtl="0" algn="l">
                        <a:spcBef>
                          <a:spcPts val="0"/>
                        </a:spcBef>
                        <a:spcAft>
                          <a:spcPts val="0"/>
                        </a:spcAft>
                        <a:buNone/>
                      </a:pPr>
                      <a:r>
                        <a:t/>
                      </a:r>
                      <a:endParaRPr/>
                    </a:p>
                  </a:txBody>
                  <a:tcPr marT="91425" marB="91425" marR="137150" marL="137150" anchor="ctr">
                    <a:lnL cap="flat" cmpd="sng" w="9525">
                      <a:solidFill>
                        <a:srgbClr val="EBEBEB"/>
                      </a:solidFill>
                      <a:prstDash val="solid"/>
                      <a:round/>
                      <a:headEnd len="sm" w="sm" type="none"/>
                      <a:tailEnd len="sm" w="sm" type="none"/>
                    </a:lnL>
                    <a:lnR cap="flat" cmpd="sng" w="9525">
                      <a:solidFill>
                        <a:srgbClr val="EBEBEB"/>
                      </a:solidFill>
                      <a:prstDash val="solid"/>
                      <a:round/>
                      <a:headEnd len="sm" w="sm" type="none"/>
                      <a:tailEnd len="sm" w="sm" type="none"/>
                    </a:lnR>
                    <a:lnT cap="flat" cmpd="sng" w="9525">
                      <a:solidFill>
                        <a:srgbClr val="EBEBEB"/>
                      </a:solidFill>
                      <a:prstDash val="solid"/>
                      <a:round/>
                      <a:headEnd len="sm" w="sm" type="none"/>
                      <a:tailEnd len="sm" w="sm" type="none"/>
                    </a:lnT>
                    <a:lnB cap="flat" cmpd="sng" w="9525">
                      <a:solidFill>
                        <a:srgbClr val="EBEBEB"/>
                      </a:solidFill>
                      <a:prstDash val="solid"/>
                      <a:round/>
                      <a:headEnd len="sm" w="sm" type="none"/>
                      <a:tailEnd len="sm" w="sm" type="none"/>
                    </a:lnB>
                    <a:solidFill>
                      <a:srgbClr val="F7F7F7"/>
                    </a:solidFill>
                  </a:tcPr>
                </a:tc>
              </a:tr>
              <a:tr h="685900">
                <a:tc>
                  <a:txBody>
                    <a:bodyPr/>
                    <a:lstStyle/>
                    <a:p>
                      <a:pPr indent="0" lvl="0" marL="0" rtl="0" algn="l">
                        <a:spcBef>
                          <a:spcPts val="0"/>
                        </a:spcBef>
                        <a:spcAft>
                          <a:spcPts val="0"/>
                        </a:spcAft>
                        <a:buNone/>
                      </a:pPr>
                      <a:r>
                        <a:t/>
                      </a:r>
                      <a:endParaRPr/>
                    </a:p>
                  </a:txBody>
                  <a:tcPr marT="91425" marB="91425" marR="137150" marL="137150" anchor="ctr">
                    <a:lnL cap="flat" cmpd="sng" w="9525">
                      <a:solidFill>
                        <a:srgbClr val="9E9E9E">
                          <a:alpha val="0"/>
                        </a:srgbClr>
                      </a:solidFill>
                      <a:prstDash val="solid"/>
                      <a:round/>
                      <a:headEnd len="sm" w="sm" type="none"/>
                      <a:tailEnd len="sm" w="sm" type="none"/>
                    </a:lnL>
                    <a:lnR cap="flat" cmpd="sng" w="9525">
                      <a:solidFill>
                        <a:srgbClr val="EBEBEB"/>
                      </a:solidFill>
                      <a:prstDash val="solid"/>
                      <a:round/>
                      <a:headEnd len="sm" w="sm" type="none"/>
                      <a:tailEnd len="sm" w="sm" type="none"/>
                    </a:lnR>
                    <a:lnT cap="flat" cmpd="sng" w="9525">
                      <a:solidFill>
                        <a:srgbClr val="EBEBEB"/>
                      </a:solidFill>
                      <a:prstDash val="solid"/>
                      <a:round/>
                      <a:headEnd len="sm" w="sm" type="none"/>
                      <a:tailEnd len="sm" w="sm" type="none"/>
                    </a:lnT>
                    <a:lnB cap="flat" cmpd="sng" w="9525">
                      <a:solidFill>
                        <a:srgbClr val="EBEBEB"/>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137150" marL="137150" anchor="ctr">
                    <a:lnL cap="flat" cmpd="sng" w="9525">
                      <a:solidFill>
                        <a:srgbClr val="EBEBEB"/>
                      </a:solidFill>
                      <a:prstDash val="solid"/>
                      <a:round/>
                      <a:headEnd len="sm" w="sm" type="none"/>
                      <a:tailEnd len="sm" w="sm" type="none"/>
                    </a:lnL>
                    <a:lnR cap="flat" cmpd="sng" w="9525">
                      <a:solidFill>
                        <a:srgbClr val="EBEBEB"/>
                      </a:solidFill>
                      <a:prstDash val="solid"/>
                      <a:round/>
                      <a:headEnd len="sm" w="sm" type="none"/>
                      <a:tailEnd len="sm" w="sm" type="none"/>
                    </a:lnR>
                    <a:lnT cap="flat" cmpd="sng" w="9525">
                      <a:solidFill>
                        <a:srgbClr val="EBEBEB"/>
                      </a:solidFill>
                      <a:prstDash val="solid"/>
                      <a:round/>
                      <a:headEnd len="sm" w="sm" type="none"/>
                      <a:tailEnd len="sm" w="sm" type="none"/>
                    </a:lnT>
                    <a:lnB cap="flat" cmpd="sng" w="9525">
                      <a:solidFill>
                        <a:srgbClr val="EBEBEB"/>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137150" marL="137150" anchor="ctr">
                    <a:lnL cap="flat" cmpd="sng" w="9525">
                      <a:solidFill>
                        <a:srgbClr val="EBEBEB"/>
                      </a:solidFill>
                      <a:prstDash val="solid"/>
                      <a:round/>
                      <a:headEnd len="sm" w="sm" type="none"/>
                      <a:tailEnd len="sm" w="sm" type="none"/>
                    </a:lnL>
                    <a:lnR cap="flat" cmpd="sng" w="9525">
                      <a:solidFill>
                        <a:srgbClr val="EBEBEB"/>
                      </a:solidFill>
                      <a:prstDash val="solid"/>
                      <a:round/>
                      <a:headEnd len="sm" w="sm" type="none"/>
                      <a:tailEnd len="sm" w="sm" type="none"/>
                    </a:lnR>
                    <a:lnT cap="flat" cmpd="sng" w="9525">
                      <a:solidFill>
                        <a:srgbClr val="EBEBEB"/>
                      </a:solidFill>
                      <a:prstDash val="solid"/>
                      <a:round/>
                      <a:headEnd len="sm" w="sm" type="none"/>
                      <a:tailEnd len="sm" w="sm" type="none"/>
                    </a:lnT>
                    <a:lnB cap="flat" cmpd="sng" w="9525">
                      <a:solidFill>
                        <a:srgbClr val="EBEBEB"/>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137150" marL="137150" anchor="ctr">
                    <a:lnL cap="flat" cmpd="sng" w="9525">
                      <a:solidFill>
                        <a:srgbClr val="EBEBEB"/>
                      </a:solidFill>
                      <a:prstDash val="solid"/>
                      <a:round/>
                      <a:headEnd len="sm" w="sm" type="none"/>
                      <a:tailEnd len="sm" w="sm" type="none"/>
                    </a:lnL>
                    <a:lnR cap="flat" cmpd="sng" w="9525">
                      <a:solidFill>
                        <a:srgbClr val="EBEBEB"/>
                      </a:solidFill>
                      <a:prstDash val="solid"/>
                      <a:round/>
                      <a:headEnd len="sm" w="sm" type="none"/>
                      <a:tailEnd len="sm" w="sm" type="none"/>
                    </a:lnR>
                    <a:lnT cap="flat" cmpd="sng" w="9525">
                      <a:solidFill>
                        <a:srgbClr val="EBEBEB"/>
                      </a:solidFill>
                      <a:prstDash val="solid"/>
                      <a:round/>
                      <a:headEnd len="sm" w="sm" type="none"/>
                      <a:tailEnd len="sm" w="sm" type="none"/>
                    </a:lnT>
                    <a:lnB cap="flat" cmpd="sng" w="9525">
                      <a:solidFill>
                        <a:srgbClr val="EBEBEB"/>
                      </a:solidFill>
                      <a:prstDash val="solid"/>
                      <a:round/>
                      <a:headEnd len="sm" w="sm" type="none"/>
                      <a:tailEnd len="sm" w="sm" type="none"/>
                    </a:lnB>
                  </a:tcPr>
                </a:tc>
              </a:tr>
              <a:tr h="685900">
                <a:tc>
                  <a:txBody>
                    <a:bodyPr/>
                    <a:lstStyle/>
                    <a:p>
                      <a:pPr indent="0" lvl="0" marL="0" rtl="0" algn="l">
                        <a:spcBef>
                          <a:spcPts val="0"/>
                        </a:spcBef>
                        <a:spcAft>
                          <a:spcPts val="0"/>
                        </a:spcAft>
                        <a:buNone/>
                      </a:pPr>
                      <a:r>
                        <a:t/>
                      </a:r>
                      <a:endParaRPr/>
                    </a:p>
                  </a:txBody>
                  <a:tcPr marT="91425" marB="91425" marR="137150" marL="137150" anchor="ctr">
                    <a:lnL cap="flat" cmpd="sng" w="9525">
                      <a:solidFill>
                        <a:srgbClr val="9E9E9E">
                          <a:alpha val="0"/>
                        </a:srgbClr>
                      </a:solidFill>
                      <a:prstDash val="solid"/>
                      <a:round/>
                      <a:headEnd len="sm" w="sm" type="none"/>
                      <a:tailEnd len="sm" w="sm" type="none"/>
                    </a:lnL>
                    <a:lnR cap="flat" cmpd="sng" w="9525">
                      <a:solidFill>
                        <a:srgbClr val="EBEBEB"/>
                      </a:solidFill>
                      <a:prstDash val="solid"/>
                      <a:round/>
                      <a:headEnd len="sm" w="sm" type="none"/>
                      <a:tailEnd len="sm" w="sm" type="none"/>
                    </a:lnR>
                    <a:lnT cap="flat" cmpd="sng" w="9525">
                      <a:solidFill>
                        <a:srgbClr val="EBEBEB"/>
                      </a:solidFill>
                      <a:prstDash val="solid"/>
                      <a:round/>
                      <a:headEnd len="sm" w="sm" type="none"/>
                      <a:tailEnd len="sm" w="sm" type="none"/>
                    </a:lnT>
                    <a:lnB cap="flat" cmpd="sng" w="9525">
                      <a:solidFill>
                        <a:srgbClr val="EBEBEB"/>
                      </a:solidFill>
                      <a:prstDash val="solid"/>
                      <a:round/>
                      <a:headEnd len="sm" w="sm" type="none"/>
                      <a:tailEnd len="sm" w="sm" type="none"/>
                    </a:lnB>
                    <a:solidFill>
                      <a:srgbClr val="F7F7F7"/>
                    </a:solidFill>
                  </a:tcPr>
                </a:tc>
                <a:tc>
                  <a:txBody>
                    <a:bodyPr/>
                    <a:lstStyle/>
                    <a:p>
                      <a:pPr indent="0" lvl="0" marL="0" rtl="0" algn="l">
                        <a:spcBef>
                          <a:spcPts val="0"/>
                        </a:spcBef>
                        <a:spcAft>
                          <a:spcPts val="0"/>
                        </a:spcAft>
                        <a:buNone/>
                      </a:pPr>
                      <a:r>
                        <a:t/>
                      </a:r>
                      <a:endParaRPr/>
                    </a:p>
                  </a:txBody>
                  <a:tcPr marT="91425" marB="91425" marR="137150" marL="137150" anchor="ctr">
                    <a:lnL cap="flat" cmpd="sng" w="9525">
                      <a:solidFill>
                        <a:srgbClr val="EBEBEB"/>
                      </a:solidFill>
                      <a:prstDash val="solid"/>
                      <a:round/>
                      <a:headEnd len="sm" w="sm" type="none"/>
                      <a:tailEnd len="sm" w="sm" type="none"/>
                    </a:lnL>
                    <a:lnR cap="flat" cmpd="sng" w="9525">
                      <a:solidFill>
                        <a:srgbClr val="EBEBEB"/>
                      </a:solidFill>
                      <a:prstDash val="solid"/>
                      <a:round/>
                      <a:headEnd len="sm" w="sm" type="none"/>
                      <a:tailEnd len="sm" w="sm" type="none"/>
                    </a:lnR>
                    <a:lnT cap="flat" cmpd="sng" w="9525">
                      <a:solidFill>
                        <a:srgbClr val="EBEBEB"/>
                      </a:solidFill>
                      <a:prstDash val="solid"/>
                      <a:round/>
                      <a:headEnd len="sm" w="sm" type="none"/>
                      <a:tailEnd len="sm" w="sm" type="none"/>
                    </a:lnT>
                    <a:lnB cap="flat" cmpd="sng" w="9525">
                      <a:solidFill>
                        <a:srgbClr val="EBEBEB"/>
                      </a:solidFill>
                      <a:prstDash val="solid"/>
                      <a:round/>
                      <a:headEnd len="sm" w="sm" type="none"/>
                      <a:tailEnd len="sm" w="sm" type="none"/>
                    </a:lnB>
                    <a:solidFill>
                      <a:srgbClr val="F7F7F7"/>
                    </a:solidFill>
                  </a:tcPr>
                </a:tc>
                <a:tc>
                  <a:txBody>
                    <a:bodyPr/>
                    <a:lstStyle/>
                    <a:p>
                      <a:pPr indent="0" lvl="0" marL="0" rtl="0" algn="l">
                        <a:spcBef>
                          <a:spcPts val="0"/>
                        </a:spcBef>
                        <a:spcAft>
                          <a:spcPts val="0"/>
                        </a:spcAft>
                        <a:buNone/>
                      </a:pPr>
                      <a:r>
                        <a:t/>
                      </a:r>
                      <a:endParaRPr/>
                    </a:p>
                  </a:txBody>
                  <a:tcPr marT="91425" marB="91425" marR="137150" marL="137150" anchor="ctr">
                    <a:lnL cap="flat" cmpd="sng" w="9525">
                      <a:solidFill>
                        <a:srgbClr val="EBEBEB"/>
                      </a:solidFill>
                      <a:prstDash val="solid"/>
                      <a:round/>
                      <a:headEnd len="sm" w="sm" type="none"/>
                      <a:tailEnd len="sm" w="sm" type="none"/>
                    </a:lnL>
                    <a:lnR cap="flat" cmpd="sng" w="9525">
                      <a:solidFill>
                        <a:srgbClr val="EBEBEB"/>
                      </a:solidFill>
                      <a:prstDash val="solid"/>
                      <a:round/>
                      <a:headEnd len="sm" w="sm" type="none"/>
                      <a:tailEnd len="sm" w="sm" type="none"/>
                    </a:lnR>
                    <a:lnT cap="flat" cmpd="sng" w="9525">
                      <a:solidFill>
                        <a:srgbClr val="EBEBEB"/>
                      </a:solidFill>
                      <a:prstDash val="solid"/>
                      <a:round/>
                      <a:headEnd len="sm" w="sm" type="none"/>
                      <a:tailEnd len="sm" w="sm" type="none"/>
                    </a:lnT>
                    <a:lnB cap="flat" cmpd="sng" w="9525">
                      <a:solidFill>
                        <a:srgbClr val="EBEBEB"/>
                      </a:solidFill>
                      <a:prstDash val="solid"/>
                      <a:round/>
                      <a:headEnd len="sm" w="sm" type="none"/>
                      <a:tailEnd len="sm" w="sm" type="none"/>
                    </a:lnB>
                    <a:solidFill>
                      <a:srgbClr val="F7F7F7"/>
                    </a:solidFill>
                  </a:tcPr>
                </a:tc>
                <a:tc>
                  <a:txBody>
                    <a:bodyPr/>
                    <a:lstStyle/>
                    <a:p>
                      <a:pPr indent="0" lvl="0" marL="0" rtl="0" algn="l">
                        <a:spcBef>
                          <a:spcPts val="0"/>
                        </a:spcBef>
                        <a:spcAft>
                          <a:spcPts val="0"/>
                        </a:spcAft>
                        <a:buNone/>
                      </a:pPr>
                      <a:r>
                        <a:t/>
                      </a:r>
                      <a:endParaRPr/>
                    </a:p>
                  </a:txBody>
                  <a:tcPr marT="91425" marB="91425" marR="137150" marL="137150" anchor="ctr">
                    <a:lnL cap="flat" cmpd="sng" w="9525">
                      <a:solidFill>
                        <a:srgbClr val="EBEBEB"/>
                      </a:solidFill>
                      <a:prstDash val="solid"/>
                      <a:round/>
                      <a:headEnd len="sm" w="sm" type="none"/>
                      <a:tailEnd len="sm" w="sm" type="none"/>
                    </a:lnL>
                    <a:lnR cap="flat" cmpd="sng" w="9525">
                      <a:solidFill>
                        <a:srgbClr val="EBEBEB"/>
                      </a:solidFill>
                      <a:prstDash val="solid"/>
                      <a:round/>
                      <a:headEnd len="sm" w="sm" type="none"/>
                      <a:tailEnd len="sm" w="sm" type="none"/>
                    </a:lnR>
                    <a:lnT cap="flat" cmpd="sng" w="9525">
                      <a:solidFill>
                        <a:srgbClr val="EBEBEB"/>
                      </a:solidFill>
                      <a:prstDash val="solid"/>
                      <a:round/>
                      <a:headEnd len="sm" w="sm" type="none"/>
                      <a:tailEnd len="sm" w="sm" type="none"/>
                    </a:lnT>
                    <a:lnB cap="flat" cmpd="sng" w="9525">
                      <a:solidFill>
                        <a:srgbClr val="EBEBEB"/>
                      </a:solidFill>
                      <a:prstDash val="solid"/>
                      <a:round/>
                      <a:headEnd len="sm" w="sm" type="none"/>
                      <a:tailEnd len="sm" w="sm" type="none"/>
                    </a:lnB>
                    <a:solidFill>
                      <a:srgbClr val="F7F7F7"/>
                    </a:solidFill>
                  </a:tcPr>
                </a:tc>
              </a:tr>
              <a:tr h="685900">
                <a:tc>
                  <a:txBody>
                    <a:bodyPr/>
                    <a:lstStyle/>
                    <a:p>
                      <a:pPr indent="0" lvl="0" marL="0" rtl="0" algn="l">
                        <a:spcBef>
                          <a:spcPts val="0"/>
                        </a:spcBef>
                        <a:spcAft>
                          <a:spcPts val="0"/>
                        </a:spcAft>
                        <a:buNone/>
                      </a:pPr>
                      <a:r>
                        <a:t/>
                      </a:r>
                      <a:endParaRPr/>
                    </a:p>
                  </a:txBody>
                  <a:tcPr marT="91425" marB="91425" marR="137150" marL="137150" anchor="ctr">
                    <a:lnL cap="flat" cmpd="sng" w="9525">
                      <a:solidFill>
                        <a:srgbClr val="9E9E9E">
                          <a:alpha val="0"/>
                        </a:srgbClr>
                      </a:solidFill>
                      <a:prstDash val="solid"/>
                      <a:round/>
                      <a:headEnd len="sm" w="sm" type="none"/>
                      <a:tailEnd len="sm" w="sm" type="none"/>
                    </a:lnL>
                    <a:lnR cap="flat" cmpd="sng" w="9525">
                      <a:solidFill>
                        <a:srgbClr val="EBEBEB"/>
                      </a:solidFill>
                      <a:prstDash val="solid"/>
                      <a:round/>
                      <a:headEnd len="sm" w="sm" type="none"/>
                      <a:tailEnd len="sm" w="sm" type="none"/>
                    </a:lnR>
                    <a:lnT cap="flat" cmpd="sng" w="9525">
                      <a:solidFill>
                        <a:srgbClr val="EBEBEB"/>
                      </a:solidFill>
                      <a:prstDash val="solid"/>
                      <a:round/>
                      <a:headEnd len="sm" w="sm" type="none"/>
                      <a:tailEnd len="sm" w="sm" type="none"/>
                    </a:lnT>
                    <a:lnB cap="flat" cmpd="sng" w="9525">
                      <a:solidFill>
                        <a:srgbClr val="EBEBEB"/>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137150" marL="137150" anchor="ctr">
                    <a:lnL cap="flat" cmpd="sng" w="9525">
                      <a:solidFill>
                        <a:srgbClr val="EBEBEB"/>
                      </a:solidFill>
                      <a:prstDash val="solid"/>
                      <a:round/>
                      <a:headEnd len="sm" w="sm" type="none"/>
                      <a:tailEnd len="sm" w="sm" type="none"/>
                    </a:lnL>
                    <a:lnR cap="flat" cmpd="sng" w="9525">
                      <a:solidFill>
                        <a:srgbClr val="EBEBEB"/>
                      </a:solidFill>
                      <a:prstDash val="solid"/>
                      <a:round/>
                      <a:headEnd len="sm" w="sm" type="none"/>
                      <a:tailEnd len="sm" w="sm" type="none"/>
                    </a:lnR>
                    <a:lnT cap="flat" cmpd="sng" w="9525">
                      <a:solidFill>
                        <a:srgbClr val="EBEBEB"/>
                      </a:solidFill>
                      <a:prstDash val="solid"/>
                      <a:round/>
                      <a:headEnd len="sm" w="sm" type="none"/>
                      <a:tailEnd len="sm" w="sm" type="none"/>
                    </a:lnT>
                    <a:lnB cap="flat" cmpd="sng" w="9525">
                      <a:solidFill>
                        <a:srgbClr val="EBEBEB"/>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137150" marL="137150" anchor="ctr">
                    <a:lnL cap="flat" cmpd="sng" w="9525">
                      <a:solidFill>
                        <a:srgbClr val="EBEBEB"/>
                      </a:solidFill>
                      <a:prstDash val="solid"/>
                      <a:round/>
                      <a:headEnd len="sm" w="sm" type="none"/>
                      <a:tailEnd len="sm" w="sm" type="none"/>
                    </a:lnL>
                    <a:lnR cap="flat" cmpd="sng" w="9525">
                      <a:solidFill>
                        <a:srgbClr val="EBEBEB"/>
                      </a:solidFill>
                      <a:prstDash val="solid"/>
                      <a:round/>
                      <a:headEnd len="sm" w="sm" type="none"/>
                      <a:tailEnd len="sm" w="sm" type="none"/>
                    </a:lnR>
                    <a:lnT cap="flat" cmpd="sng" w="9525">
                      <a:solidFill>
                        <a:srgbClr val="EBEBEB"/>
                      </a:solidFill>
                      <a:prstDash val="solid"/>
                      <a:round/>
                      <a:headEnd len="sm" w="sm" type="none"/>
                      <a:tailEnd len="sm" w="sm" type="none"/>
                    </a:lnT>
                    <a:lnB cap="flat" cmpd="sng" w="9525">
                      <a:solidFill>
                        <a:srgbClr val="EBEBEB"/>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137150" marL="137150" anchor="ctr">
                    <a:lnL cap="flat" cmpd="sng" w="9525">
                      <a:solidFill>
                        <a:srgbClr val="EBEBEB"/>
                      </a:solidFill>
                      <a:prstDash val="solid"/>
                      <a:round/>
                      <a:headEnd len="sm" w="sm" type="none"/>
                      <a:tailEnd len="sm" w="sm" type="none"/>
                    </a:lnL>
                    <a:lnR cap="flat" cmpd="sng" w="9525">
                      <a:solidFill>
                        <a:srgbClr val="EBEBEB"/>
                      </a:solidFill>
                      <a:prstDash val="solid"/>
                      <a:round/>
                      <a:headEnd len="sm" w="sm" type="none"/>
                      <a:tailEnd len="sm" w="sm" type="none"/>
                    </a:lnR>
                    <a:lnT cap="flat" cmpd="sng" w="9525">
                      <a:solidFill>
                        <a:srgbClr val="EBEBEB"/>
                      </a:solidFill>
                      <a:prstDash val="solid"/>
                      <a:round/>
                      <a:headEnd len="sm" w="sm" type="none"/>
                      <a:tailEnd len="sm" w="sm" type="none"/>
                    </a:lnT>
                    <a:lnB cap="flat" cmpd="sng" w="9525">
                      <a:solidFill>
                        <a:srgbClr val="EBEBEB"/>
                      </a:solidFill>
                      <a:prstDash val="solid"/>
                      <a:round/>
                      <a:headEnd len="sm" w="sm" type="none"/>
                      <a:tailEnd len="sm" w="sm" type="none"/>
                    </a:lnB>
                  </a:tcPr>
                </a:tc>
              </a:tr>
            </a:tbl>
          </a:graphicData>
        </a:graphic>
      </p:graphicFrame>
      <p:pic>
        <p:nvPicPr>
          <p:cNvPr id="1741" name="Google Shape;1741;p176"/>
          <p:cNvPicPr preferRelativeResize="0"/>
          <p:nvPr/>
        </p:nvPicPr>
        <p:blipFill rotWithShape="1">
          <a:blip r:embed="rId3">
            <a:alphaModFix/>
          </a:blip>
          <a:srcRect b="0" l="0" r="10" t="0"/>
          <a:stretch/>
        </p:blipFill>
        <p:spPr>
          <a:xfrm>
            <a:off x="4500769" y="2144763"/>
            <a:ext cx="322462" cy="319375"/>
          </a:xfrm>
          <a:prstGeom prst="rect">
            <a:avLst/>
          </a:prstGeom>
          <a:noFill/>
          <a:ln>
            <a:noFill/>
          </a:ln>
        </p:spPr>
      </p:pic>
      <p:pic>
        <p:nvPicPr>
          <p:cNvPr id="1742" name="Google Shape;1742;p176"/>
          <p:cNvPicPr preferRelativeResize="0"/>
          <p:nvPr/>
        </p:nvPicPr>
        <p:blipFill rotWithShape="1">
          <a:blip r:embed="rId3">
            <a:alphaModFix/>
          </a:blip>
          <a:srcRect b="0" l="0" r="10" t="0"/>
          <a:stretch/>
        </p:blipFill>
        <p:spPr>
          <a:xfrm>
            <a:off x="4500769" y="2810125"/>
            <a:ext cx="322462" cy="319375"/>
          </a:xfrm>
          <a:prstGeom prst="rect">
            <a:avLst/>
          </a:prstGeom>
          <a:noFill/>
          <a:ln>
            <a:noFill/>
          </a:ln>
        </p:spPr>
      </p:pic>
      <p:pic>
        <p:nvPicPr>
          <p:cNvPr id="1743" name="Google Shape;1743;p176"/>
          <p:cNvPicPr preferRelativeResize="0"/>
          <p:nvPr/>
        </p:nvPicPr>
        <p:blipFill rotWithShape="1">
          <a:blip r:embed="rId3">
            <a:alphaModFix/>
          </a:blip>
          <a:srcRect b="0" l="0" r="10" t="0"/>
          <a:stretch/>
        </p:blipFill>
        <p:spPr>
          <a:xfrm>
            <a:off x="4500769" y="3487363"/>
            <a:ext cx="322462" cy="319375"/>
          </a:xfrm>
          <a:prstGeom prst="rect">
            <a:avLst/>
          </a:prstGeom>
          <a:noFill/>
          <a:ln>
            <a:noFill/>
          </a:ln>
        </p:spPr>
      </p:pic>
      <p:pic>
        <p:nvPicPr>
          <p:cNvPr id="1744" name="Google Shape;1744;p176"/>
          <p:cNvPicPr preferRelativeResize="0"/>
          <p:nvPr/>
        </p:nvPicPr>
        <p:blipFill rotWithShape="1">
          <a:blip r:embed="rId3">
            <a:alphaModFix/>
          </a:blip>
          <a:srcRect b="0" l="0" r="10" t="0"/>
          <a:stretch/>
        </p:blipFill>
        <p:spPr>
          <a:xfrm>
            <a:off x="4500769" y="4164600"/>
            <a:ext cx="322462" cy="319375"/>
          </a:xfrm>
          <a:prstGeom prst="rect">
            <a:avLst/>
          </a:prstGeom>
          <a:noFill/>
          <a:ln>
            <a:noFill/>
          </a:ln>
        </p:spPr>
      </p:pic>
      <p:pic>
        <p:nvPicPr>
          <p:cNvPr id="1745" name="Google Shape;1745;p176"/>
          <p:cNvPicPr preferRelativeResize="0"/>
          <p:nvPr/>
        </p:nvPicPr>
        <p:blipFill rotWithShape="1">
          <a:blip r:embed="rId3">
            <a:alphaModFix/>
          </a:blip>
          <a:srcRect b="0" l="0" r="10" t="0"/>
          <a:stretch/>
        </p:blipFill>
        <p:spPr>
          <a:xfrm>
            <a:off x="4500769" y="4853713"/>
            <a:ext cx="322462" cy="319375"/>
          </a:xfrm>
          <a:prstGeom prst="rect">
            <a:avLst/>
          </a:prstGeom>
          <a:noFill/>
          <a:ln>
            <a:noFill/>
          </a:ln>
        </p:spPr>
      </p:pic>
      <p:pic>
        <p:nvPicPr>
          <p:cNvPr id="1746" name="Google Shape;1746;p176"/>
          <p:cNvPicPr preferRelativeResize="0"/>
          <p:nvPr/>
        </p:nvPicPr>
        <p:blipFill rotWithShape="1">
          <a:blip r:embed="rId3">
            <a:alphaModFix/>
          </a:blip>
          <a:srcRect b="0" l="0" r="10" t="0"/>
          <a:stretch/>
        </p:blipFill>
        <p:spPr>
          <a:xfrm>
            <a:off x="9407769" y="2097263"/>
            <a:ext cx="322462" cy="319375"/>
          </a:xfrm>
          <a:prstGeom prst="rect">
            <a:avLst/>
          </a:prstGeom>
          <a:noFill/>
          <a:ln>
            <a:noFill/>
          </a:ln>
        </p:spPr>
      </p:pic>
      <p:pic>
        <p:nvPicPr>
          <p:cNvPr id="1747" name="Google Shape;1747;p176"/>
          <p:cNvPicPr preferRelativeResize="0"/>
          <p:nvPr/>
        </p:nvPicPr>
        <p:blipFill rotWithShape="1">
          <a:blip r:embed="rId3">
            <a:alphaModFix/>
          </a:blip>
          <a:srcRect b="0" l="0" r="10" t="0"/>
          <a:stretch/>
        </p:blipFill>
        <p:spPr>
          <a:xfrm>
            <a:off x="9407769" y="3481400"/>
            <a:ext cx="322462" cy="319375"/>
          </a:xfrm>
          <a:prstGeom prst="rect">
            <a:avLst/>
          </a:prstGeom>
          <a:noFill/>
          <a:ln>
            <a:noFill/>
          </a:ln>
        </p:spPr>
      </p:pic>
      <p:sp>
        <p:nvSpPr>
          <p:cNvPr id="1748" name="Google Shape;1748;p176"/>
          <p:cNvSpPr txBox="1"/>
          <p:nvPr/>
        </p:nvSpPr>
        <p:spPr>
          <a:xfrm>
            <a:off x="447775" y="55441"/>
            <a:ext cx="5148900" cy="816300"/>
          </a:xfrm>
          <a:prstGeom prst="rect">
            <a:avLst/>
          </a:prstGeom>
          <a:noFill/>
          <a:ln>
            <a:noFill/>
          </a:ln>
        </p:spPr>
        <p:txBody>
          <a:bodyPr anchorCtr="0" anchor="ctr" bIns="91425" lIns="438900" spcFirstLastPara="1" rIns="91425" wrap="square" tIns="91425">
            <a:noAutofit/>
          </a:bodyPr>
          <a:lstStyle/>
          <a:p>
            <a:pPr indent="0" lvl="0" marL="0" rtl="0" algn="l">
              <a:spcBef>
                <a:spcPts val="0"/>
              </a:spcBef>
              <a:spcAft>
                <a:spcPts val="0"/>
              </a:spcAft>
              <a:buNone/>
            </a:pPr>
            <a:r>
              <a:rPr lang="en" sz="900">
                <a:solidFill>
                  <a:srgbClr val="EE0000"/>
                </a:solidFill>
                <a:latin typeface="Overpass SemiBold"/>
                <a:ea typeface="Overpass SemiBold"/>
                <a:cs typeface="Overpass SemiBold"/>
                <a:sym typeface="Overpass SemiBold"/>
              </a:rPr>
              <a:t>As of Red Hat Satellite 6.5: </a:t>
            </a:r>
            <a:endParaRPr sz="900">
              <a:solidFill>
                <a:srgbClr val="EE0000"/>
              </a:solidFill>
              <a:latin typeface="Overpass SemiBold"/>
              <a:ea typeface="Overpass SemiBold"/>
              <a:cs typeface="Overpass SemiBold"/>
              <a:sym typeface="Overpass SemiBold"/>
            </a:endParaRPr>
          </a:p>
        </p:txBody>
      </p:sp>
      <p:sp>
        <p:nvSpPr>
          <p:cNvPr id="1749" name="Google Shape;1749;p176"/>
          <p:cNvSpPr txBox="1"/>
          <p:nvPr/>
        </p:nvSpPr>
        <p:spPr>
          <a:xfrm>
            <a:off x="81975" y="6169556"/>
            <a:ext cx="731700" cy="143700"/>
          </a:xfrm>
          <a:prstGeom prst="rect">
            <a:avLst/>
          </a:prstGeom>
          <a:noFill/>
          <a:ln>
            <a:noFill/>
          </a:ln>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sz="800">
                <a:latin typeface="Overpass SemiBold"/>
                <a:ea typeface="Overpass SemiBold"/>
                <a:cs typeface="Overpass SemiBold"/>
                <a:sym typeface="Overpass SemiBold"/>
              </a:rPr>
              <a:t>‹#›</a:t>
            </a:fld>
            <a:endParaRPr sz="800">
              <a:latin typeface="Overpass SemiBold"/>
              <a:ea typeface="Overpass SemiBold"/>
              <a:cs typeface="Overpass SemiBold"/>
              <a:sym typeface="Overpass SemiBold"/>
            </a:endParaRPr>
          </a:p>
        </p:txBody>
      </p:sp>
      <p:pic>
        <p:nvPicPr>
          <p:cNvPr id="1750" name="Google Shape;1750;p176"/>
          <p:cNvPicPr preferRelativeResize="0"/>
          <p:nvPr/>
        </p:nvPicPr>
        <p:blipFill>
          <a:blip r:embed="rId4">
            <a:alphaModFix/>
          </a:blip>
          <a:stretch>
            <a:fillRect/>
          </a:stretch>
        </p:blipFill>
        <p:spPr>
          <a:xfrm>
            <a:off x="1999425" y="2097275"/>
            <a:ext cx="580072" cy="414338"/>
          </a:xfrm>
          <a:prstGeom prst="rect">
            <a:avLst/>
          </a:prstGeom>
          <a:noFill/>
          <a:ln>
            <a:noFill/>
          </a:ln>
        </p:spPr>
      </p:pic>
      <p:pic>
        <p:nvPicPr>
          <p:cNvPr id="1751" name="Google Shape;1751;p176"/>
          <p:cNvPicPr preferRelativeResize="0"/>
          <p:nvPr/>
        </p:nvPicPr>
        <p:blipFill>
          <a:blip r:embed="rId5">
            <a:alphaModFix/>
          </a:blip>
          <a:stretch>
            <a:fillRect/>
          </a:stretch>
        </p:blipFill>
        <p:spPr>
          <a:xfrm>
            <a:off x="1752713" y="2762013"/>
            <a:ext cx="1073488" cy="319385"/>
          </a:xfrm>
          <a:prstGeom prst="rect">
            <a:avLst/>
          </a:prstGeom>
          <a:noFill/>
          <a:ln>
            <a:noFill/>
          </a:ln>
        </p:spPr>
      </p:pic>
      <p:pic>
        <p:nvPicPr>
          <p:cNvPr id="1752" name="Google Shape;1752;p176"/>
          <p:cNvPicPr preferRelativeResize="0"/>
          <p:nvPr/>
        </p:nvPicPr>
        <p:blipFill rotWithShape="1">
          <a:blip r:embed="rId6">
            <a:alphaModFix/>
          </a:blip>
          <a:srcRect b="18295" l="0" r="0" t="13588"/>
          <a:stretch/>
        </p:blipFill>
        <p:spPr>
          <a:xfrm>
            <a:off x="1503017" y="3353800"/>
            <a:ext cx="1572865" cy="595200"/>
          </a:xfrm>
          <a:prstGeom prst="rect">
            <a:avLst/>
          </a:prstGeom>
          <a:noFill/>
          <a:ln>
            <a:noFill/>
          </a:ln>
        </p:spPr>
      </p:pic>
      <p:pic>
        <p:nvPicPr>
          <p:cNvPr id="1753" name="Google Shape;1753;p176"/>
          <p:cNvPicPr preferRelativeResize="0"/>
          <p:nvPr/>
        </p:nvPicPr>
        <p:blipFill>
          <a:blip r:embed="rId7">
            <a:alphaModFix/>
          </a:blip>
          <a:stretch>
            <a:fillRect/>
          </a:stretch>
        </p:blipFill>
        <p:spPr>
          <a:xfrm>
            <a:off x="1752737" y="4730654"/>
            <a:ext cx="1073475" cy="595193"/>
          </a:xfrm>
          <a:prstGeom prst="rect">
            <a:avLst/>
          </a:prstGeom>
          <a:noFill/>
          <a:ln>
            <a:noFill/>
          </a:ln>
        </p:spPr>
      </p:pic>
      <p:sp>
        <p:nvSpPr>
          <p:cNvPr id="1754" name="Google Shape;1754;p176"/>
          <p:cNvSpPr txBox="1"/>
          <p:nvPr/>
        </p:nvSpPr>
        <p:spPr>
          <a:xfrm>
            <a:off x="1035850" y="5463174"/>
            <a:ext cx="4866900" cy="46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000000"/>
                </a:solidFill>
                <a:latin typeface="Overpass Light"/>
                <a:ea typeface="Overpass Light"/>
                <a:cs typeface="Overpass Light"/>
                <a:sym typeface="Overpass Light"/>
              </a:rPr>
              <a:t>AWS includes AWS Cloud for Government</a:t>
            </a:r>
            <a:endParaRPr sz="1000">
              <a:solidFill>
                <a:srgbClr val="000000"/>
              </a:solidFill>
              <a:latin typeface="Overpass Light"/>
              <a:ea typeface="Overpass Light"/>
              <a:cs typeface="Overpass Light"/>
              <a:sym typeface="Overpass Light"/>
            </a:endParaRPr>
          </a:p>
          <a:p>
            <a:pPr indent="0" lvl="0" marL="0" rtl="0" algn="l">
              <a:spcBef>
                <a:spcPts val="0"/>
              </a:spcBef>
              <a:spcAft>
                <a:spcPts val="0"/>
              </a:spcAft>
              <a:buNone/>
            </a:pPr>
            <a:r>
              <a:rPr lang="en" sz="1000">
                <a:solidFill>
                  <a:srgbClr val="000000"/>
                </a:solidFill>
                <a:latin typeface="Overpass Light"/>
                <a:ea typeface="Overpass Light"/>
                <a:cs typeface="Overpass Light"/>
                <a:sym typeface="Overpass Light"/>
              </a:rPr>
              <a:t>Azure includes Microsoft Azure for Government</a:t>
            </a:r>
            <a:endParaRPr sz="1000">
              <a:solidFill>
                <a:srgbClr val="000000"/>
              </a:solidFill>
              <a:latin typeface="Overpass Light"/>
              <a:ea typeface="Overpass Light"/>
              <a:cs typeface="Overpass Light"/>
              <a:sym typeface="Overpass Light"/>
            </a:endParaRPr>
          </a:p>
        </p:txBody>
      </p:sp>
      <p:sp>
        <p:nvSpPr>
          <p:cNvPr id="1755" name="Google Shape;1755;p176"/>
          <p:cNvSpPr txBox="1"/>
          <p:nvPr/>
        </p:nvSpPr>
        <p:spPr>
          <a:xfrm>
            <a:off x="5795137" y="5463174"/>
            <a:ext cx="4866900" cy="46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000000"/>
                </a:solidFill>
                <a:latin typeface="Overpass Light"/>
                <a:ea typeface="Overpass Light"/>
                <a:cs typeface="Overpass Light"/>
                <a:sym typeface="Overpass Light"/>
              </a:rPr>
              <a:t>*Cloud </a:t>
            </a:r>
            <a:r>
              <a:rPr lang="en" sz="1000">
                <a:latin typeface="Overpass Light"/>
                <a:ea typeface="Overpass Light"/>
                <a:cs typeface="Overpass Light"/>
                <a:sym typeface="Overpass Light"/>
              </a:rPr>
              <a:t>p</a:t>
            </a:r>
            <a:r>
              <a:rPr lang="en" sz="1000">
                <a:solidFill>
                  <a:srgbClr val="000000"/>
                </a:solidFill>
                <a:latin typeface="Overpass Light"/>
                <a:ea typeface="Overpass Light"/>
                <a:cs typeface="Overpass Light"/>
                <a:sym typeface="Overpass Light"/>
              </a:rPr>
              <a:t>roviders</a:t>
            </a:r>
            <a:r>
              <a:rPr lang="en" sz="1000">
                <a:solidFill>
                  <a:srgbClr val="000000"/>
                </a:solidFill>
                <a:latin typeface="Overpass Light"/>
                <a:ea typeface="Overpass Light"/>
                <a:cs typeface="Overpass Light"/>
                <a:sym typeface="Overpass Light"/>
              </a:rPr>
              <a:t> not listed require a support exception</a:t>
            </a:r>
            <a:endParaRPr sz="1000">
              <a:solidFill>
                <a:srgbClr val="000000"/>
              </a:solidFill>
              <a:latin typeface="Overpass Light"/>
              <a:ea typeface="Overpass Light"/>
              <a:cs typeface="Overpass Light"/>
              <a:sym typeface="Overpass Light"/>
            </a:endParaRPr>
          </a:p>
          <a:p>
            <a:pPr indent="0" lvl="0" marL="0" rtl="0" algn="l">
              <a:spcBef>
                <a:spcPts val="0"/>
              </a:spcBef>
              <a:spcAft>
                <a:spcPts val="0"/>
              </a:spcAft>
              <a:buNone/>
            </a:pPr>
            <a:r>
              <a:rPr lang="en" sz="1000">
                <a:latin typeface="Overpass Light"/>
                <a:ea typeface="Overpass Light"/>
                <a:cs typeface="Overpass Light"/>
                <a:sym typeface="Overpass Light"/>
              </a:rPr>
              <a:t>Where Satellite is mentioned, Capsules are also supported.</a:t>
            </a:r>
            <a:endParaRPr sz="1000">
              <a:latin typeface="Overpass Light"/>
              <a:ea typeface="Overpass Light"/>
              <a:cs typeface="Overpass Light"/>
              <a:sym typeface="Overpass Light"/>
            </a:endParaRPr>
          </a:p>
        </p:txBody>
      </p:sp>
      <p:pic>
        <p:nvPicPr>
          <p:cNvPr id="1756" name="Google Shape;1756;p176"/>
          <p:cNvPicPr preferRelativeResize="0"/>
          <p:nvPr/>
        </p:nvPicPr>
        <p:blipFill>
          <a:blip r:embed="rId8">
            <a:alphaModFix/>
          </a:blip>
          <a:stretch>
            <a:fillRect/>
          </a:stretch>
        </p:blipFill>
        <p:spPr>
          <a:xfrm>
            <a:off x="1589000" y="4007650"/>
            <a:ext cx="1400900" cy="664350"/>
          </a:xfrm>
          <a:prstGeom prst="rect">
            <a:avLst/>
          </a:prstGeom>
          <a:noFill/>
          <a:ln>
            <a:noFill/>
          </a:ln>
        </p:spPr>
      </p:pic>
      <p:pic>
        <p:nvPicPr>
          <p:cNvPr id="1757" name="Google Shape;1757;p176"/>
          <p:cNvPicPr preferRelativeResize="0"/>
          <p:nvPr/>
        </p:nvPicPr>
        <p:blipFill rotWithShape="1">
          <a:blip r:embed="rId3">
            <a:alphaModFix/>
          </a:blip>
          <a:srcRect b="0" l="0" r="10" t="0"/>
          <a:stretch/>
        </p:blipFill>
        <p:spPr>
          <a:xfrm>
            <a:off x="6954269" y="2144763"/>
            <a:ext cx="322462" cy="319375"/>
          </a:xfrm>
          <a:prstGeom prst="rect">
            <a:avLst/>
          </a:prstGeom>
          <a:noFill/>
          <a:ln>
            <a:noFill/>
          </a:ln>
        </p:spPr>
      </p:pic>
      <p:pic>
        <p:nvPicPr>
          <p:cNvPr id="1758" name="Google Shape;1758;p176"/>
          <p:cNvPicPr preferRelativeResize="0"/>
          <p:nvPr/>
        </p:nvPicPr>
        <p:blipFill rotWithShape="1">
          <a:blip r:embed="rId3">
            <a:alphaModFix/>
          </a:blip>
          <a:srcRect b="0" l="0" r="10" t="0"/>
          <a:stretch/>
        </p:blipFill>
        <p:spPr>
          <a:xfrm>
            <a:off x="6954269" y="2810125"/>
            <a:ext cx="322462" cy="319375"/>
          </a:xfrm>
          <a:prstGeom prst="rect">
            <a:avLst/>
          </a:prstGeom>
          <a:noFill/>
          <a:ln>
            <a:noFill/>
          </a:ln>
        </p:spPr>
      </p:pic>
      <p:pic>
        <p:nvPicPr>
          <p:cNvPr id="1759" name="Google Shape;1759;p176"/>
          <p:cNvPicPr preferRelativeResize="0"/>
          <p:nvPr/>
        </p:nvPicPr>
        <p:blipFill rotWithShape="1">
          <a:blip r:embed="rId3">
            <a:alphaModFix/>
          </a:blip>
          <a:srcRect b="0" l="0" r="10" t="0"/>
          <a:stretch/>
        </p:blipFill>
        <p:spPr>
          <a:xfrm>
            <a:off x="6954269" y="3487363"/>
            <a:ext cx="322462" cy="319375"/>
          </a:xfrm>
          <a:prstGeom prst="rect">
            <a:avLst/>
          </a:prstGeom>
          <a:noFill/>
          <a:ln>
            <a:noFill/>
          </a:ln>
        </p:spPr>
      </p:pic>
      <p:pic>
        <p:nvPicPr>
          <p:cNvPr id="1760" name="Google Shape;1760;p176"/>
          <p:cNvPicPr preferRelativeResize="0"/>
          <p:nvPr/>
        </p:nvPicPr>
        <p:blipFill rotWithShape="1">
          <a:blip r:embed="rId3">
            <a:alphaModFix/>
          </a:blip>
          <a:srcRect b="0" l="0" r="10" t="0"/>
          <a:stretch/>
        </p:blipFill>
        <p:spPr>
          <a:xfrm>
            <a:off x="6954269" y="4164600"/>
            <a:ext cx="322462" cy="319375"/>
          </a:xfrm>
          <a:prstGeom prst="rect">
            <a:avLst/>
          </a:prstGeom>
          <a:noFill/>
          <a:ln>
            <a:noFill/>
          </a:ln>
        </p:spPr>
      </p:pic>
      <p:pic>
        <p:nvPicPr>
          <p:cNvPr id="1761" name="Google Shape;1761;p176"/>
          <p:cNvPicPr preferRelativeResize="0"/>
          <p:nvPr/>
        </p:nvPicPr>
        <p:blipFill rotWithShape="1">
          <a:blip r:embed="rId3">
            <a:alphaModFix/>
          </a:blip>
          <a:srcRect b="0" l="0" r="10" t="0"/>
          <a:stretch/>
        </p:blipFill>
        <p:spPr>
          <a:xfrm>
            <a:off x="6954269" y="4853713"/>
            <a:ext cx="322462" cy="319375"/>
          </a:xfrm>
          <a:prstGeom prst="rect">
            <a:avLst/>
          </a:prstGeom>
          <a:noFill/>
          <a:ln>
            <a:noFill/>
          </a:ln>
        </p:spPr>
      </p:pic>
      <p:pic>
        <p:nvPicPr>
          <p:cNvPr id="1762" name="Google Shape;1762;p176"/>
          <p:cNvPicPr preferRelativeResize="0"/>
          <p:nvPr/>
        </p:nvPicPr>
        <p:blipFill rotWithShape="1">
          <a:blip r:embed="rId9">
            <a:alphaModFix/>
          </a:blip>
          <a:srcRect b="119" l="0" r="0" t="119"/>
          <a:stretch/>
        </p:blipFill>
        <p:spPr>
          <a:xfrm>
            <a:off x="9407769" y="2810125"/>
            <a:ext cx="322463" cy="319375"/>
          </a:xfrm>
          <a:prstGeom prst="rect">
            <a:avLst/>
          </a:prstGeom>
          <a:noFill/>
          <a:ln>
            <a:noFill/>
          </a:ln>
        </p:spPr>
      </p:pic>
      <p:pic>
        <p:nvPicPr>
          <p:cNvPr id="1763" name="Google Shape;1763;p176"/>
          <p:cNvPicPr preferRelativeResize="0"/>
          <p:nvPr/>
        </p:nvPicPr>
        <p:blipFill rotWithShape="1">
          <a:blip r:embed="rId9">
            <a:alphaModFix/>
          </a:blip>
          <a:srcRect b="119" l="0" r="0" t="119"/>
          <a:stretch/>
        </p:blipFill>
        <p:spPr>
          <a:xfrm>
            <a:off x="9407769" y="4180138"/>
            <a:ext cx="322463" cy="319375"/>
          </a:xfrm>
          <a:prstGeom prst="rect">
            <a:avLst/>
          </a:prstGeom>
          <a:noFill/>
          <a:ln>
            <a:noFill/>
          </a:ln>
        </p:spPr>
      </p:pic>
      <p:pic>
        <p:nvPicPr>
          <p:cNvPr id="1764" name="Google Shape;1764;p176"/>
          <p:cNvPicPr preferRelativeResize="0"/>
          <p:nvPr/>
        </p:nvPicPr>
        <p:blipFill rotWithShape="1">
          <a:blip r:embed="rId9">
            <a:alphaModFix/>
          </a:blip>
          <a:srcRect b="119" l="0" r="0" t="119"/>
          <a:stretch/>
        </p:blipFill>
        <p:spPr>
          <a:xfrm>
            <a:off x="9407769" y="4878863"/>
            <a:ext cx="322463" cy="319375"/>
          </a:xfrm>
          <a:prstGeom prst="rect">
            <a:avLst/>
          </a:prstGeom>
          <a:noFill/>
          <a:ln>
            <a:noFill/>
          </a:ln>
        </p:spPr>
      </p:pic>
      <p:sp>
        <p:nvSpPr>
          <p:cNvPr id="1765" name="Google Shape;1765;p176"/>
          <p:cNvSpPr txBox="1"/>
          <p:nvPr/>
        </p:nvSpPr>
        <p:spPr>
          <a:xfrm>
            <a:off x="4056125" y="898200"/>
            <a:ext cx="7139400" cy="31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verpass Light"/>
                <a:ea typeface="Overpass Light"/>
                <a:cs typeface="Overpass Light"/>
                <a:sym typeface="Overpass Light"/>
              </a:rPr>
              <a:t>Running Satellite in the cloud typically means one of these three things: </a:t>
            </a:r>
            <a:endParaRPr>
              <a:latin typeface="Overpass Light"/>
              <a:ea typeface="Overpass Light"/>
              <a:cs typeface="Overpass Light"/>
              <a:sym typeface="Overpass Light"/>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69" name="Shape 1769"/>
        <p:cNvGrpSpPr/>
        <p:nvPr/>
      </p:nvGrpSpPr>
      <p:grpSpPr>
        <a:xfrm>
          <a:off x="0" y="0"/>
          <a:ext cx="0" cy="0"/>
          <a:chOff x="0" y="0"/>
          <a:chExt cx="0" cy="0"/>
        </a:xfrm>
      </p:grpSpPr>
      <p:sp>
        <p:nvSpPr>
          <p:cNvPr id="1770" name="Google Shape;1770;p177"/>
          <p:cNvSpPr txBox="1"/>
          <p:nvPr>
            <p:ph type="title"/>
          </p:nvPr>
        </p:nvSpPr>
        <p:spPr>
          <a:xfrm>
            <a:off x="447663" y="1084561"/>
            <a:ext cx="6822900" cy="2105100"/>
          </a:xfrm>
          <a:prstGeom prst="rect">
            <a:avLst/>
          </a:prstGeom>
        </p:spPr>
        <p:txBody>
          <a:bodyPr anchorCtr="0" anchor="t" bIns="91650" lIns="439925" spcFirstLastPara="1" rIns="91650" wrap="square" tIns="91650">
            <a:noAutofit/>
          </a:bodyPr>
          <a:lstStyle/>
          <a:p>
            <a:pPr indent="0" lvl="0" marL="0" rtl="0" algn="l">
              <a:spcBef>
                <a:spcPts val="0"/>
              </a:spcBef>
              <a:spcAft>
                <a:spcPts val="0"/>
              </a:spcAft>
              <a:buNone/>
            </a:pPr>
            <a:r>
              <a:rPr lang="en"/>
              <a:t>Lifecycle Environments</a:t>
            </a:r>
            <a:endParaRPr/>
          </a:p>
        </p:txBody>
      </p:sp>
      <p:sp>
        <p:nvSpPr>
          <p:cNvPr id="1771" name="Google Shape;1771;p177"/>
          <p:cNvSpPr txBox="1"/>
          <p:nvPr>
            <p:ph idx="1" type="subTitle"/>
          </p:nvPr>
        </p:nvSpPr>
        <p:spPr>
          <a:xfrm>
            <a:off x="447663" y="55441"/>
            <a:ext cx="5147400" cy="816600"/>
          </a:xfrm>
          <a:prstGeom prst="rect">
            <a:avLst/>
          </a:prstGeom>
        </p:spPr>
        <p:txBody>
          <a:bodyPr anchorCtr="0" anchor="ctr" bIns="91650" lIns="439925" spcFirstLastPara="1" rIns="91650" wrap="square" tIns="91650">
            <a:noAutofit/>
          </a:bodyPr>
          <a:lstStyle/>
          <a:p>
            <a:pPr indent="0" lvl="0" marL="0" rtl="0" algn="l">
              <a:spcBef>
                <a:spcPts val="0"/>
              </a:spcBef>
              <a:spcAft>
                <a:spcPts val="0"/>
              </a:spcAft>
              <a:buNone/>
            </a:pPr>
            <a:r>
              <a:rPr lang="en"/>
              <a:t>Red Hat Satellite 6.5</a:t>
            </a:r>
            <a:endParaRPr/>
          </a:p>
          <a:p>
            <a:pPr indent="0" lvl="0" marL="0" rtl="0" algn="l">
              <a:spcBef>
                <a:spcPts val="0"/>
              </a:spcBef>
              <a:spcAft>
                <a:spcPts val="0"/>
              </a:spcAft>
              <a:buNone/>
            </a:pPr>
            <a:r>
              <a:t/>
            </a:r>
            <a:endParaRPr/>
          </a:p>
        </p:txBody>
      </p:sp>
      <p:sp>
        <p:nvSpPr>
          <p:cNvPr id="1772" name="Google Shape;1772;p177"/>
          <p:cNvSpPr txBox="1"/>
          <p:nvPr>
            <p:ph idx="2" type="subTitle"/>
          </p:nvPr>
        </p:nvSpPr>
        <p:spPr>
          <a:xfrm>
            <a:off x="9249136" y="1743719"/>
            <a:ext cx="2124000" cy="3309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76" name="Shape 1776"/>
        <p:cNvGrpSpPr/>
        <p:nvPr/>
      </p:nvGrpSpPr>
      <p:grpSpPr>
        <a:xfrm>
          <a:off x="0" y="0"/>
          <a:ext cx="0" cy="0"/>
          <a:chOff x="0" y="0"/>
          <a:chExt cx="0" cy="0"/>
        </a:xfrm>
      </p:grpSpPr>
      <p:sp>
        <p:nvSpPr>
          <p:cNvPr id="1777" name="Google Shape;1777;p178"/>
          <p:cNvSpPr txBox="1"/>
          <p:nvPr>
            <p:ph idx="2" type="subTitle"/>
          </p:nvPr>
        </p:nvSpPr>
        <p:spPr>
          <a:xfrm>
            <a:off x="884829" y="6169550"/>
            <a:ext cx="9180600" cy="55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t/>
            </a:r>
            <a:endParaRPr/>
          </a:p>
        </p:txBody>
      </p:sp>
      <p:sp>
        <p:nvSpPr>
          <p:cNvPr id="1778" name="Google Shape;1778;p178"/>
          <p:cNvSpPr txBox="1"/>
          <p:nvPr>
            <p:ph type="title"/>
          </p:nvPr>
        </p:nvSpPr>
        <p:spPr>
          <a:xfrm>
            <a:off x="1752162" y="946000"/>
            <a:ext cx="8684700" cy="9672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Life-cycle environments</a:t>
            </a:r>
            <a:endParaRPr/>
          </a:p>
        </p:txBody>
      </p:sp>
      <p:sp>
        <p:nvSpPr>
          <p:cNvPr id="1779" name="Google Shape;1779;p178"/>
          <p:cNvSpPr txBox="1"/>
          <p:nvPr>
            <p:ph idx="1" type="subTitle"/>
          </p:nvPr>
        </p:nvSpPr>
        <p:spPr>
          <a:xfrm>
            <a:off x="447663" y="55441"/>
            <a:ext cx="5147400" cy="816600"/>
          </a:xfrm>
          <a:prstGeom prst="rect">
            <a:avLst/>
          </a:prstGeom>
        </p:spPr>
        <p:txBody>
          <a:bodyPr anchorCtr="0" anchor="ctr" bIns="91650" lIns="439925" spcFirstLastPara="1" rIns="91650" wrap="square" tIns="91650">
            <a:noAutofit/>
          </a:bodyPr>
          <a:lstStyle/>
          <a:p>
            <a:pPr indent="0" lvl="0" marL="0" rtl="0" algn="l">
              <a:spcBef>
                <a:spcPts val="0"/>
              </a:spcBef>
              <a:spcAft>
                <a:spcPts val="0"/>
              </a:spcAft>
              <a:buNone/>
            </a:pPr>
            <a:r>
              <a:rPr lang="en"/>
              <a:t>RED HAT SATELLITE 6.5</a:t>
            </a:r>
            <a:endParaRPr/>
          </a:p>
        </p:txBody>
      </p:sp>
      <p:sp>
        <p:nvSpPr>
          <p:cNvPr id="1780" name="Google Shape;1780;p178"/>
          <p:cNvSpPr txBox="1"/>
          <p:nvPr/>
        </p:nvSpPr>
        <p:spPr>
          <a:xfrm>
            <a:off x="914171" y="3250390"/>
            <a:ext cx="3999000" cy="3666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0"/>
              </a:spcAft>
              <a:buNone/>
            </a:pPr>
            <a:r>
              <a:rPr lang="en" sz="1800">
                <a:solidFill>
                  <a:srgbClr val="000000"/>
                </a:solidFill>
                <a:latin typeface="Overpass Light"/>
                <a:ea typeface="Overpass Light"/>
                <a:cs typeface="Overpass Light"/>
                <a:sym typeface="Overpass Light"/>
              </a:rPr>
              <a:t>Most servers:</a:t>
            </a:r>
            <a:endParaRPr sz="1800">
              <a:solidFill>
                <a:srgbClr val="000000"/>
              </a:solidFill>
              <a:latin typeface="Overpass Light"/>
              <a:ea typeface="Overpass Light"/>
              <a:cs typeface="Overpass Light"/>
              <a:sym typeface="Overpass Light"/>
            </a:endParaRPr>
          </a:p>
        </p:txBody>
      </p:sp>
      <p:sp>
        <p:nvSpPr>
          <p:cNvPr id="1781" name="Google Shape;1781;p178"/>
          <p:cNvSpPr/>
          <p:nvPr/>
        </p:nvSpPr>
        <p:spPr>
          <a:xfrm>
            <a:off x="922369" y="3082841"/>
            <a:ext cx="573000" cy="39300"/>
          </a:xfrm>
          <a:prstGeom prst="rect">
            <a:avLst/>
          </a:prstGeom>
          <a:solidFill>
            <a:srgbClr val="EE0000"/>
          </a:solidFill>
          <a:ln>
            <a:noFill/>
          </a:ln>
        </p:spPr>
        <p:txBody>
          <a:bodyPr anchorCtr="0" anchor="ctr" bIns="122175" lIns="122175" spcFirstLastPara="1" rIns="122175" wrap="square" tIns="122175">
            <a:noAutofit/>
          </a:bodyPr>
          <a:lstStyle/>
          <a:p>
            <a:pPr indent="0" lvl="0" marL="0" rtl="0" algn="l">
              <a:spcBef>
                <a:spcPts val="0"/>
              </a:spcBef>
              <a:spcAft>
                <a:spcPts val="0"/>
              </a:spcAft>
              <a:buNone/>
            </a:pPr>
            <a:r>
              <a:t/>
            </a:r>
            <a:endParaRPr/>
          </a:p>
        </p:txBody>
      </p:sp>
      <p:cxnSp>
        <p:nvCxnSpPr>
          <p:cNvPr id="1782" name="Google Shape;1782;p178"/>
          <p:cNvCxnSpPr/>
          <p:nvPr/>
        </p:nvCxnSpPr>
        <p:spPr>
          <a:xfrm>
            <a:off x="922369" y="4207550"/>
            <a:ext cx="4405500" cy="0"/>
          </a:xfrm>
          <a:prstGeom prst="straightConnector1">
            <a:avLst/>
          </a:prstGeom>
          <a:noFill/>
          <a:ln cap="flat" cmpd="sng" w="19050">
            <a:solidFill>
              <a:srgbClr val="EE0000"/>
            </a:solidFill>
            <a:prstDash val="solid"/>
            <a:round/>
            <a:headEnd len="med" w="med" type="none"/>
            <a:tailEnd len="med" w="med" type="oval"/>
          </a:ln>
        </p:spPr>
      </p:cxnSp>
      <p:sp>
        <p:nvSpPr>
          <p:cNvPr id="1783" name="Google Shape;1783;p178"/>
          <p:cNvSpPr txBox="1"/>
          <p:nvPr/>
        </p:nvSpPr>
        <p:spPr>
          <a:xfrm>
            <a:off x="5911008" y="4630463"/>
            <a:ext cx="938400" cy="3288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900">
                <a:latin typeface="Overpass"/>
                <a:ea typeface="Overpass"/>
                <a:cs typeface="Overpass"/>
                <a:sym typeface="Overpass"/>
              </a:rPr>
              <a:t>DEVELOPMENT</a:t>
            </a:r>
            <a:endParaRPr sz="900">
              <a:latin typeface="Overpass"/>
              <a:ea typeface="Overpass"/>
              <a:cs typeface="Overpass"/>
              <a:sym typeface="Overpass"/>
            </a:endParaRPr>
          </a:p>
        </p:txBody>
      </p:sp>
      <p:sp>
        <p:nvSpPr>
          <p:cNvPr id="1784" name="Google Shape;1784;p178"/>
          <p:cNvSpPr txBox="1"/>
          <p:nvPr/>
        </p:nvSpPr>
        <p:spPr>
          <a:xfrm>
            <a:off x="7005222" y="4630463"/>
            <a:ext cx="938400" cy="3288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900">
                <a:latin typeface="Overpass"/>
                <a:ea typeface="Overpass"/>
                <a:cs typeface="Overpass"/>
                <a:sym typeface="Overpass"/>
              </a:rPr>
              <a:t>QUALITY</a:t>
            </a:r>
            <a:endParaRPr sz="900">
              <a:latin typeface="Overpass"/>
              <a:ea typeface="Overpass"/>
              <a:cs typeface="Overpass"/>
              <a:sym typeface="Overpass"/>
            </a:endParaRPr>
          </a:p>
          <a:p>
            <a:pPr indent="0" lvl="0" marL="0" rtl="0" algn="ctr">
              <a:spcBef>
                <a:spcPts val="0"/>
              </a:spcBef>
              <a:spcAft>
                <a:spcPts val="0"/>
              </a:spcAft>
              <a:buNone/>
            </a:pPr>
            <a:r>
              <a:rPr lang="en" sz="900">
                <a:latin typeface="Overpass"/>
                <a:ea typeface="Overpass"/>
                <a:cs typeface="Overpass"/>
                <a:sym typeface="Overpass"/>
              </a:rPr>
              <a:t>ASSURANCE</a:t>
            </a:r>
            <a:endParaRPr sz="900">
              <a:latin typeface="Overpass"/>
              <a:ea typeface="Overpass"/>
              <a:cs typeface="Overpass"/>
              <a:sym typeface="Overpass"/>
            </a:endParaRPr>
          </a:p>
        </p:txBody>
      </p:sp>
      <p:grpSp>
        <p:nvGrpSpPr>
          <p:cNvPr id="1785" name="Google Shape;1785;p178"/>
          <p:cNvGrpSpPr/>
          <p:nvPr/>
        </p:nvGrpSpPr>
        <p:grpSpPr>
          <a:xfrm>
            <a:off x="3773905" y="4147550"/>
            <a:ext cx="138478" cy="120000"/>
            <a:chOff x="3852478" y="4726625"/>
            <a:chExt cx="138519" cy="120000"/>
          </a:xfrm>
        </p:grpSpPr>
        <p:sp>
          <p:nvSpPr>
            <p:cNvPr id="1786" name="Google Shape;1786;p178"/>
            <p:cNvSpPr/>
            <p:nvPr/>
          </p:nvSpPr>
          <p:spPr>
            <a:xfrm rot="8100000">
              <a:off x="3888571" y="4744199"/>
              <a:ext cx="84853" cy="84853"/>
            </a:xfrm>
            <a:prstGeom prst="halfFrame">
              <a:avLst>
                <a:gd fmla="val 20565" name="adj1"/>
                <a:gd fmla="val 22023" name="adj2"/>
              </a:avLst>
            </a:prstGeom>
            <a:solidFill>
              <a:schemeClr val="lt1"/>
            </a:solidFill>
            <a:ln>
              <a:noFill/>
            </a:ln>
          </p:spPr>
          <p:txBody>
            <a:bodyPr anchorCtr="0" anchor="ctr" bIns="91650" lIns="91650" spcFirstLastPara="1" rIns="91650" wrap="square" tIns="91650">
              <a:noAutofit/>
            </a:bodyPr>
            <a:lstStyle/>
            <a:p>
              <a:pPr indent="0" lvl="0" marL="0" rtl="0" algn="l">
                <a:spcBef>
                  <a:spcPts val="0"/>
                </a:spcBef>
                <a:spcAft>
                  <a:spcPts val="0"/>
                </a:spcAft>
                <a:buNone/>
              </a:pPr>
              <a:r>
                <a:t/>
              </a:r>
              <a:endParaRPr/>
            </a:p>
          </p:txBody>
        </p:sp>
        <p:sp>
          <p:nvSpPr>
            <p:cNvPr id="1787" name="Google Shape;1787;p178"/>
            <p:cNvSpPr/>
            <p:nvPr/>
          </p:nvSpPr>
          <p:spPr>
            <a:xfrm rot="8100000">
              <a:off x="3870052" y="4744199"/>
              <a:ext cx="84853" cy="84853"/>
            </a:xfrm>
            <a:prstGeom prst="halfFrame">
              <a:avLst>
                <a:gd fmla="val 20565" name="adj1"/>
                <a:gd fmla="val 22023" name="adj2"/>
              </a:avLst>
            </a:prstGeom>
            <a:solidFill>
              <a:srgbClr val="EE0000"/>
            </a:solidFill>
            <a:ln>
              <a:noFill/>
            </a:ln>
          </p:spPr>
          <p:txBody>
            <a:bodyPr anchorCtr="0" anchor="ctr" bIns="91650" lIns="91650" spcFirstLastPara="1" rIns="91650" wrap="square" tIns="91650">
              <a:noAutofit/>
            </a:bodyPr>
            <a:lstStyle/>
            <a:p>
              <a:pPr indent="0" lvl="0" marL="0" rtl="0" algn="l">
                <a:spcBef>
                  <a:spcPts val="0"/>
                </a:spcBef>
                <a:spcAft>
                  <a:spcPts val="0"/>
                </a:spcAft>
                <a:buNone/>
              </a:pPr>
              <a:r>
                <a:t/>
              </a:r>
              <a:endParaRPr/>
            </a:p>
          </p:txBody>
        </p:sp>
      </p:grpSp>
      <p:grpSp>
        <p:nvGrpSpPr>
          <p:cNvPr id="1788" name="Google Shape;1788;p178"/>
          <p:cNvGrpSpPr/>
          <p:nvPr/>
        </p:nvGrpSpPr>
        <p:grpSpPr>
          <a:xfrm>
            <a:off x="2312258" y="4147550"/>
            <a:ext cx="138478" cy="120000"/>
            <a:chOff x="3852478" y="4726625"/>
            <a:chExt cx="138519" cy="120000"/>
          </a:xfrm>
        </p:grpSpPr>
        <p:sp>
          <p:nvSpPr>
            <p:cNvPr id="1789" name="Google Shape;1789;p178"/>
            <p:cNvSpPr/>
            <p:nvPr/>
          </p:nvSpPr>
          <p:spPr>
            <a:xfrm rot="8100000">
              <a:off x="3888571" y="4744199"/>
              <a:ext cx="84853" cy="84853"/>
            </a:xfrm>
            <a:prstGeom prst="halfFrame">
              <a:avLst>
                <a:gd fmla="val 20565" name="adj1"/>
                <a:gd fmla="val 22023" name="adj2"/>
              </a:avLst>
            </a:prstGeom>
            <a:solidFill>
              <a:schemeClr val="lt1"/>
            </a:solidFill>
            <a:ln>
              <a:noFill/>
            </a:ln>
          </p:spPr>
          <p:txBody>
            <a:bodyPr anchorCtr="0" anchor="ctr" bIns="91650" lIns="91650" spcFirstLastPara="1" rIns="91650" wrap="square" tIns="91650">
              <a:noAutofit/>
            </a:bodyPr>
            <a:lstStyle/>
            <a:p>
              <a:pPr indent="0" lvl="0" marL="0" rtl="0" algn="l">
                <a:spcBef>
                  <a:spcPts val="0"/>
                </a:spcBef>
                <a:spcAft>
                  <a:spcPts val="0"/>
                </a:spcAft>
                <a:buNone/>
              </a:pPr>
              <a:r>
                <a:t/>
              </a:r>
              <a:endParaRPr/>
            </a:p>
          </p:txBody>
        </p:sp>
        <p:sp>
          <p:nvSpPr>
            <p:cNvPr id="1790" name="Google Shape;1790;p178"/>
            <p:cNvSpPr/>
            <p:nvPr/>
          </p:nvSpPr>
          <p:spPr>
            <a:xfrm rot="8100000">
              <a:off x="3870052" y="4744199"/>
              <a:ext cx="84853" cy="84853"/>
            </a:xfrm>
            <a:prstGeom prst="halfFrame">
              <a:avLst>
                <a:gd fmla="val 20565" name="adj1"/>
                <a:gd fmla="val 22023" name="adj2"/>
              </a:avLst>
            </a:prstGeom>
            <a:solidFill>
              <a:srgbClr val="EE0000"/>
            </a:solidFill>
            <a:ln>
              <a:noFill/>
            </a:ln>
          </p:spPr>
          <p:txBody>
            <a:bodyPr anchorCtr="0" anchor="ctr" bIns="91650" lIns="91650" spcFirstLastPara="1" rIns="91650" wrap="square" tIns="91650">
              <a:noAutofit/>
            </a:bodyPr>
            <a:lstStyle/>
            <a:p>
              <a:pPr indent="0" lvl="0" marL="0" rtl="0" algn="l">
                <a:spcBef>
                  <a:spcPts val="0"/>
                </a:spcBef>
                <a:spcAft>
                  <a:spcPts val="0"/>
                </a:spcAft>
                <a:buNone/>
              </a:pPr>
              <a:r>
                <a:t/>
              </a:r>
              <a:endParaRPr/>
            </a:p>
          </p:txBody>
        </p:sp>
      </p:grpSp>
      <p:sp>
        <p:nvSpPr>
          <p:cNvPr id="1791" name="Google Shape;1791;p178"/>
          <p:cNvSpPr txBox="1"/>
          <p:nvPr/>
        </p:nvSpPr>
        <p:spPr>
          <a:xfrm>
            <a:off x="5873134" y="3250400"/>
            <a:ext cx="2757900" cy="3666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0"/>
              </a:spcAft>
              <a:buNone/>
            </a:pPr>
            <a:r>
              <a:rPr lang="en" sz="1800">
                <a:solidFill>
                  <a:srgbClr val="000000"/>
                </a:solidFill>
                <a:latin typeface="Overpass Light"/>
                <a:ea typeface="Overpass Light"/>
                <a:cs typeface="Overpass Light"/>
                <a:sym typeface="Overpass Light"/>
              </a:rPr>
              <a:t>SAP environments:</a:t>
            </a:r>
            <a:endParaRPr sz="1800">
              <a:solidFill>
                <a:srgbClr val="000000"/>
              </a:solidFill>
              <a:latin typeface="Overpass Light"/>
              <a:ea typeface="Overpass Light"/>
              <a:cs typeface="Overpass Light"/>
              <a:sym typeface="Overpass Light"/>
            </a:endParaRPr>
          </a:p>
        </p:txBody>
      </p:sp>
      <p:sp>
        <p:nvSpPr>
          <p:cNvPr id="1792" name="Google Shape;1792;p178"/>
          <p:cNvSpPr/>
          <p:nvPr/>
        </p:nvSpPr>
        <p:spPr>
          <a:xfrm>
            <a:off x="5873139" y="3082841"/>
            <a:ext cx="573000" cy="39300"/>
          </a:xfrm>
          <a:prstGeom prst="rect">
            <a:avLst/>
          </a:prstGeom>
          <a:solidFill>
            <a:srgbClr val="EE0000"/>
          </a:solidFill>
          <a:ln>
            <a:noFill/>
          </a:ln>
        </p:spPr>
        <p:txBody>
          <a:bodyPr anchorCtr="0" anchor="ctr" bIns="122175" lIns="122175" spcFirstLastPara="1" rIns="122175" wrap="square" tIns="122175">
            <a:noAutofit/>
          </a:bodyPr>
          <a:lstStyle/>
          <a:p>
            <a:pPr indent="0" lvl="0" marL="0" rtl="0" algn="l">
              <a:spcBef>
                <a:spcPts val="0"/>
              </a:spcBef>
              <a:spcAft>
                <a:spcPts val="0"/>
              </a:spcAft>
              <a:buNone/>
            </a:pPr>
            <a:r>
              <a:t/>
            </a:r>
            <a:endParaRPr/>
          </a:p>
        </p:txBody>
      </p:sp>
      <p:cxnSp>
        <p:nvCxnSpPr>
          <p:cNvPr id="1793" name="Google Shape;1793;p178"/>
          <p:cNvCxnSpPr/>
          <p:nvPr/>
        </p:nvCxnSpPr>
        <p:spPr>
          <a:xfrm>
            <a:off x="5873130" y="4207550"/>
            <a:ext cx="5507100" cy="0"/>
          </a:xfrm>
          <a:prstGeom prst="straightConnector1">
            <a:avLst/>
          </a:prstGeom>
          <a:noFill/>
          <a:ln cap="flat" cmpd="sng" w="19050">
            <a:solidFill>
              <a:srgbClr val="EE0000"/>
            </a:solidFill>
            <a:prstDash val="solid"/>
            <a:round/>
            <a:headEnd len="med" w="med" type="none"/>
            <a:tailEnd len="med" w="med" type="oval"/>
          </a:ln>
        </p:spPr>
      </p:cxnSp>
      <p:sp>
        <p:nvSpPr>
          <p:cNvPr id="1794" name="Google Shape;1794;p178"/>
          <p:cNvSpPr/>
          <p:nvPr/>
        </p:nvSpPr>
        <p:spPr>
          <a:xfrm>
            <a:off x="1348271" y="3897350"/>
            <a:ext cx="621300" cy="620700"/>
          </a:xfrm>
          <a:prstGeom prst="ellipse">
            <a:avLst/>
          </a:prstGeom>
          <a:solidFill>
            <a:srgbClr val="FFFFFF"/>
          </a:solidFill>
          <a:ln cap="flat" cmpd="sng" w="19050">
            <a:solidFill>
              <a:srgbClr val="EE0000"/>
            </a:solidFill>
            <a:prstDash val="solid"/>
            <a:round/>
            <a:headEnd len="sm" w="sm" type="none"/>
            <a:tailEnd len="sm" w="sm" type="none"/>
          </a:ln>
        </p:spPr>
        <p:txBody>
          <a:bodyPr anchorCtr="0" anchor="ctr" bIns="122175" lIns="122175" spcFirstLastPara="1" rIns="122175" wrap="square" tIns="122175">
            <a:noAutofit/>
          </a:bodyPr>
          <a:lstStyle/>
          <a:p>
            <a:pPr indent="0" lvl="0" marL="0" rtl="0" algn="l">
              <a:spcBef>
                <a:spcPts val="0"/>
              </a:spcBef>
              <a:spcAft>
                <a:spcPts val="0"/>
              </a:spcAft>
              <a:buNone/>
            </a:pPr>
            <a:r>
              <a:t/>
            </a:r>
            <a:endParaRPr sz="700">
              <a:latin typeface="Overpass"/>
              <a:ea typeface="Overpass"/>
              <a:cs typeface="Overpass"/>
              <a:sym typeface="Overpass"/>
            </a:endParaRPr>
          </a:p>
        </p:txBody>
      </p:sp>
      <p:pic>
        <p:nvPicPr>
          <p:cNvPr id="1795" name="Google Shape;1795;p178"/>
          <p:cNvPicPr preferRelativeResize="0"/>
          <p:nvPr/>
        </p:nvPicPr>
        <p:blipFill rotWithShape="1">
          <a:blip r:embed="rId3">
            <a:alphaModFix/>
          </a:blip>
          <a:srcRect b="0" l="0" r="0" t="0"/>
          <a:stretch/>
        </p:blipFill>
        <p:spPr>
          <a:xfrm>
            <a:off x="1372619" y="3921124"/>
            <a:ext cx="515451" cy="515451"/>
          </a:xfrm>
          <a:prstGeom prst="rect">
            <a:avLst/>
          </a:prstGeom>
          <a:noFill/>
          <a:ln>
            <a:noFill/>
          </a:ln>
        </p:spPr>
      </p:pic>
      <p:sp>
        <p:nvSpPr>
          <p:cNvPr id="1796" name="Google Shape;1796;p178"/>
          <p:cNvSpPr/>
          <p:nvPr/>
        </p:nvSpPr>
        <p:spPr>
          <a:xfrm>
            <a:off x="2793672" y="3897350"/>
            <a:ext cx="621300" cy="620700"/>
          </a:xfrm>
          <a:prstGeom prst="ellipse">
            <a:avLst/>
          </a:prstGeom>
          <a:solidFill>
            <a:srgbClr val="FFFFFF"/>
          </a:solidFill>
          <a:ln cap="flat" cmpd="sng" w="19050">
            <a:solidFill>
              <a:srgbClr val="EE0000"/>
            </a:solidFill>
            <a:prstDash val="solid"/>
            <a:round/>
            <a:headEnd len="sm" w="sm" type="none"/>
            <a:tailEnd len="sm" w="sm" type="none"/>
          </a:ln>
        </p:spPr>
        <p:txBody>
          <a:bodyPr anchorCtr="0" anchor="ctr" bIns="122175" lIns="122175" spcFirstLastPara="1" rIns="122175" wrap="square" tIns="122175">
            <a:noAutofit/>
          </a:bodyPr>
          <a:lstStyle/>
          <a:p>
            <a:pPr indent="0" lvl="0" marL="0" rtl="0" algn="l">
              <a:spcBef>
                <a:spcPts val="0"/>
              </a:spcBef>
              <a:spcAft>
                <a:spcPts val="0"/>
              </a:spcAft>
              <a:buNone/>
            </a:pPr>
            <a:r>
              <a:t/>
            </a:r>
            <a:endParaRPr sz="700">
              <a:latin typeface="Overpass"/>
              <a:ea typeface="Overpass"/>
              <a:cs typeface="Overpass"/>
              <a:sym typeface="Overpass"/>
            </a:endParaRPr>
          </a:p>
        </p:txBody>
      </p:sp>
      <p:pic>
        <p:nvPicPr>
          <p:cNvPr id="1797" name="Google Shape;1797;p178"/>
          <p:cNvPicPr preferRelativeResize="0"/>
          <p:nvPr/>
        </p:nvPicPr>
        <p:blipFill rotWithShape="1">
          <a:blip r:embed="rId4">
            <a:alphaModFix/>
          </a:blip>
          <a:srcRect b="159" l="0" r="0" t="159"/>
          <a:stretch/>
        </p:blipFill>
        <p:spPr>
          <a:xfrm>
            <a:off x="2818041" y="3921112"/>
            <a:ext cx="515452" cy="515451"/>
          </a:xfrm>
          <a:prstGeom prst="rect">
            <a:avLst/>
          </a:prstGeom>
          <a:noFill/>
          <a:ln>
            <a:noFill/>
          </a:ln>
        </p:spPr>
      </p:pic>
      <p:sp>
        <p:nvSpPr>
          <p:cNvPr id="1798" name="Google Shape;1798;p178"/>
          <p:cNvSpPr/>
          <p:nvPr/>
        </p:nvSpPr>
        <p:spPr>
          <a:xfrm>
            <a:off x="4271552" y="3905099"/>
            <a:ext cx="621300" cy="620700"/>
          </a:xfrm>
          <a:prstGeom prst="ellipse">
            <a:avLst/>
          </a:prstGeom>
          <a:solidFill>
            <a:srgbClr val="FFFFFF"/>
          </a:solidFill>
          <a:ln cap="flat" cmpd="sng" w="19050">
            <a:solidFill>
              <a:srgbClr val="EE0000"/>
            </a:solidFill>
            <a:prstDash val="solid"/>
            <a:round/>
            <a:headEnd len="sm" w="sm" type="none"/>
            <a:tailEnd len="sm" w="sm" type="none"/>
          </a:ln>
        </p:spPr>
        <p:txBody>
          <a:bodyPr anchorCtr="0" anchor="ctr" bIns="122175" lIns="122175" spcFirstLastPara="1" rIns="122175" wrap="square" tIns="122175">
            <a:noAutofit/>
          </a:bodyPr>
          <a:lstStyle/>
          <a:p>
            <a:pPr indent="0" lvl="0" marL="0" rtl="0" algn="l">
              <a:spcBef>
                <a:spcPts val="0"/>
              </a:spcBef>
              <a:spcAft>
                <a:spcPts val="0"/>
              </a:spcAft>
              <a:buNone/>
            </a:pPr>
            <a:r>
              <a:t/>
            </a:r>
            <a:endParaRPr sz="700">
              <a:latin typeface="Overpass"/>
              <a:ea typeface="Overpass"/>
              <a:cs typeface="Overpass"/>
              <a:sym typeface="Overpass"/>
            </a:endParaRPr>
          </a:p>
        </p:txBody>
      </p:sp>
      <p:pic>
        <p:nvPicPr>
          <p:cNvPr id="1799" name="Google Shape;1799;p178"/>
          <p:cNvPicPr preferRelativeResize="0"/>
          <p:nvPr/>
        </p:nvPicPr>
        <p:blipFill rotWithShape="1">
          <a:blip r:embed="rId5">
            <a:alphaModFix/>
          </a:blip>
          <a:srcRect b="0" l="0" r="0" t="0"/>
          <a:stretch/>
        </p:blipFill>
        <p:spPr>
          <a:xfrm>
            <a:off x="4295917" y="3921124"/>
            <a:ext cx="515452" cy="515452"/>
          </a:xfrm>
          <a:prstGeom prst="rect">
            <a:avLst/>
          </a:prstGeom>
          <a:noFill/>
          <a:ln>
            <a:noFill/>
          </a:ln>
        </p:spPr>
      </p:pic>
      <p:grpSp>
        <p:nvGrpSpPr>
          <p:cNvPr id="1800" name="Google Shape;1800;p178"/>
          <p:cNvGrpSpPr/>
          <p:nvPr/>
        </p:nvGrpSpPr>
        <p:grpSpPr>
          <a:xfrm>
            <a:off x="6857774" y="4147550"/>
            <a:ext cx="138478" cy="120000"/>
            <a:chOff x="3852478" y="4726625"/>
            <a:chExt cx="138519" cy="120000"/>
          </a:xfrm>
        </p:grpSpPr>
        <p:sp>
          <p:nvSpPr>
            <p:cNvPr id="1801" name="Google Shape;1801;p178"/>
            <p:cNvSpPr/>
            <p:nvPr/>
          </p:nvSpPr>
          <p:spPr>
            <a:xfrm rot="8100000">
              <a:off x="3888571" y="4744199"/>
              <a:ext cx="84853" cy="84853"/>
            </a:xfrm>
            <a:prstGeom prst="halfFrame">
              <a:avLst>
                <a:gd fmla="val 20565" name="adj1"/>
                <a:gd fmla="val 22023" name="adj2"/>
              </a:avLst>
            </a:prstGeom>
            <a:solidFill>
              <a:schemeClr val="lt1"/>
            </a:solidFill>
            <a:ln>
              <a:noFill/>
            </a:ln>
          </p:spPr>
          <p:txBody>
            <a:bodyPr anchorCtr="0" anchor="ctr" bIns="91650" lIns="91650" spcFirstLastPara="1" rIns="91650" wrap="square" tIns="91650">
              <a:noAutofit/>
            </a:bodyPr>
            <a:lstStyle/>
            <a:p>
              <a:pPr indent="0" lvl="0" marL="0" rtl="0" algn="l">
                <a:spcBef>
                  <a:spcPts val="0"/>
                </a:spcBef>
                <a:spcAft>
                  <a:spcPts val="0"/>
                </a:spcAft>
                <a:buNone/>
              </a:pPr>
              <a:r>
                <a:t/>
              </a:r>
              <a:endParaRPr/>
            </a:p>
          </p:txBody>
        </p:sp>
        <p:sp>
          <p:nvSpPr>
            <p:cNvPr id="1802" name="Google Shape;1802;p178"/>
            <p:cNvSpPr/>
            <p:nvPr/>
          </p:nvSpPr>
          <p:spPr>
            <a:xfrm rot="8100000">
              <a:off x="3870052" y="4744199"/>
              <a:ext cx="84853" cy="84853"/>
            </a:xfrm>
            <a:prstGeom prst="halfFrame">
              <a:avLst>
                <a:gd fmla="val 20565" name="adj1"/>
                <a:gd fmla="val 22023" name="adj2"/>
              </a:avLst>
            </a:prstGeom>
            <a:solidFill>
              <a:srgbClr val="EE0000"/>
            </a:solidFill>
            <a:ln>
              <a:noFill/>
            </a:ln>
          </p:spPr>
          <p:txBody>
            <a:bodyPr anchorCtr="0" anchor="ctr" bIns="91650" lIns="91650" spcFirstLastPara="1" rIns="91650" wrap="square" tIns="91650">
              <a:noAutofit/>
            </a:bodyPr>
            <a:lstStyle/>
            <a:p>
              <a:pPr indent="0" lvl="0" marL="0" rtl="0" algn="l">
                <a:spcBef>
                  <a:spcPts val="0"/>
                </a:spcBef>
                <a:spcAft>
                  <a:spcPts val="0"/>
                </a:spcAft>
                <a:buNone/>
              </a:pPr>
              <a:r>
                <a:t/>
              </a:r>
              <a:endParaRPr/>
            </a:p>
          </p:txBody>
        </p:sp>
      </p:grpSp>
      <p:grpSp>
        <p:nvGrpSpPr>
          <p:cNvPr id="1803" name="Google Shape;1803;p178"/>
          <p:cNvGrpSpPr/>
          <p:nvPr/>
        </p:nvGrpSpPr>
        <p:grpSpPr>
          <a:xfrm>
            <a:off x="7951974" y="4147550"/>
            <a:ext cx="138478" cy="120000"/>
            <a:chOff x="3852478" y="4726625"/>
            <a:chExt cx="138519" cy="120000"/>
          </a:xfrm>
        </p:grpSpPr>
        <p:sp>
          <p:nvSpPr>
            <p:cNvPr id="1804" name="Google Shape;1804;p178"/>
            <p:cNvSpPr/>
            <p:nvPr/>
          </p:nvSpPr>
          <p:spPr>
            <a:xfrm rot="8100000">
              <a:off x="3888571" y="4744199"/>
              <a:ext cx="84853" cy="84853"/>
            </a:xfrm>
            <a:prstGeom prst="halfFrame">
              <a:avLst>
                <a:gd fmla="val 20565" name="adj1"/>
                <a:gd fmla="val 22023" name="adj2"/>
              </a:avLst>
            </a:prstGeom>
            <a:solidFill>
              <a:schemeClr val="lt1"/>
            </a:solidFill>
            <a:ln>
              <a:noFill/>
            </a:ln>
          </p:spPr>
          <p:txBody>
            <a:bodyPr anchorCtr="0" anchor="ctr" bIns="91650" lIns="91650" spcFirstLastPara="1" rIns="91650" wrap="square" tIns="91650">
              <a:noAutofit/>
            </a:bodyPr>
            <a:lstStyle/>
            <a:p>
              <a:pPr indent="0" lvl="0" marL="0" rtl="0" algn="l">
                <a:spcBef>
                  <a:spcPts val="0"/>
                </a:spcBef>
                <a:spcAft>
                  <a:spcPts val="0"/>
                </a:spcAft>
                <a:buNone/>
              </a:pPr>
              <a:r>
                <a:t/>
              </a:r>
              <a:endParaRPr/>
            </a:p>
          </p:txBody>
        </p:sp>
        <p:sp>
          <p:nvSpPr>
            <p:cNvPr id="1805" name="Google Shape;1805;p178"/>
            <p:cNvSpPr/>
            <p:nvPr/>
          </p:nvSpPr>
          <p:spPr>
            <a:xfrm rot="8100000">
              <a:off x="3870052" y="4744199"/>
              <a:ext cx="84853" cy="84853"/>
            </a:xfrm>
            <a:prstGeom prst="halfFrame">
              <a:avLst>
                <a:gd fmla="val 20565" name="adj1"/>
                <a:gd fmla="val 22023" name="adj2"/>
              </a:avLst>
            </a:prstGeom>
            <a:solidFill>
              <a:srgbClr val="EE0000"/>
            </a:solidFill>
            <a:ln>
              <a:noFill/>
            </a:ln>
          </p:spPr>
          <p:txBody>
            <a:bodyPr anchorCtr="0" anchor="ctr" bIns="91650" lIns="91650" spcFirstLastPara="1" rIns="91650" wrap="square" tIns="91650">
              <a:noAutofit/>
            </a:bodyPr>
            <a:lstStyle/>
            <a:p>
              <a:pPr indent="0" lvl="0" marL="0" rtl="0" algn="l">
                <a:spcBef>
                  <a:spcPts val="0"/>
                </a:spcBef>
                <a:spcAft>
                  <a:spcPts val="0"/>
                </a:spcAft>
                <a:buNone/>
              </a:pPr>
              <a:r>
                <a:t/>
              </a:r>
              <a:endParaRPr/>
            </a:p>
          </p:txBody>
        </p:sp>
      </p:grpSp>
      <p:grpSp>
        <p:nvGrpSpPr>
          <p:cNvPr id="1806" name="Google Shape;1806;p178"/>
          <p:cNvGrpSpPr/>
          <p:nvPr/>
        </p:nvGrpSpPr>
        <p:grpSpPr>
          <a:xfrm>
            <a:off x="9046174" y="4147550"/>
            <a:ext cx="138478" cy="120000"/>
            <a:chOff x="3852478" y="4726625"/>
            <a:chExt cx="138519" cy="120000"/>
          </a:xfrm>
        </p:grpSpPr>
        <p:sp>
          <p:nvSpPr>
            <p:cNvPr id="1807" name="Google Shape;1807;p178"/>
            <p:cNvSpPr/>
            <p:nvPr/>
          </p:nvSpPr>
          <p:spPr>
            <a:xfrm rot="8100000">
              <a:off x="3888571" y="4744199"/>
              <a:ext cx="84853" cy="84853"/>
            </a:xfrm>
            <a:prstGeom prst="halfFrame">
              <a:avLst>
                <a:gd fmla="val 20565" name="adj1"/>
                <a:gd fmla="val 22023" name="adj2"/>
              </a:avLst>
            </a:prstGeom>
            <a:solidFill>
              <a:schemeClr val="lt1"/>
            </a:solidFill>
            <a:ln>
              <a:noFill/>
            </a:ln>
          </p:spPr>
          <p:txBody>
            <a:bodyPr anchorCtr="0" anchor="ctr" bIns="91650" lIns="91650" spcFirstLastPara="1" rIns="91650" wrap="square" tIns="91650">
              <a:noAutofit/>
            </a:bodyPr>
            <a:lstStyle/>
            <a:p>
              <a:pPr indent="0" lvl="0" marL="0" rtl="0" algn="l">
                <a:spcBef>
                  <a:spcPts val="0"/>
                </a:spcBef>
                <a:spcAft>
                  <a:spcPts val="0"/>
                </a:spcAft>
                <a:buNone/>
              </a:pPr>
              <a:r>
                <a:t/>
              </a:r>
              <a:endParaRPr/>
            </a:p>
          </p:txBody>
        </p:sp>
        <p:sp>
          <p:nvSpPr>
            <p:cNvPr id="1808" name="Google Shape;1808;p178"/>
            <p:cNvSpPr/>
            <p:nvPr/>
          </p:nvSpPr>
          <p:spPr>
            <a:xfrm rot="8100000">
              <a:off x="3870052" y="4744199"/>
              <a:ext cx="84853" cy="84853"/>
            </a:xfrm>
            <a:prstGeom prst="halfFrame">
              <a:avLst>
                <a:gd fmla="val 20565" name="adj1"/>
                <a:gd fmla="val 22023" name="adj2"/>
              </a:avLst>
            </a:prstGeom>
            <a:solidFill>
              <a:srgbClr val="EE0000"/>
            </a:solidFill>
            <a:ln>
              <a:noFill/>
            </a:ln>
          </p:spPr>
          <p:txBody>
            <a:bodyPr anchorCtr="0" anchor="ctr" bIns="91650" lIns="91650" spcFirstLastPara="1" rIns="91650" wrap="square" tIns="91650">
              <a:noAutofit/>
            </a:bodyPr>
            <a:lstStyle/>
            <a:p>
              <a:pPr indent="0" lvl="0" marL="0" rtl="0" algn="l">
                <a:spcBef>
                  <a:spcPts val="0"/>
                </a:spcBef>
                <a:spcAft>
                  <a:spcPts val="0"/>
                </a:spcAft>
                <a:buNone/>
              </a:pPr>
              <a:r>
                <a:t/>
              </a:r>
              <a:endParaRPr/>
            </a:p>
          </p:txBody>
        </p:sp>
      </p:grpSp>
      <p:grpSp>
        <p:nvGrpSpPr>
          <p:cNvPr id="1809" name="Google Shape;1809;p178"/>
          <p:cNvGrpSpPr/>
          <p:nvPr/>
        </p:nvGrpSpPr>
        <p:grpSpPr>
          <a:xfrm>
            <a:off x="10140373" y="4147550"/>
            <a:ext cx="138478" cy="120000"/>
            <a:chOff x="3852478" y="4726625"/>
            <a:chExt cx="138519" cy="120000"/>
          </a:xfrm>
        </p:grpSpPr>
        <p:sp>
          <p:nvSpPr>
            <p:cNvPr id="1810" name="Google Shape;1810;p178"/>
            <p:cNvSpPr/>
            <p:nvPr/>
          </p:nvSpPr>
          <p:spPr>
            <a:xfrm rot="8100000">
              <a:off x="3888571" y="4744199"/>
              <a:ext cx="84853" cy="84853"/>
            </a:xfrm>
            <a:prstGeom prst="halfFrame">
              <a:avLst>
                <a:gd fmla="val 20565" name="adj1"/>
                <a:gd fmla="val 22023" name="adj2"/>
              </a:avLst>
            </a:prstGeom>
            <a:solidFill>
              <a:schemeClr val="lt1"/>
            </a:solidFill>
            <a:ln>
              <a:noFill/>
            </a:ln>
          </p:spPr>
          <p:txBody>
            <a:bodyPr anchorCtr="0" anchor="ctr" bIns="91650" lIns="91650" spcFirstLastPara="1" rIns="91650" wrap="square" tIns="91650">
              <a:noAutofit/>
            </a:bodyPr>
            <a:lstStyle/>
            <a:p>
              <a:pPr indent="0" lvl="0" marL="0" rtl="0" algn="l">
                <a:spcBef>
                  <a:spcPts val="0"/>
                </a:spcBef>
                <a:spcAft>
                  <a:spcPts val="0"/>
                </a:spcAft>
                <a:buNone/>
              </a:pPr>
              <a:r>
                <a:t/>
              </a:r>
              <a:endParaRPr/>
            </a:p>
          </p:txBody>
        </p:sp>
        <p:sp>
          <p:nvSpPr>
            <p:cNvPr id="1811" name="Google Shape;1811;p178"/>
            <p:cNvSpPr/>
            <p:nvPr/>
          </p:nvSpPr>
          <p:spPr>
            <a:xfrm rot="8100000">
              <a:off x="3870052" y="4744199"/>
              <a:ext cx="84853" cy="84853"/>
            </a:xfrm>
            <a:prstGeom prst="halfFrame">
              <a:avLst>
                <a:gd fmla="val 20565" name="adj1"/>
                <a:gd fmla="val 22023" name="adj2"/>
              </a:avLst>
            </a:prstGeom>
            <a:solidFill>
              <a:srgbClr val="EE0000"/>
            </a:solidFill>
            <a:ln>
              <a:noFill/>
            </a:ln>
          </p:spPr>
          <p:txBody>
            <a:bodyPr anchorCtr="0" anchor="ctr" bIns="91650" lIns="91650" spcFirstLastPara="1" rIns="91650" wrap="square" tIns="91650">
              <a:noAutofit/>
            </a:bodyPr>
            <a:lstStyle/>
            <a:p>
              <a:pPr indent="0" lvl="0" marL="0" rtl="0" algn="l">
                <a:spcBef>
                  <a:spcPts val="0"/>
                </a:spcBef>
                <a:spcAft>
                  <a:spcPts val="0"/>
                </a:spcAft>
                <a:buNone/>
              </a:pPr>
              <a:r>
                <a:t/>
              </a:r>
              <a:endParaRPr/>
            </a:p>
          </p:txBody>
        </p:sp>
      </p:grpSp>
      <p:sp>
        <p:nvSpPr>
          <p:cNvPr id="1812" name="Google Shape;1812;p178"/>
          <p:cNvSpPr/>
          <p:nvPr/>
        </p:nvSpPr>
        <p:spPr>
          <a:xfrm>
            <a:off x="6069386" y="3897350"/>
            <a:ext cx="621300" cy="620700"/>
          </a:xfrm>
          <a:prstGeom prst="ellipse">
            <a:avLst/>
          </a:prstGeom>
          <a:solidFill>
            <a:srgbClr val="FFFFFF"/>
          </a:solidFill>
          <a:ln cap="flat" cmpd="sng" w="19050">
            <a:solidFill>
              <a:srgbClr val="EE0000"/>
            </a:solidFill>
            <a:prstDash val="solid"/>
            <a:round/>
            <a:headEnd len="sm" w="sm" type="none"/>
            <a:tailEnd len="sm" w="sm" type="none"/>
          </a:ln>
        </p:spPr>
        <p:txBody>
          <a:bodyPr anchorCtr="0" anchor="ctr" bIns="122175" lIns="122175" spcFirstLastPara="1" rIns="122175" wrap="square" tIns="122175">
            <a:noAutofit/>
          </a:bodyPr>
          <a:lstStyle/>
          <a:p>
            <a:pPr indent="0" lvl="0" marL="0" rtl="0" algn="l">
              <a:spcBef>
                <a:spcPts val="0"/>
              </a:spcBef>
              <a:spcAft>
                <a:spcPts val="0"/>
              </a:spcAft>
              <a:buNone/>
            </a:pPr>
            <a:r>
              <a:t/>
            </a:r>
            <a:endParaRPr sz="700">
              <a:latin typeface="Overpass"/>
              <a:ea typeface="Overpass"/>
              <a:cs typeface="Overpass"/>
              <a:sym typeface="Overpass"/>
            </a:endParaRPr>
          </a:p>
        </p:txBody>
      </p:sp>
      <p:pic>
        <p:nvPicPr>
          <p:cNvPr id="1813" name="Google Shape;1813;p178"/>
          <p:cNvPicPr preferRelativeResize="0"/>
          <p:nvPr/>
        </p:nvPicPr>
        <p:blipFill rotWithShape="1">
          <a:blip r:embed="rId6">
            <a:alphaModFix/>
          </a:blip>
          <a:srcRect b="0" l="0" r="0" t="0"/>
          <a:stretch/>
        </p:blipFill>
        <p:spPr>
          <a:xfrm>
            <a:off x="6093750" y="3921136"/>
            <a:ext cx="515436" cy="515436"/>
          </a:xfrm>
          <a:prstGeom prst="rect">
            <a:avLst/>
          </a:prstGeom>
          <a:noFill/>
          <a:ln>
            <a:noFill/>
          </a:ln>
        </p:spPr>
      </p:pic>
      <p:sp>
        <p:nvSpPr>
          <p:cNvPr id="1814" name="Google Shape;1814;p178"/>
          <p:cNvSpPr/>
          <p:nvPr/>
        </p:nvSpPr>
        <p:spPr>
          <a:xfrm>
            <a:off x="7163586" y="3897350"/>
            <a:ext cx="621300" cy="620700"/>
          </a:xfrm>
          <a:prstGeom prst="ellipse">
            <a:avLst/>
          </a:prstGeom>
          <a:solidFill>
            <a:srgbClr val="FFFFFF"/>
          </a:solidFill>
          <a:ln cap="flat" cmpd="sng" w="19050">
            <a:solidFill>
              <a:srgbClr val="EE0000"/>
            </a:solidFill>
            <a:prstDash val="solid"/>
            <a:round/>
            <a:headEnd len="sm" w="sm" type="none"/>
            <a:tailEnd len="sm" w="sm" type="none"/>
          </a:ln>
        </p:spPr>
        <p:txBody>
          <a:bodyPr anchorCtr="0" anchor="ctr" bIns="122175" lIns="122175" spcFirstLastPara="1" rIns="122175" wrap="square" tIns="122175">
            <a:noAutofit/>
          </a:bodyPr>
          <a:lstStyle/>
          <a:p>
            <a:pPr indent="0" lvl="0" marL="0" rtl="0" algn="l">
              <a:spcBef>
                <a:spcPts val="0"/>
              </a:spcBef>
              <a:spcAft>
                <a:spcPts val="0"/>
              </a:spcAft>
              <a:buNone/>
            </a:pPr>
            <a:r>
              <a:t/>
            </a:r>
            <a:endParaRPr sz="700">
              <a:latin typeface="Overpass"/>
              <a:ea typeface="Overpass"/>
              <a:cs typeface="Overpass"/>
              <a:sym typeface="Overpass"/>
            </a:endParaRPr>
          </a:p>
        </p:txBody>
      </p:sp>
      <p:pic>
        <p:nvPicPr>
          <p:cNvPr id="1815" name="Google Shape;1815;p178"/>
          <p:cNvPicPr preferRelativeResize="0"/>
          <p:nvPr/>
        </p:nvPicPr>
        <p:blipFill rotWithShape="1">
          <a:blip r:embed="rId4">
            <a:alphaModFix/>
          </a:blip>
          <a:srcRect b="159" l="0" r="0" t="159"/>
          <a:stretch/>
        </p:blipFill>
        <p:spPr>
          <a:xfrm>
            <a:off x="7187947" y="3921124"/>
            <a:ext cx="515452" cy="515451"/>
          </a:xfrm>
          <a:prstGeom prst="rect">
            <a:avLst/>
          </a:prstGeom>
          <a:noFill/>
          <a:ln>
            <a:noFill/>
          </a:ln>
        </p:spPr>
      </p:pic>
      <p:sp>
        <p:nvSpPr>
          <p:cNvPr id="1816" name="Google Shape;1816;p178"/>
          <p:cNvSpPr/>
          <p:nvPr/>
        </p:nvSpPr>
        <p:spPr>
          <a:xfrm>
            <a:off x="8257786" y="3897350"/>
            <a:ext cx="621300" cy="620700"/>
          </a:xfrm>
          <a:prstGeom prst="ellipse">
            <a:avLst/>
          </a:prstGeom>
          <a:solidFill>
            <a:srgbClr val="FFFFFF"/>
          </a:solidFill>
          <a:ln cap="flat" cmpd="sng" w="19050">
            <a:solidFill>
              <a:srgbClr val="EE0000"/>
            </a:solidFill>
            <a:prstDash val="solid"/>
            <a:round/>
            <a:headEnd len="sm" w="sm" type="none"/>
            <a:tailEnd len="sm" w="sm" type="none"/>
          </a:ln>
        </p:spPr>
        <p:txBody>
          <a:bodyPr anchorCtr="0" anchor="ctr" bIns="122175" lIns="122175" spcFirstLastPara="1" rIns="122175" wrap="square" tIns="122175">
            <a:noAutofit/>
          </a:bodyPr>
          <a:lstStyle/>
          <a:p>
            <a:pPr indent="0" lvl="0" marL="0" rtl="0" algn="l">
              <a:spcBef>
                <a:spcPts val="0"/>
              </a:spcBef>
              <a:spcAft>
                <a:spcPts val="0"/>
              </a:spcAft>
              <a:buNone/>
            </a:pPr>
            <a:r>
              <a:t/>
            </a:r>
            <a:endParaRPr sz="700">
              <a:latin typeface="Overpass"/>
              <a:ea typeface="Overpass"/>
              <a:cs typeface="Overpass"/>
              <a:sym typeface="Overpass"/>
            </a:endParaRPr>
          </a:p>
        </p:txBody>
      </p:sp>
      <p:sp>
        <p:nvSpPr>
          <p:cNvPr id="1817" name="Google Shape;1817;p178"/>
          <p:cNvSpPr/>
          <p:nvPr/>
        </p:nvSpPr>
        <p:spPr>
          <a:xfrm>
            <a:off x="9351985" y="3897350"/>
            <a:ext cx="621300" cy="620700"/>
          </a:xfrm>
          <a:prstGeom prst="ellipse">
            <a:avLst/>
          </a:prstGeom>
          <a:solidFill>
            <a:srgbClr val="FFFFFF"/>
          </a:solidFill>
          <a:ln cap="flat" cmpd="sng" w="19050">
            <a:solidFill>
              <a:srgbClr val="EE0000"/>
            </a:solidFill>
            <a:prstDash val="solid"/>
            <a:round/>
            <a:headEnd len="sm" w="sm" type="none"/>
            <a:tailEnd len="sm" w="sm" type="none"/>
          </a:ln>
        </p:spPr>
        <p:txBody>
          <a:bodyPr anchorCtr="0" anchor="ctr" bIns="122175" lIns="122175" spcFirstLastPara="1" rIns="122175" wrap="square" tIns="122175">
            <a:noAutofit/>
          </a:bodyPr>
          <a:lstStyle/>
          <a:p>
            <a:pPr indent="0" lvl="0" marL="0" rtl="0" algn="l">
              <a:spcBef>
                <a:spcPts val="0"/>
              </a:spcBef>
              <a:spcAft>
                <a:spcPts val="0"/>
              </a:spcAft>
              <a:buNone/>
            </a:pPr>
            <a:r>
              <a:t/>
            </a:r>
            <a:endParaRPr sz="700">
              <a:latin typeface="Overpass"/>
              <a:ea typeface="Overpass"/>
              <a:cs typeface="Overpass"/>
              <a:sym typeface="Overpass"/>
            </a:endParaRPr>
          </a:p>
        </p:txBody>
      </p:sp>
      <p:sp>
        <p:nvSpPr>
          <p:cNvPr id="1818" name="Google Shape;1818;p178"/>
          <p:cNvSpPr/>
          <p:nvPr/>
        </p:nvSpPr>
        <p:spPr>
          <a:xfrm>
            <a:off x="10446185" y="3897350"/>
            <a:ext cx="621300" cy="620700"/>
          </a:xfrm>
          <a:prstGeom prst="ellipse">
            <a:avLst/>
          </a:prstGeom>
          <a:solidFill>
            <a:srgbClr val="FFFFFF"/>
          </a:solidFill>
          <a:ln cap="flat" cmpd="sng" w="19050">
            <a:solidFill>
              <a:srgbClr val="EE0000"/>
            </a:solidFill>
            <a:prstDash val="solid"/>
            <a:round/>
            <a:headEnd len="sm" w="sm" type="none"/>
            <a:tailEnd len="sm" w="sm" type="none"/>
          </a:ln>
        </p:spPr>
        <p:txBody>
          <a:bodyPr anchorCtr="0" anchor="ctr" bIns="122175" lIns="122175" spcFirstLastPara="1" rIns="122175" wrap="square" tIns="122175">
            <a:noAutofit/>
          </a:bodyPr>
          <a:lstStyle/>
          <a:p>
            <a:pPr indent="0" lvl="0" marL="0" rtl="0" algn="l">
              <a:spcBef>
                <a:spcPts val="0"/>
              </a:spcBef>
              <a:spcAft>
                <a:spcPts val="0"/>
              </a:spcAft>
              <a:buNone/>
            </a:pPr>
            <a:r>
              <a:t/>
            </a:r>
            <a:endParaRPr sz="700">
              <a:latin typeface="Overpass"/>
              <a:ea typeface="Overpass"/>
              <a:cs typeface="Overpass"/>
              <a:sym typeface="Overpass"/>
            </a:endParaRPr>
          </a:p>
        </p:txBody>
      </p:sp>
      <p:sp>
        <p:nvSpPr>
          <p:cNvPr id="1819" name="Google Shape;1819;p178"/>
          <p:cNvSpPr txBox="1"/>
          <p:nvPr/>
        </p:nvSpPr>
        <p:spPr>
          <a:xfrm>
            <a:off x="7983052" y="4630463"/>
            <a:ext cx="1170900" cy="3288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900">
                <a:latin typeface="Overpass"/>
                <a:ea typeface="Overpass"/>
                <a:cs typeface="Overpass"/>
                <a:sym typeface="Overpass"/>
              </a:rPr>
              <a:t>USER ACCEPTANCE TESTING</a:t>
            </a:r>
            <a:endParaRPr sz="900">
              <a:latin typeface="Overpass"/>
              <a:ea typeface="Overpass"/>
              <a:cs typeface="Overpass"/>
              <a:sym typeface="Overpass"/>
            </a:endParaRPr>
          </a:p>
        </p:txBody>
      </p:sp>
      <p:pic>
        <p:nvPicPr>
          <p:cNvPr id="1820" name="Google Shape;1820;p178"/>
          <p:cNvPicPr preferRelativeResize="0"/>
          <p:nvPr/>
        </p:nvPicPr>
        <p:blipFill rotWithShape="1">
          <a:blip r:embed="rId7">
            <a:alphaModFix/>
          </a:blip>
          <a:srcRect b="159" l="0" r="0" t="159"/>
          <a:stretch/>
        </p:blipFill>
        <p:spPr>
          <a:xfrm>
            <a:off x="8282152" y="3921111"/>
            <a:ext cx="515458" cy="515458"/>
          </a:xfrm>
          <a:prstGeom prst="rect">
            <a:avLst/>
          </a:prstGeom>
          <a:noFill/>
          <a:ln>
            <a:noFill/>
          </a:ln>
        </p:spPr>
      </p:pic>
      <p:sp>
        <p:nvSpPr>
          <p:cNvPr id="1821" name="Google Shape;1821;p178"/>
          <p:cNvSpPr txBox="1"/>
          <p:nvPr/>
        </p:nvSpPr>
        <p:spPr>
          <a:xfrm>
            <a:off x="9193605" y="4630463"/>
            <a:ext cx="938400" cy="3288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900">
                <a:latin typeface="Overpass"/>
                <a:ea typeface="Overpass"/>
                <a:cs typeface="Overpass"/>
                <a:sym typeface="Overpass"/>
              </a:rPr>
              <a:t>STAGING</a:t>
            </a:r>
            <a:endParaRPr sz="900">
              <a:latin typeface="Overpass"/>
              <a:ea typeface="Overpass"/>
              <a:cs typeface="Overpass"/>
              <a:sym typeface="Overpass"/>
            </a:endParaRPr>
          </a:p>
        </p:txBody>
      </p:sp>
      <p:pic>
        <p:nvPicPr>
          <p:cNvPr id="1822" name="Google Shape;1822;p178"/>
          <p:cNvPicPr preferRelativeResize="0"/>
          <p:nvPr/>
        </p:nvPicPr>
        <p:blipFill rotWithShape="1">
          <a:blip r:embed="rId8">
            <a:alphaModFix/>
          </a:blip>
          <a:srcRect b="0" l="0" r="0" t="0"/>
          <a:stretch/>
        </p:blipFill>
        <p:spPr>
          <a:xfrm>
            <a:off x="9376331" y="3921124"/>
            <a:ext cx="515458" cy="515458"/>
          </a:xfrm>
          <a:prstGeom prst="rect">
            <a:avLst/>
          </a:prstGeom>
          <a:noFill/>
          <a:ln>
            <a:noFill/>
          </a:ln>
        </p:spPr>
      </p:pic>
      <p:sp>
        <p:nvSpPr>
          <p:cNvPr id="1823" name="Google Shape;1823;p178"/>
          <p:cNvSpPr txBox="1"/>
          <p:nvPr/>
        </p:nvSpPr>
        <p:spPr>
          <a:xfrm>
            <a:off x="10287827" y="4630463"/>
            <a:ext cx="938400" cy="3288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900">
                <a:latin typeface="Overpass"/>
                <a:ea typeface="Overpass"/>
                <a:cs typeface="Overpass"/>
                <a:sym typeface="Overpass"/>
              </a:rPr>
              <a:t>PRODUCTION</a:t>
            </a:r>
            <a:endParaRPr sz="900">
              <a:latin typeface="Overpass"/>
              <a:ea typeface="Overpass"/>
              <a:cs typeface="Overpass"/>
              <a:sym typeface="Overpass"/>
            </a:endParaRPr>
          </a:p>
        </p:txBody>
      </p:sp>
      <p:pic>
        <p:nvPicPr>
          <p:cNvPr id="1824" name="Google Shape;1824;p178"/>
          <p:cNvPicPr preferRelativeResize="0"/>
          <p:nvPr/>
        </p:nvPicPr>
        <p:blipFill rotWithShape="1">
          <a:blip r:embed="rId5">
            <a:alphaModFix/>
          </a:blip>
          <a:srcRect b="0" l="0" r="0" t="0"/>
          <a:stretch/>
        </p:blipFill>
        <p:spPr>
          <a:xfrm>
            <a:off x="10470547" y="3921112"/>
            <a:ext cx="515452" cy="515452"/>
          </a:xfrm>
          <a:prstGeom prst="rect">
            <a:avLst/>
          </a:prstGeom>
          <a:noFill/>
          <a:ln>
            <a:noFill/>
          </a:ln>
        </p:spPr>
      </p:pic>
      <p:sp>
        <p:nvSpPr>
          <p:cNvPr id="1825" name="Google Shape;1825;p178"/>
          <p:cNvSpPr txBox="1"/>
          <p:nvPr/>
        </p:nvSpPr>
        <p:spPr>
          <a:xfrm>
            <a:off x="2410347" y="1576850"/>
            <a:ext cx="7368300" cy="967200"/>
          </a:xfrm>
          <a:prstGeom prst="rect">
            <a:avLst/>
          </a:prstGeom>
          <a:noFill/>
          <a:ln>
            <a:noFill/>
          </a:ln>
        </p:spPr>
        <p:txBody>
          <a:bodyPr anchorCtr="0" anchor="t" bIns="91650" lIns="0" spcFirstLastPara="1" rIns="91650" wrap="square" tIns="91650">
            <a:noAutofit/>
          </a:bodyPr>
          <a:lstStyle/>
          <a:p>
            <a:pPr indent="0" lvl="0" marL="0" rtl="0" algn="ctr">
              <a:lnSpc>
                <a:spcPct val="115000"/>
              </a:lnSpc>
              <a:spcBef>
                <a:spcPts val="0"/>
              </a:spcBef>
              <a:spcAft>
                <a:spcPts val="0"/>
              </a:spcAft>
              <a:buNone/>
            </a:pPr>
            <a:r>
              <a:rPr lang="en" sz="2200">
                <a:solidFill>
                  <a:srgbClr val="EE0000"/>
                </a:solidFill>
                <a:latin typeface="Overpass Light"/>
                <a:ea typeface="Overpass Light"/>
                <a:cs typeface="Overpass Light"/>
                <a:sym typeface="Overpass Light"/>
              </a:rPr>
              <a:t>In this sample environment, we have 2 promotion paths: </a:t>
            </a:r>
            <a:endParaRPr sz="2200">
              <a:solidFill>
                <a:srgbClr val="EE0000"/>
              </a:solidFill>
              <a:latin typeface="Overpass Light"/>
              <a:ea typeface="Overpass Light"/>
              <a:cs typeface="Overpass Light"/>
              <a:sym typeface="Overpass Light"/>
            </a:endParaRPr>
          </a:p>
          <a:p>
            <a:pPr indent="0" lvl="0" marL="0" rtl="0" algn="ctr">
              <a:lnSpc>
                <a:spcPct val="115000"/>
              </a:lnSpc>
              <a:spcBef>
                <a:spcPts val="0"/>
              </a:spcBef>
              <a:spcAft>
                <a:spcPts val="0"/>
              </a:spcAft>
              <a:buNone/>
            </a:pPr>
            <a:r>
              <a:rPr lang="en" sz="2200">
                <a:solidFill>
                  <a:srgbClr val="EE0000"/>
                </a:solidFill>
                <a:latin typeface="Overpass Light"/>
                <a:ea typeface="Overpass Light"/>
                <a:cs typeface="Overpass Light"/>
                <a:sym typeface="Overpass Light"/>
              </a:rPr>
              <a:t>1 for SAP systems, and 1 for the rest.</a:t>
            </a:r>
            <a:endParaRPr sz="2200">
              <a:solidFill>
                <a:srgbClr val="EE0000"/>
              </a:solidFill>
              <a:latin typeface="Overpass Light"/>
              <a:ea typeface="Overpass Light"/>
              <a:cs typeface="Overpass Light"/>
              <a:sym typeface="Overpass Light"/>
            </a:endParaRPr>
          </a:p>
        </p:txBody>
      </p:sp>
      <p:sp>
        <p:nvSpPr>
          <p:cNvPr id="1826" name="Google Shape;1826;p178"/>
          <p:cNvSpPr txBox="1"/>
          <p:nvPr/>
        </p:nvSpPr>
        <p:spPr>
          <a:xfrm>
            <a:off x="1137003" y="4630463"/>
            <a:ext cx="938400" cy="3288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900">
                <a:latin typeface="Overpass"/>
                <a:ea typeface="Overpass"/>
                <a:cs typeface="Overpass"/>
                <a:sym typeface="Overpass"/>
              </a:rPr>
              <a:t>DEVELOPMENT</a:t>
            </a:r>
            <a:endParaRPr sz="900">
              <a:latin typeface="Overpass"/>
              <a:ea typeface="Overpass"/>
              <a:cs typeface="Overpass"/>
              <a:sym typeface="Overpass"/>
            </a:endParaRPr>
          </a:p>
        </p:txBody>
      </p:sp>
      <p:sp>
        <p:nvSpPr>
          <p:cNvPr id="1827" name="Google Shape;1827;p178"/>
          <p:cNvSpPr txBox="1"/>
          <p:nvPr/>
        </p:nvSpPr>
        <p:spPr>
          <a:xfrm>
            <a:off x="2637515" y="4630463"/>
            <a:ext cx="938400" cy="3288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900">
                <a:latin typeface="Overpass"/>
                <a:ea typeface="Overpass"/>
                <a:cs typeface="Overpass"/>
                <a:sym typeface="Overpass"/>
              </a:rPr>
              <a:t>QUALITY</a:t>
            </a:r>
            <a:endParaRPr sz="900">
              <a:latin typeface="Overpass"/>
              <a:ea typeface="Overpass"/>
              <a:cs typeface="Overpass"/>
              <a:sym typeface="Overpass"/>
            </a:endParaRPr>
          </a:p>
          <a:p>
            <a:pPr indent="0" lvl="0" marL="0" rtl="0" algn="ctr">
              <a:spcBef>
                <a:spcPts val="0"/>
              </a:spcBef>
              <a:spcAft>
                <a:spcPts val="0"/>
              </a:spcAft>
              <a:buNone/>
            </a:pPr>
            <a:r>
              <a:rPr lang="en" sz="900">
                <a:latin typeface="Overpass"/>
                <a:ea typeface="Overpass"/>
                <a:cs typeface="Overpass"/>
                <a:sym typeface="Overpass"/>
              </a:rPr>
              <a:t>ASSURANCE</a:t>
            </a:r>
            <a:endParaRPr sz="900">
              <a:latin typeface="Overpass"/>
              <a:ea typeface="Overpass"/>
              <a:cs typeface="Overpass"/>
              <a:sym typeface="Overpass"/>
            </a:endParaRPr>
          </a:p>
        </p:txBody>
      </p:sp>
      <p:sp>
        <p:nvSpPr>
          <p:cNvPr id="1828" name="Google Shape;1828;p178"/>
          <p:cNvSpPr txBox="1"/>
          <p:nvPr/>
        </p:nvSpPr>
        <p:spPr>
          <a:xfrm>
            <a:off x="4091777" y="4630463"/>
            <a:ext cx="938400" cy="3288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900">
                <a:latin typeface="Overpass"/>
                <a:ea typeface="Overpass"/>
                <a:cs typeface="Overpass"/>
                <a:sym typeface="Overpass"/>
              </a:rPr>
              <a:t>PRODUCTION</a:t>
            </a:r>
            <a:endParaRPr sz="900">
              <a:latin typeface="Overpass"/>
              <a:ea typeface="Overpass"/>
              <a:cs typeface="Overpass"/>
              <a:sym typeface="Overpass"/>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32" name="Shape 1832"/>
        <p:cNvGrpSpPr/>
        <p:nvPr/>
      </p:nvGrpSpPr>
      <p:grpSpPr>
        <a:xfrm>
          <a:off x="0" y="0"/>
          <a:ext cx="0" cy="0"/>
          <a:chOff x="0" y="0"/>
          <a:chExt cx="0" cy="0"/>
        </a:xfrm>
      </p:grpSpPr>
      <p:sp>
        <p:nvSpPr>
          <p:cNvPr id="1833" name="Google Shape;1833;p179"/>
          <p:cNvSpPr txBox="1"/>
          <p:nvPr>
            <p:ph type="title"/>
          </p:nvPr>
        </p:nvSpPr>
        <p:spPr>
          <a:xfrm>
            <a:off x="1752162" y="946000"/>
            <a:ext cx="8684700" cy="9672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solidFill>
                  <a:schemeClr val="dk1"/>
                </a:solidFill>
              </a:rPr>
              <a:t>Life-cycle environments</a:t>
            </a:r>
            <a:endParaRPr/>
          </a:p>
        </p:txBody>
      </p:sp>
      <p:sp>
        <p:nvSpPr>
          <p:cNvPr id="1834" name="Google Shape;1834;p179"/>
          <p:cNvSpPr txBox="1"/>
          <p:nvPr>
            <p:ph idx="1" type="subTitle"/>
          </p:nvPr>
        </p:nvSpPr>
        <p:spPr>
          <a:xfrm>
            <a:off x="447663" y="55441"/>
            <a:ext cx="5147400" cy="816600"/>
          </a:xfrm>
          <a:prstGeom prst="rect">
            <a:avLst/>
          </a:prstGeom>
        </p:spPr>
        <p:txBody>
          <a:bodyPr anchorCtr="0" anchor="ctr" bIns="91650" lIns="439925" spcFirstLastPara="1" rIns="91650" wrap="square" tIns="91650">
            <a:noAutofit/>
          </a:bodyPr>
          <a:lstStyle/>
          <a:p>
            <a:pPr indent="0" lvl="0" marL="0" rtl="0" algn="l">
              <a:spcBef>
                <a:spcPts val="0"/>
              </a:spcBef>
              <a:spcAft>
                <a:spcPts val="0"/>
              </a:spcAft>
              <a:buClr>
                <a:schemeClr val="dk1"/>
              </a:buClr>
              <a:buSzPts val="1000"/>
              <a:buFont typeface="Arial"/>
              <a:buNone/>
            </a:pPr>
            <a:r>
              <a:rPr lang="en"/>
              <a:t>RED HAT SATELLITE 6.5</a:t>
            </a:r>
            <a:endParaRPr/>
          </a:p>
        </p:txBody>
      </p:sp>
      <p:sp>
        <p:nvSpPr>
          <p:cNvPr id="1835" name="Google Shape;1835;p179"/>
          <p:cNvSpPr txBox="1"/>
          <p:nvPr>
            <p:ph idx="2" type="subTitle"/>
          </p:nvPr>
        </p:nvSpPr>
        <p:spPr>
          <a:xfrm>
            <a:off x="884829" y="6169550"/>
            <a:ext cx="9180600" cy="55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t/>
            </a:r>
            <a:endParaRPr/>
          </a:p>
        </p:txBody>
      </p:sp>
      <p:sp>
        <p:nvSpPr>
          <p:cNvPr id="1836" name="Google Shape;1836;p179"/>
          <p:cNvSpPr/>
          <p:nvPr/>
        </p:nvSpPr>
        <p:spPr>
          <a:xfrm>
            <a:off x="3341994" y="2281470"/>
            <a:ext cx="2812500" cy="872700"/>
          </a:xfrm>
          <a:prstGeom prst="chevron">
            <a:avLst>
              <a:gd fmla="val 36507" name="adj"/>
            </a:avLst>
          </a:prstGeom>
          <a:noFill/>
          <a:ln cap="flat" cmpd="sng" w="9525">
            <a:solidFill>
              <a:srgbClr val="D9D9D9"/>
            </a:solidFill>
            <a:prstDash val="solid"/>
            <a:round/>
            <a:headEnd len="sm" w="sm" type="none"/>
            <a:tailEnd len="sm" w="sm" type="none"/>
          </a:ln>
        </p:spPr>
        <p:txBody>
          <a:bodyPr anchorCtr="0" anchor="ctr" bIns="122175" lIns="244400" spcFirstLastPara="1" rIns="0" wrap="square" tIns="122175">
            <a:noAutofit/>
          </a:bodyPr>
          <a:lstStyle/>
          <a:p>
            <a:pPr indent="0" lvl="0" marL="0" rtl="0" algn="l">
              <a:spcBef>
                <a:spcPts val="0"/>
              </a:spcBef>
              <a:spcAft>
                <a:spcPts val="0"/>
              </a:spcAft>
              <a:buNone/>
            </a:pPr>
            <a:r>
              <a:rPr b="1" lang="en" sz="1200">
                <a:solidFill>
                  <a:srgbClr val="EE0000"/>
                </a:solidFill>
                <a:latin typeface="Overpass"/>
                <a:ea typeface="Overpass"/>
                <a:cs typeface="Overpass"/>
                <a:sym typeface="Overpass"/>
              </a:rPr>
              <a:t>DEVELOPMENT</a:t>
            </a:r>
            <a:endParaRPr b="1" sz="1200">
              <a:solidFill>
                <a:srgbClr val="EE0000"/>
              </a:solidFill>
              <a:latin typeface="Overpass"/>
              <a:ea typeface="Overpass"/>
              <a:cs typeface="Overpass"/>
              <a:sym typeface="Overpass"/>
            </a:endParaRPr>
          </a:p>
        </p:txBody>
      </p:sp>
      <p:sp>
        <p:nvSpPr>
          <p:cNvPr id="1837" name="Google Shape;1837;p179"/>
          <p:cNvSpPr/>
          <p:nvPr/>
        </p:nvSpPr>
        <p:spPr>
          <a:xfrm>
            <a:off x="6034467" y="2281470"/>
            <a:ext cx="2812500" cy="872700"/>
          </a:xfrm>
          <a:prstGeom prst="chevron">
            <a:avLst>
              <a:gd fmla="val 36507" name="adj"/>
            </a:avLst>
          </a:prstGeom>
          <a:noFill/>
          <a:ln cap="flat" cmpd="sng" w="9525">
            <a:solidFill>
              <a:srgbClr val="D9D9D9"/>
            </a:solidFill>
            <a:prstDash val="solid"/>
            <a:round/>
            <a:headEnd len="sm" w="sm" type="none"/>
            <a:tailEnd len="sm" w="sm" type="none"/>
          </a:ln>
        </p:spPr>
        <p:txBody>
          <a:bodyPr anchorCtr="0" anchor="ctr" bIns="122175" lIns="244400" spcFirstLastPara="1" rIns="0" wrap="square" tIns="122175">
            <a:noAutofit/>
          </a:bodyPr>
          <a:lstStyle/>
          <a:p>
            <a:pPr indent="0" lvl="0" marL="0" rtl="0" algn="l">
              <a:spcBef>
                <a:spcPts val="0"/>
              </a:spcBef>
              <a:spcAft>
                <a:spcPts val="0"/>
              </a:spcAft>
              <a:buNone/>
            </a:pPr>
            <a:r>
              <a:rPr b="1" lang="en" sz="1200">
                <a:solidFill>
                  <a:srgbClr val="EE0000"/>
                </a:solidFill>
                <a:latin typeface="Overpass"/>
                <a:ea typeface="Overpass"/>
                <a:cs typeface="Overpass"/>
                <a:sym typeface="Overpass"/>
              </a:rPr>
              <a:t>QUALITY ASSURANCE</a:t>
            </a:r>
            <a:endParaRPr b="1" sz="1200">
              <a:solidFill>
                <a:srgbClr val="EE0000"/>
              </a:solidFill>
              <a:latin typeface="Overpass"/>
              <a:ea typeface="Overpass"/>
              <a:cs typeface="Overpass"/>
              <a:sym typeface="Overpass"/>
            </a:endParaRPr>
          </a:p>
        </p:txBody>
      </p:sp>
      <p:sp>
        <p:nvSpPr>
          <p:cNvPr id="1838" name="Google Shape;1838;p179"/>
          <p:cNvSpPr/>
          <p:nvPr/>
        </p:nvSpPr>
        <p:spPr>
          <a:xfrm>
            <a:off x="8726941" y="2281470"/>
            <a:ext cx="2812500" cy="872700"/>
          </a:xfrm>
          <a:prstGeom prst="chevron">
            <a:avLst>
              <a:gd fmla="val 36507" name="adj"/>
            </a:avLst>
          </a:prstGeom>
          <a:noFill/>
          <a:ln cap="flat" cmpd="sng" w="9525">
            <a:solidFill>
              <a:srgbClr val="D9D9D9"/>
            </a:solidFill>
            <a:prstDash val="solid"/>
            <a:round/>
            <a:headEnd len="sm" w="sm" type="none"/>
            <a:tailEnd len="sm" w="sm" type="none"/>
          </a:ln>
        </p:spPr>
        <p:txBody>
          <a:bodyPr anchorCtr="0" anchor="ctr" bIns="122175" lIns="244400" spcFirstLastPara="1" rIns="0" wrap="square" tIns="122175">
            <a:noAutofit/>
          </a:bodyPr>
          <a:lstStyle/>
          <a:p>
            <a:pPr indent="0" lvl="0" marL="0" rtl="0" algn="l">
              <a:spcBef>
                <a:spcPts val="0"/>
              </a:spcBef>
              <a:spcAft>
                <a:spcPts val="0"/>
              </a:spcAft>
              <a:buNone/>
            </a:pPr>
            <a:r>
              <a:rPr b="1" lang="en" sz="1200">
                <a:solidFill>
                  <a:srgbClr val="EE0000"/>
                </a:solidFill>
                <a:latin typeface="Overpass"/>
                <a:ea typeface="Overpass"/>
                <a:cs typeface="Overpass"/>
                <a:sym typeface="Overpass"/>
              </a:rPr>
              <a:t>PRODUCTION</a:t>
            </a:r>
            <a:endParaRPr b="1" sz="1200">
              <a:solidFill>
                <a:srgbClr val="EE0000"/>
              </a:solidFill>
              <a:latin typeface="Overpass"/>
              <a:ea typeface="Overpass"/>
              <a:cs typeface="Overpass"/>
              <a:sym typeface="Overpass"/>
            </a:endParaRPr>
          </a:p>
        </p:txBody>
      </p:sp>
      <p:sp>
        <p:nvSpPr>
          <p:cNvPr id="1839" name="Google Shape;1839;p179"/>
          <p:cNvSpPr/>
          <p:nvPr/>
        </p:nvSpPr>
        <p:spPr>
          <a:xfrm>
            <a:off x="649521" y="2281470"/>
            <a:ext cx="2812500" cy="872700"/>
          </a:xfrm>
          <a:prstGeom prst="chevron">
            <a:avLst>
              <a:gd fmla="val 36507" name="adj"/>
            </a:avLst>
          </a:prstGeom>
          <a:noFill/>
          <a:ln cap="flat" cmpd="sng" w="9525">
            <a:solidFill>
              <a:srgbClr val="D9D9D9"/>
            </a:solidFill>
            <a:prstDash val="solid"/>
            <a:round/>
            <a:headEnd len="sm" w="sm" type="none"/>
            <a:tailEnd len="sm" w="sm" type="none"/>
          </a:ln>
        </p:spPr>
        <p:txBody>
          <a:bodyPr anchorCtr="0" anchor="ctr" bIns="122175" lIns="244400" spcFirstLastPara="1" rIns="0" wrap="square" tIns="122175">
            <a:noAutofit/>
          </a:bodyPr>
          <a:lstStyle/>
          <a:p>
            <a:pPr indent="0" lvl="0" marL="0" rtl="0" algn="l">
              <a:spcBef>
                <a:spcPts val="0"/>
              </a:spcBef>
              <a:spcAft>
                <a:spcPts val="0"/>
              </a:spcAft>
              <a:buNone/>
            </a:pPr>
            <a:r>
              <a:rPr b="1" lang="en" sz="1200">
                <a:solidFill>
                  <a:srgbClr val="EE0000"/>
                </a:solidFill>
                <a:latin typeface="Overpass"/>
                <a:ea typeface="Overpass"/>
                <a:cs typeface="Overpass"/>
                <a:sym typeface="Overpass"/>
              </a:rPr>
              <a:t>CONTENT LIBRARY</a:t>
            </a:r>
            <a:endParaRPr b="1" sz="1200">
              <a:solidFill>
                <a:srgbClr val="EE0000"/>
              </a:solidFill>
              <a:latin typeface="Overpass"/>
              <a:ea typeface="Overpass"/>
              <a:cs typeface="Overpass"/>
              <a:sym typeface="Overpass"/>
            </a:endParaRPr>
          </a:p>
        </p:txBody>
      </p:sp>
      <p:sp>
        <p:nvSpPr>
          <p:cNvPr id="1840" name="Google Shape;1840;p179"/>
          <p:cNvSpPr/>
          <p:nvPr/>
        </p:nvSpPr>
        <p:spPr>
          <a:xfrm>
            <a:off x="3270148" y="2528270"/>
            <a:ext cx="233100" cy="378900"/>
          </a:xfrm>
          <a:prstGeom prst="chevron">
            <a:avLst>
              <a:gd fmla="val 58870" name="adj"/>
            </a:avLst>
          </a:prstGeom>
          <a:solidFill>
            <a:srgbClr val="EE0000"/>
          </a:solidFill>
          <a:ln>
            <a:noFill/>
          </a:ln>
        </p:spPr>
        <p:txBody>
          <a:bodyPr anchorCtr="0" anchor="ctr" bIns="122175" lIns="122175" spcFirstLastPara="1" rIns="122175" wrap="square" tIns="122175">
            <a:noAutofit/>
          </a:bodyPr>
          <a:lstStyle/>
          <a:p>
            <a:pPr indent="0" lvl="0" marL="0" rtl="0" algn="l">
              <a:spcBef>
                <a:spcPts val="0"/>
              </a:spcBef>
              <a:spcAft>
                <a:spcPts val="0"/>
              </a:spcAft>
              <a:buNone/>
            </a:pPr>
            <a:r>
              <a:t/>
            </a:r>
            <a:endParaRPr b="1" sz="1200">
              <a:solidFill>
                <a:srgbClr val="EE0000"/>
              </a:solidFill>
              <a:latin typeface="Overpass"/>
              <a:ea typeface="Overpass"/>
              <a:cs typeface="Overpass"/>
              <a:sym typeface="Overpass"/>
            </a:endParaRPr>
          </a:p>
        </p:txBody>
      </p:sp>
      <p:sp>
        <p:nvSpPr>
          <p:cNvPr id="1841" name="Google Shape;1841;p179"/>
          <p:cNvSpPr/>
          <p:nvPr/>
        </p:nvSpPr>
        <p:spPr>
          <a:xfrm>
            <a:off x="5962621" y="2528270"/>
            <a:ext cx="233100" cy="378900"/>
          </a:xfrm>
          <a:prstGeom prst="chevron">
            <a:avLst>
              <a:gd fmla="val 58870" name="adj"/>
            </a:avLst>
          </a:prstGeom>
          <a:solidFill>
            <a:srgbClr val="EE0000"/>
          </a:solidFill>
          <a:ln>
            <a:noFill/>
          </a:ln>
        </p:spPr>
        <p:txBody>
          <a:bodyPr anchorCtr="0" anchor="ctr" bIns="122175" lIns="122175" spcFirstLastPara="1" rIns="122175" wrap="square" tIns="122175">
            <a:noAutofit/>
          </a:bodyPr>
          <a:lstStyle/>
          <a:p>
            <a:pPr indent="0" lvl="0" marL="0" rtl="0" algn="l">
              <a:spcBef>
                <a:spcPts val="0"/>
              </a:spcBef>
              <a:spcAft>
                <a:spcPts val="0"/>
              </a:spcAft>
              <a:buNone/>
            </a:pPr>
            <a:r>
              <a:t/>
            </a:r>
            <a:endParaRPr b="1" sz="1200">
              <a:solidFill>
                <a:srgbClr val="EE0000"/>
              </a:solidFill>
              <a:latin typeface="Overpass"/>
              <a:ea typeface="Overpass"/>
              <a:cs typeface="Overpass"/>
              <a:sym typeface="Overpass"/>
            </a:endParaRPr>
          </a:p>
        </p:txBody>
      </p:sp>
      <p:sp>
        <p:nvSpPr>
          <p:cNvPr id="1842" name="Google Shape;1842;p179"/>
          <p:cNvSpPr/>
          <p:nvPr/>
        </p:nvSpPr>
        <p:spPr>
          <a:xfrm>
            <a:off x="8655094" y="2528270"/>
            <a:ext cx="233100" cy="378900"/>
          </a:xfrm>
          <a:prstGeom prst="chevron">
            <a:avLst>
              <a:gd fmla="val 58870" name="adj"/>
            </a:avLst>
          </a:prstGeom>
          <a:solidFill>
            <a:srgbClr val="EE0000"/>
          </a:solidFill>
          <a:ln>
            <a:noFill/>
          </a:ln>
        </p:spPr>
        <p:txBody>
          <a:bodyPr anchorCtr="0" anchor="ctr" bIns="122175" lIns="122175" spcFirstLastPara="1" rIns="122175" wrap="square" tIns="122175">
            <a:noAutofit/>
          </a:bodyPr>
          <a:lstStyle/>
          <a:p>
            <a:pPr indent="0" lvl="0" marL="0" rtl="0" algn="l">
              <a:spcBef>
                <a:spcPts val="0"/>
              </a:spcBef>
              <a:spcAft>
                <a:spcPts val="0"/>
              </a:spcAft>
              <a:buNone/>
            </a:pPr>
            <a:r>
              <a:t/>
            </a:r>
            <a:endParaRPr b="1" sz="1200">
              <a:solidFill>
                <a:srgbClr val="EE0000"/>
              </a:solidFill>
              <a:latin typeface="Overpass"/>
              <a:ea typeface="Overpass"/>
              <a:cs typeface="Overpass"/>
              <a:sym typeface="Overpass"/>
            </a:endParaRPr>
          </a:p>
        </p:txBody>
      </p:sp>
      <p:pic>
        <p:nvPicPr>
          <p:cNvPr id="1843" name="Google Shape;1843;p179"/>
          <p:cNvPicPr preferRelativeResize="0"/>
          <p:nvPr/>
        </p:nvPicPr>
        <p:blipFill rotWithShape="1">
          <a:blip r:embed="rId3">
            <a:alphaModFix/>
          </a:blip>
          <a:srcRect b="0" l="0" r="0" t="0"/>
          <a:stretch/>
        </p:blipFill>
        <p:spPr>
          <a:xfrm>
            <a:off x="4349283" y="1837153"/>
            <a:ext cx="658204" cy="658204"/>
          </a:xfrm>
          <a:prstGeom prst="rect">
            <a:avLst/>
          </a:prstGeom>
          <a:noFill/>
          <a:ln>
            <a:noFill/>
          </a:ln>
        </p:spPr>
      </p:pic>
      <p:pic>
        <p:nvPicPr>
          <p:cNvPr id="1844" name="Google Shape;1844;p179"/>
          <p:cNvPicPr preferRelativeResize="0"/>
          <p:nvPr/>
        </p:nvPicPr>
        <p:blipFill rotWithShape="1">
          <a:blip r:embed="rId4">
            <a:alphaModFix/>
          </a:blip>
          <a:srcRect b="159" l="0" r="0" t="159"/>
          <a:stretch/>
        </p:blipFill>
        <p:spPr>
          <a:xfrm>
            <a:off x="7030573" y="1837153"/>
            <a:ext cx="658204" cy="658204"/>
          </a:xfrm>
          <a:prstGeom prst="rect">
            <a:avLst/>
          </a:prstGeom>
          <a:noFill/>
          <a:ln>
            <a:noFill/>
          </a:ln>
        </p:spPr>
      </p:pic>
      <p:pic>
        <p:nvPicPr>
          <p:cNvPr id="1845" name="Google Shape;1845;p179"/>
          <p:cNvPicPr preferRelativeResize="0"/>
          <p:nvPr/>
        </p:nvPicPr>
        <p:blipFill>
          <a:blip r:embed="rId5">
            <a:alphaModFix/>
          </a:blip>
          <a:stretch>
            <a:fillRect/>
          </a:stretch>
        </p:blipFill>
        <p:spPr>
          <a:xfrm>
            <a:off x="1669915" y="1837153"/>
            <a:ext cx="658204" cy="658204"/>
          </a:xfrm>
          <a:prstGeom prst="rect">
            <a:avLst/>
          </a:prstGeom>
          <a:noFill/>
          <a:ln>
            <a:noFill/>
          </a:ln>
        </p:spPr>
      </p:pic>
      <p:pic>
        <p:nvPicPr>
          <p:cNvPr id="1846" name="Google Shape;1846;p179"/>
          <p:cNvPicPr preferRelativeResize="0"/>
          <p:nvPr/>
        </p:nvPicPr>
        <p:blipFill rotWithShape="1">
          <a:blip r:embed="rId6">
            <a:alphaModFix/>
          </a:blip>
          <a:srcRect b="0" l="0" r="0" t="0"/>
          <a:stretch/>
        </p:blipFill>
        <p:spPr>
          <a:xfrm>
            <a:off x="9767520" y="1837153"/>
            <a:ext cx="658204" cy="658204"/>
          </a:xfrm>
          <a:prstGeom prst="rect">
            <a:avLst/>
          </a:prstGeom>
          <a:noFill/>
          <a:ln>
            <a:noFill/>
          </a:ln>
        </p:spPr>
      </p:pic>
      <p:sp>
        <p:nvSpPr>
          <p:cNvPr id="1847" name="Google Shape;1847;p179"/>
          <p:cNvSpPr txBox="1"/>
          <p:nvPr/>
        </p:nvSpPr>
        <p:spPr>
          <a:xfrm>
            <a:off x="9133248" y="3356350"/>
            <a:ext cx="2101500" cy="2187900"/>
          </a:xfrm>
          <a:prstGeom prst="rect">
            <a:avLst/>
          </a:prstGeom>
          <a:noFill/>
          <a:ln>
            <a:noFill/>
          </a:ln>
        </p:spPr>
        <p:txBody>
          <a:bodyPr anchorCtr="0" anchor="t" bIns="0" lIns="158825" spcFirstLastPara="1" rIns="244400" wrap="square" tIns="0">
            <a:noAutofit/>
          </a:bodyPr>
          <a:lstStyle/>
          <a:p>
            <a:pPr indent="0" lvl="0" marL="0" rtl="0" algn="l">
              <a:lnSpc>
                <a:spcPct val="113000"/>
              </a:lnSpc>
              <a:spcBef>
                <a:spcPts val="200"/>
              </a:spcBef>
              <a:spcAft>
                <a:spcPts val="0"/>
              </a:spcAft>
              <a:buNone/>
            </a:pPr>
            <a:r>
              <a:rPr lang="en" sz="1200">
                <a:solidFill>
                  <a:srgbClr val="000000"/>
                </a:solidFill>
                <a:latin typeface="Overpass Light"/>
                <a:ea typeface="Overpass Light"/>
                <a:cs typeface="Overpass Light"/>
                <a:sym typeface="Overpass Light"/>
              </a:rPr>
              <a:t>Uses known stable libraries</a:t>
            </a:r>
            <a:endParaRPr sz="1200">
              <a:solidFill>
                <a:srgbClr val="000000"/>
              </a:solidFill>
              <a:latin typeface="Overpass Light"/>
              <a:ea typeface="Overpass Light"/>
              <a:cs typeface="Overpass Light"/>
              <a:sym typeface="Overpass Light"/>
            </a:endParaRPr>
          </a:p>
          <a:p>
            <a:pPr indent="0" lvl="0" marL="0" rtl="0" algn="l">
              <a:lnSpc>
                <a:spcPct val="113000"/>
              </a:lnSpc>
              <a:spcBef>
                <a:spcPts val="200"/>
              </a:spcBef>
              <a:spcAft>
                <a:spcPts val="0"/>
              </a:spcAft>
              <a:buClr>
                <a:srgbClr val="000000"/>
              </a:buClr>
              <a:buSzPts val="1600"/>
              <a:buFont typeface="Arial"/>
              <a:buNone/>
            </a:pPr>
            <a:r>
              <a:rPr lang="en" sz="1200">
                <a:solidFill>
                  <a:srgbClr val="FF0000"/>
                </a:solidFill>
                <a:latin typeface="Overpass Light"/>
                <a:ea typeface="Overpass Light"/>
                <a:cs typeface="Overpass Light"/>
                <a:sym typeface="Overpass Light"/>
              </a:rPr>
              <a:t>———</a:t>
            </a:r>
            <a:endParaRPr sz="1200">
              <a:solidFill>
                <a:srgbClr val="000000"/>
              </a:solidFill>
              <a:latin typeface="Overpass Light"/>
              <a:ea typeface="Overpass Light"/>
              <a:cs typeface="Overpass Light"/>
              <a:sym typeface="Overpass Light"/>
            </a:endParaRPr>
          </a:p>
          <a:p>
            <a:pPr indent="0" lvl="0" marL="0" rtl="0" algn="l">
              <a:lnSpc>
                <a:spcPct val="113000"/>
              </a:lnSpc>
              <a:spcBef>
                <a:spcPts val="200"/>
              </a:spcBef>
              <a:spcAft>
                <a:spcPts val="0"/>
              </a:spcAft>
              <a:buNone/>
            </a:pPr>
            <a:r>
              <a:rPr lang="en" sz="1200">
                <a:solidFill>
                  <a:srgbClr val="000000"/>
                </a:solidFill>
                <a:latin typeface="Overpass Light"/>
                <a:ea typeface="Overpass Light"/>
                <a:cs typeface="Overpass Light"/>
                <a:sym typeface="Overpass Light"/>
              </a:rPr>
              <a:t>Does not include development packages or automation tools</a:t>
            </a:r>
            <a:br>
              <a:rPr lang="en" sz="1200">
                <a:solidFill>
                  <a:srgbClr val="000000"/>
                </a:solidFill>
                <a:latin typeface="Overpass Light"/>
                <a:ea typeface="Overpass Light"/>
                <a:cs typeface="Overpass Light"/>
                <a:sym typeface="Overpass Light"/>
              </a:rPr>
            </a:br>
            <a:r>
              <a:rPr lang="en" sz="1200">
                <a:solidFill>
                  <a:srgbClr val="FF0000"/>
                </a:solidFill>
                <a:latin typeface="Overpass Light"/>
                <a:ea typeface="Overpass Light"/>
                <a:cs typeface="Overpass Light"/>
                <a:sym typeface="Overpass Light"/>
              </a:rPr>
              <a:t>———</a:t>
            </a:r>
            <a:endParaRPr sz="1200">
              <a:solidFill>
                <a:srgbClr val="000000"/>
              </a:solidFill>
              <a:latin typeface="Overpass Light"/>
              <a:ea typeface="Overpass Light"/>
              <a:cs typeface="Overpass Light"/>
              <a:sym typeface="Overpass Light"/>
            </a:endParaRPr>
          </a:p>
          <a:p>
            <a:pPr indent="0" lvl="0" marL="0" rtl="0" algn="l">
              <a:lnSpc>
                <a:spcPct val="113000"/>
              </a:lnSpc>
              <a:spcBef>
                <a:spcPts val="200"/>
              </a:spcBef>
              <a:spcAft>
                <a:spcPts val="200"/>
              </a:spcAft>
              <a:buNone/>
            </a:pPr>
            <a:r>
              <a:rPr lang="en" sz="1200">
                <a:solidFill>
                  <a:srgbClr val="000000"/>
                </a:solidFill>
                <a:latin typeface="Overpass Light"/>
                <a:ea typeface="Overpass Light"/>
                <a:cs typeface="Overpass Light"/>
                <a:sym typeface="Overpass Light"/>
              </a:rPr>
              <a:t>Promoted from quality assurance</a:t>
            </a:r>
            <a:endParaRPr sz="1200">
              <a:latin typeface="Overpass Light"/>
              <a:ea typeface="Overpass Light"/>
              <a:cs typeface="Overpass Light"/>
              <a:sym typeface="Overpass Light"/>
            </a:endParaRPr>
          </a:p>
        </p:txBody>
      </p:sp>
      <p:sp>
        <p:nvSpPr>
          <p:cNvPr id="1848" name="Google Shape;1848;p179"/>
          <p:cNvSpPr txBox="1"/>
          <p:nvPr/>
        </p:nvSpPr>
        <p:spPr>
          <a:xfrm>
            <a:off x="6440755" y="3356350"/>
            <a:ext cx="2101500" cy="2187900"/>
          </a:xfrm>
          <a:prstGeom prst="rect">
            <a:avLst/>
          </a:prstGeom>
          <a:noFill/>
          <a:ln>
            <a:noFill/>
          </a:ln>
        </p:spPr>
        <p:txBody>
          <a:bodyPr anchorCtr="0" anchor="t" bIns="0" lIns="158825" spcFirstLastPara="1" rIns="244400" wrap="square" tIns="0">
            <a:noAutofit/>
          </a:bodyPr>
          <a:lstStyle/>
          <a:p>
            <a:pPr indent="0" lvl="0" marL="0" rtl="0" algn="l">
              <a:lnSpc>
                <a:spcPct val="113000"/>
              </a:lnSpc>
              <a:spcBef>
                <a:spcPts val="200"/>
              </a:spcBef>
              <a:spcAft>
                <a:spcPts val="0"/>
              </a:spcAft>
              <a:buNone/>
            </a:pPr>
            <a:r>
              <a:rPr lang="en" sz="1200">
                <a:solidFill>
                  <a:srgbClr val="000000"/>
                </a:solidFill>
                <a:latin typeface="Overpass Light"/>
                <a:ea typeface="Overpass Light"/>
                <a:cs typeface="Overpass Light"/>
                <a:sym typeface="Overpass Light"/>
              </a:rPr>
              <a:t>Removes development packages</a:t>
            </a:r>
            <a:endParaRPr sz="1200">
              <a:solidFill>
                <a:srgbClr val="000000"/>
              </a:solidFill>
              <a:latin typeface="Overpass Light"/>
              <a:ea typeface="Overpass Light"/>
              <a:cs typeface="Overpass Light"/>
              <a:sym typeface="Overpass Light"/>
            </a:endParaRPr>
          </a:p>
          <a:p>
            <a:pPr indent="0" lvl="0" marL="0" rtl="0" algn="l">
              <a:lnSpc>
                <a:spcPct val="113000"/>
              </a:lnSpc>
              <a:spcBef>
                <a:spcPts val="200"/>
              </a:spcBef>
              <a:spcAft>
                <a:spcPts val="0"/>
              </a:spcAft>
              <a:buClr>
                <a:srgbClr val="000000"/>
              </a:buClr>
              <a:buSzPts val="1600"/>
              <a:buFont typeface="Arial"/>
              <a:buNone/>
            </a:pPr>
            <a:r>
              <a:rPr lang="en" sz="1200">
                <a:solidFill>
                  <a:srgbClr val="FF0000"/>
                </a:solidFill>
                <a:latin typeface="Overpass Light"/>
                <a:ea typeface="Overpass Light"/>
                <a:cs typeface="Overpass Light"/>
                <a:sym typeface="Overpass Light"/>
              </a:rPr>
              <a:t>———</a:t>
            </a:r>
            <a:endParaRPr sz="1200">
              <a:solidFill>
                <a:srgbClr val="000000"/>
              </a:solidFill>
              <a:latin typeface="Overpass Light"/>
              <a:ea typeface="Overpass Light"/>
              <a:cs typeface="Overpass Light"/>
              <a:sym typeface="Overpass Light"/>
            </a:endParaRPr>
          </a:p>
          <a:p>
            <a:pPr indent="0" lvl="0" marL="0" rtl="0" algn="l">
              <a:lnSpc>
                <a:spcPct val="113000"/>
              </a:lnSpc>
              <a:spcBef>
                <a:spcPts val="200"/>
              </a:spcBef>
              <a:spcAft>
                <a:spcPts val="0"/>
              </a:spcAft>
              <a:buNone/>
            </a:pPr>
            <a:r>
              <a:rPr lang="en" sz="1200">
                <a:solidFill>
                  <a:srgbClr val="000000"/>
                </a:solidFill>
                <a:latin typeface="Overpass Light"/>
                <a:ea typeface="Overpass Light"/>
                <a:cs typeface="Overpass Light"/>
                <a:sym typeface="Overpass Light"/>
              </a:rPr>
              <a:t>Includes some automation tools</a:t>
            </a:r>
            <a:endParaRPr sz="1200">
              <a:solidFill>
                <a:srgbClr val="000000"/>
              </a:solidFill>
              <a:latin typeface="Overpass Light"/>
              <a:ea typeface="Overpass Light"/>
              <a:cs typeface="Overpass Light"/>
              <a:sym typeface="Overpass Light"/>
            </a:endParaRPr>
          </a:p>
          <a:p>
            <a:pPr indent="0" lvl="0" marL="0" rtl="0" algn="l">
              <a:lnSpc>
                <a:spcPct val="113000"/>
              </a:lnSpc>
              <a:spcBef>
                <a:spcPts val="200"/>
              </a:spcBef>
              <a:spcAft>
                <a:spcPts val="0"/>
              </a:spcAft>
              <a:buClr>
                <a:srgbClr val="000000"/>
              </a:buClr>
              <a:buSzPts val="1600"/>
              <a:buFont typeface="Arial"/>
              <a:buNone/>
            </a:pPr>
            <a:r>
              <a:rPr lang="en" sz="1200">
                <a:solidFill>
                  <a:srgbClr val="FF0000"/>
                </a:solidFill>
                <a:latin typeface="Overpass Light"/>
                <a:ea typeface="Overpass Light"/>
                <a:cs typeface="Overpass Light"/>
                <a:sym typeface="Overpass Light"/>
              </a:rPr>
              <a:t>———</a:t>
            </a:r>
            <a:endParaRPr sz="1200">
              <a:solidFill>
                <a:srgbClr val="000000"/>
              </a:solidFill>
              <a:latin typeface="Overpass Light"/>
              <a:ea typeface="Overpass Light"/>
              <a:cs typeface="Overpass Light"/>
              <a:sym typeface="Overpass Light"/>
            </a:endParaRPr>
          </a:p>
          <a:p>
            <a:pPr indent="0" lvl="0" marL="0" rtl="0" algn="l">
              <a:lnSpc>
                <a:spcPct val="113000"/>
              </a:lnSpc>
              <a:spcBef>
                <a:spcPts val="200"/>
              </a:spcBef>
              <a:spcAft>
                <a:spcPts val="200"/>
              </a:spcAft>
              <a:buNone/>
            </a:pPr>
            <a:r>
              <a:rPr lang="en" sz="1200">
                <a:solidFill>
                  <a:srgbClr val="000000"/>
                </a:solidFill>
                <a:latin typeface="Overpass Light"/>
                <a:ea typeface="Overpass Light"/>
                <a:cs typeface="Overpass Light"/>
                <a:sym typeface="Overpass Light"/>
              </a:rPr>
              <a:t>Promoted from development</a:t>
            </a:r>
            <a:endParaRPr sz="1200">
              <a:solidFill>
                <a:srgbClr val="000000"/>
              </a:solidFill>
              <a:latin typeface="Overpass Light"/>
              <a:ea typeface="Overpass Light"/>
              <a:cs typeface="Overpass Light"/>
              <a:sym typeface="Overpass Light"/>
            </a:endParaRPr>
          </a:p>
        </p:txBody>
      </p:sp>
      <p:sp>
        <p:nvSpPr>
          <p:cNvPr id="1849" name="Google Shape;1849;p179"/>
          <p:cNvSpPr txBox="1"/>
          <p:nvPr/>
        </p:nvSpPr>
        <p:spPr>
          <a:xfrm>
            <a:off x="3748295" y="3356350"/>
            <a:ext cx="2101500" cy="2187900"/>
          </a:xfrm>
          <a:prstGeom prst="rect">
            <a:avLst/>
          </a:prstGeom>
          <a:noFill/>
          <a:ln>
            <a:noFill/>
          </a:ln>
        </p:spPr>
        <p:txBody>
          <a:bodyPr anchorCtr="0" anchor="t" bIns="0" lIns="158825" spcFirstLastPara="1" rIns="244400" wrap="square" tIns="0">
            <a:noAutofit/>
          </a:bodyPr>
          <a:lstStyle/>
          <a:p>
            <a:pPr indent="0" lvl="0" marL="0" rtl="0" algn="l">
              <a:lnSpc>
                <a:spcPct val="113000"/>
              </a:lnSpc>
              <a:spcBef>
                <a:spcPts val="200"/>
              </a:spcBef>
              <a:spcAft>
                <a:spcPts val="0"/>
              </a:spcAft>
              <a:buNone/>
            </a:pPr>
            <a:r>
              <a:rPr lang="en" sz="1200">
                <a:solidFill>
                  <a:srgbClr val="000000"/>
                </a:solidFill>
                <a:latin typeface="Overpass Light"/>
                <a:ea typeface="Overpass Light"/>
                <a:cs typeface="Overpass Light"/>
                <a:sym typeface="Overpass Light"/>
              </a:rPr>
              <a:t>Uses the newest packages</a:t>
            </a:r>
            <a:endParaRPr sz="1200">
              <a:solidFill>
                <a:srgbClr val="000000"/>
              </a:solidFill>
              <a:latin typeface="Overpass Light"/>
              <a:ea typeface="Overpass Light"/>
              <a:cs typeface="Overpass Light"/>
              <a:sym typeface="Overpass Light"/>
            </a:endParaRPr>
          </a:p>
          <a:p>
            <a:pPr indent="0" lvl="0" marL="0" rtl="0" algn="l">
              <a:lnSpc>
                <a:spcPct val="113000"/>
              </a:lnSpc>
              <a:spcBef>
                <a:spcPts val="200"/>
              </a:spcBef>
              <a:spcAft>
                <a:spcPts val="0"/>
              </a:spcAft>
              <a:buClr>
                <a:srgbClr val="000000"/>
              </a:buClr>
              <a:buSzPts val="1600"/>
              <a:buFont typeface="Arial"/>
              <a:buNone/>
            </a:pPr>
            <a:r>
              <a:rPr lang="en" sz="1200">
                <a:solidFill>
                  <a:srgbClr val="FF0000"/>
                </a:solidFill>
                <a:latin typeface="Overpass Light"/>
                <a:ea typeface="Overpass Light"/>
                <a:cs typeface="Overpass Light"/>
                <a:sym typeface="Overpass Light"/>
              </a:rPr>
              <a:t>———</a:t>
            </a:r>
            <a:endParaRPr sz="1200">
              <a:solidFill>
                <a:srgbClr val="FF0000"/>
              </a:solidFill>
              <a:latin typeface="Overpass Light"/>
              <a:ea typeface="Overpass Light"/>
              <a:cs typeface="Overpass Light"/>
              <a:sym typeface="Overpass Light"/>
            </a:endParaRPr>
          </a:p>
          <a:p>
            <a:pPr indent="0" lvl="0" marL="0" rtl="0" algn="l">
              <a:lnSpc>
                <a:spcPct val="113000"/>
              </a:lnSpc>
              <a:spcBef>
                <a:spcPts val="200"/>
              </a:spcBef>
              <a:spcAft>
                <a:spcPts val="200"/>
              </a:spcAft>
              <a:buNone/>
            </a:pPr>
            <a:r>
              <a:rPr lang="en" sz="1200">
                <a:solidFill>
                  <a:srgbClr val="000000"/>
                </a:solidFill>
                <a:latin typeface="Overpass Light"/>
                <a:ea typeface="Overpass Light"/>
                <a:cs typeface="Overpass Light"/>
                <a:sym typeface="Overpass Light"/>
              </a:rPr>
              <a:t>Includes development packages</a:t>
            </a:r>
            <a:endParaRPr sz="1200">
              <a:solidFill>
                <a:srgbClr val="000000"/>
              </a:solidFill>
              <a:latin typeface="Overpass Light"/>
              <a:ea typeface="Overpass Light"/>
              <a:cs typeface="Overpass Light"/>
              <a:sym typeface="Overpass Light"/>
            </a:endParaRPr>
          </a:p>
        </p:txBody>
      </p:sp>
      <p:sp>
        <p:nvSpPr>
          <p:cNvPr id="1850" name="Google Shape;1850;p179"/>
          <p:cNvSpPr txBox="1"/>
          <p:nvPr/>
        </p:nvSpPr>
        <p:spPr>
          <a:xfrm>
            <a:off x="1055836" y="3356350"/>
            <a:ext cx="2101500" cy="2187900"/>
          </a:xfrm>
          <a:prstGeom prst="rect">
            <a:avLst/>
          </a:prstGeom>
          <a:noFill/>
          <a:ln>
            <a:noFill/>
          </a:ln>
        </p:spPr>
        <p:txBody>
          <a:bodyPr anchorCtr="0" anchor="t" bIns="0" lIns="158825" spcFirstLastPara="1" rIns="244400" wrap="square" tIns="0">
            <a:noAutofit/>
          </a:bodyPr>
          <a:lstStyle/>
          <a:p>
            <a:pPr indent="0" lvl="0" marL="0" rtl="0" algn="l">
              <a:lnSpc>
                <a:spcPct val="113000"/>
              </a:lnSpc>
              <a:spcBef>
                <a:spcPts val="200"/>
              </a:spcBef>
              <a:spcAft>
                <a:spcPts val="200"/>
              </a:spcAft>
              <a:buNone/>
            </a:pPr>
            <a:r>
              <a:rPr lang="en" sz="1200">
                <a:solidFill>
                  <a:srgbClr val="000000"/>
                </a:solidFill>
                <a:latin typeface="Overpass Light"/>
                <a:ea typeface="Overpass Light"/>
                <a:cs typeface="Overpass Light"/>
                <a:sym typeface="Overpass Light"/>
              </a:rPr>
              <a:t>All content</a:t>
            </a:r>
            <a:endParaRPr sz="1200">
              <a:solidFill>
                <a:srgbClr val="000000"/>
              </a:solidFill>
              <a:latin typeface="Overpass Light"/>
              <a:ea typeface="Overpass Light"/>
              <a:cs typeface="Overpass Light"/>
              <a:sym typeface="Overpass Light"/>
            </a:endParaRPr>
          </a:p>
        </p:txBody>
      </p:sp>
      <p:cxnSp>
        <p:nvCxnSpPr>
          <p:cNvPr id="1851" name="Google Shape;1851;p179"/>
          <p:cNvCxnSpPr/>
          <p:nvPr/>
        </p:nvCxnSpPr>
        <p:spPr>
          <a:xfrm>
            <a:off x="1029080" y="3356417"/>
            <a:ext cx="0" cy="2187900"/>
          </a:xfrm>
          <a:prstGeom prst="straightConnector1">
            <a:avLst/>
          </a:prstGeom>
          <a:noFill/>
          <a:ln cap="flat" cmpd="sng" w="9525">
            <a:solidFill>
              <a:srgbClr val="EE0000"/>
            </a:solidFill>
            <a:prstDash val="solid"/>
            <a:round/>
            <a:headEnd len="med" w="med" type="none"/>
            <a:tailEnd len="med" w="med" type="none"/>
          </a:ln>
        </p:spPr>
      </p:cxnSp>
      <p:cxnSp>
        <p:nvCxnSpPr>
          <p:cNvPr id="1852" name="Google Shape;1852;p179"/>
          <p:cNvCxnSpPr/>
          <p:nvPr/>
        </p:nvCxnSpPr>
        <p:spPr>
          <a:xfrm>
            <a:off x="3721534" y="3356417"/>
            <a:ext cx="0" cy="2187900"/>
          </a:xfrm>
          <a:prstGeom prst="straightConnector1">
            <a:avLst/>
          </a:prstGeom>
          <a:noFill/>
          <a:ln cap="flat" cmpd="sng" w="9525">
            <a:solidFill>
              <a:srgbClr val="EE0000"/>
            </a:solidFill>
            <a:prstDash val="solid"/>
            <a:round/>
            <a:headEnd len="med" w="med" type="none"/>
            <a:tailEnd len="med" w="med" type="none"/>
          </a:ln>
        </p:spPr>
      </p:cxnSp>
      <p:cxnSp>
        <p:nvCxnSpPr>
          <p:cNvPr id="1853" name="Google Shape;1853;p179"/>
          <p:cNvCxnSpPr/>
          <p:nvPr/>
        </p:nvCxnSpPr>
        <p:spPr>
          <a:xfrm>
            <a:off x="6414004" y="3356417"/>
            <a:ext cx="0" cy="2187900"/>
          </a:xfrm>
          <a:prstGeom prst="straightConnector1">
            <a:avLst/>
          </a:prstGeom>
          <a:noFill/>
          <a:ln cap="flat" cmpd="sng" w="9525">
            <a:solidFill>
              <a:srgbClr val="EE0000"/>
            </a:solidFill>
            <a:prstDash val="solid"/>
            <a:round/>
            <a:headEnd len="med" w="med" type="none"/>
            <a:tailEnd len="med" w="med" type="none"/>
          </a:ln>
        </p:spPr>
      </p:cxnSp>
      <p:cxnSp>
        <p:nvCxnSpPr>
          <p:cNvPr id="1854" name="Google Shape;1854;p179"/>
          <p:cNvCxnSpPr/>
          <p:nvPr/>
        </p:nvCxnSpPr>
        <p:spPr>
          <a:xfrm>
            <a:off x="9106458" y="3356417"/>
            <a:ext cx="0" cy="2187900"/>
          </a:xfrm>
          <a:prstGeom prst="straightConnector1">
            <a:avLst/>
          </a:prstGeom>
          <a:noFill/>
          <a:ln cap="flat" cmpd="sng" w="9525">
            <a:solidFill>
              <a:srgbClr val="EE0000"/>
            </a:solidFill>
            <a:prstDash val="solid"/>
            <a:round/>
            <a:headEnd len="med" w="med" type="none"/>
            <a:tailEnd len="med" w="med" type="none"/>
          </a:ln>
        </p:spPr>
      </p:cxn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58" name="Shape 1858"/>
        <p:cNvGrpSpPr/>
        <p:nvPr/>
      </p:nvGrpSpPr>
      <p:grpSpPr>
        <a:xfrm>
          <a:off x="0" y="0"/>
          <a:ext cx="0" cy="0"/>
          <a:chOff x="0" y="0"/>
          <a:chExt cx="0" cy="0"/>
        </a:xfrm>
      </p:grpSpPr>
      <p:sp>
        <p:nvSpPr>
          <p:cNvPr id="1859" name="Google Shape;1859;p180"/>
          <p:cNvSpPr txBox="1"/>
          <p:nvPr>
            <p:ph type="title"/>
          </p:nvPr>
        </p:nvSpPr>
        <p:spPr>
          <a:xfrm>
            <a:off x="447663" y="1084561"/>
            <a:ext cx="6822900" cy="2105100"/>
          </a:xfrm>
          <a:prstGeom prst="rect">
            <a:avLst/>
          </a:prstGeom>
        </p:spPr>
        <p:txBody>
          <a:bodyPr anchorCtr="0" anchor="t" bIns="91650" lIns="439925" spcFirstLastPara="1" rIns="91650" wrap="square" tIns="91650">
            <a:noAutofit/>
          </a:bodyPr>
          <a:lstStyle/>
          <a:p>
            <a:pPr indent="0" lvl="0" marL="0" rtl="0" algn="l">
              <a:spcBef>
                <a:spcPts val="0"/>
              </a:spcBef>
              <a:spcAft>
                <a:spcPts val="0"/>
              </a:spcAft>
              <a:buNone/>
            </a:pPr>
            <a:r>
              <a:rPr lang="en"/>
              <a:t>Content Views</a:t>
            </a:r>
            <a:endParaRPr/>
          </a:p>
        </p:txBody>
      </p:sp>
      <p:sp>
        <p:nvSpPr>
          <p:cNvPr id="1860" name="Google Shape;1860;p180"/>
          <p:cNvSpPr txBox="1"/>
          <p:nvPr>
            <p:ph idx="1" type="subTitle"/>
          </p:nvPr>
        </p:nvSpPr>
        <p:spPr>
          <a:xfrm>
            <a:off x="447663" y="55441"/>
            <a:ext cx="5147400" cy="816600"/>
          </a:xfrm>
          <a:prstGeom prst="rect">
            <a:avLst/>
          </a:prstGeom>
        </p:spPr>
        <p:txBody>
          <a:bodyPr anchorCtr="0" anchor="ctr" bIns="91650" lIns="439925" spcFirstLastPara="1" rIns="91650" wrap="square" tIns="91650">
            <a:noAutofit/>
          </a:bodyPr>
          <a:lstStyle/>
          <a:p>
            <a:pPr indent="0" lvl="0" marL="0" rtl="0" algn="l">
              <a:spcBef>
                <a:spcPts val="0"/>
              </a:spcBef>
              <a:spcAft>
                <a:spcPts val="0"/>
              </a:spcAft>
              <a:buNone/>
            </a:pPr>
            <a:r>
              <a:rPr lang="en"/>
              <a:t>Red Hat Satellite 6.5</a:t>
            </a:r>
            <a:endParaRPr/>
          </a:p>
          <a:p>
            <a:pPr indent="0" lvl="0" marL="0" rtl="0" algn="l">
              <a:spcBef>
                <a:spcPts val="0"/>
              </a:spcBef>
              <a:spcAft>
                <a:spcPts val="0"/>
              </a:spcAft>
              <a:buNone/>
            </a:pPr>
            <a:r>
              <a:t/>
            </a:r>
            <a:endParaRPr/>
          </a:p>
        </p:txBody>
      </p:sp>
      <p:sp>
        <p:nvSpPr>
          <p:cNvPr id="1861" name="Google Shape;1861;p180"/>
          <p:cNvSpPr txBox="1"/>
          <p:nvPr>
            <p:ph idx="2" type="subTitle"/>
          </p:nvPr>
        </p:nvSpPr>
        <p:spPr>
          <a:xfrm>
            <a:off x="9249136" y="1743719"/>
            <a:ext cx="2124000" cy="3309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65" name="Shape 1865"/>
        <p:cNvGrpSpPr/>
        <p:nvPr/>
      </p:nvGrpSpPr>
      <p:grpSpPr>
        <a:xfrm>
          <a:off x="0" y="0"/>
          <a:ext cx="0" cy="0"/>
          <a:chOff x="0" y="0"/>
          <a:chExt cx="0" cy="0"/>
        </a:xfrm>
      </p:grpSpPr>
      <p:sp>
        <p:nvSpPr>
          <p:cNvPr id="1866" name="Google Shape;1866;p181"/>
          <p:cNvSpPr txBox="1"/>
          <p:nvPr>
            <p:ph type="title"/>
          </p:nvPr>
        </p:nvSpPr>
        <p:spPr>
          <a:xfrm>
            <a:off x="1752162" y="946000"/>
            <a:ext cx="8684700" cy="9672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Content views</a:t>
            </a:r>
            <a:endParaRPr/>
          </a:p>
        </p:txBody>
      </p:sp>
      <p:sp>
        <p:nvSpPr>
          <p:cNvPr id="1867" name="Google Shape;1867;p181"/>
          <p:cNvSpPr txBox="1"/>
          <p:nvPr>
            <p:ph idx="1" type="subTitle"/>
          </p:nvPr>
        </p:nvSpPr>
        <p:spPr>
          <a:xfrm>
            <a:off x="447663" y="55441"/>
            <a:ext cx="5147400" cy="816600"/>
          </a:xfrm>
          <a:prstGeom prst="rect">
            <a:avLst/>
          </a:prstGeom>
        </p:spPr>
        <p:txBody>
          <a:bodyPr anchorCtr="0" anchor="ctr" bIns="91650" lIns="439925" spcFirstLastPara="1" rIns="91650" wrap="square" tIns="91650">
            <a:noAutofit/>
          </a:bodyPr>
          <a:lstStyle/>
          <a:p>
            <a:pPr indent="0" lvl="0" marL="0" rtl="0" algn="l">
              <a:spcBef>
                <a:spcPts val="0"/>
              </a:spcBef>
              <a:spcAft>
                <a:spcPts val="0"/>
              </a:spcAft>
              <a:buNone/>
            </a:pPr>
            <a:r>
              <a:rPr lang="en"/>
              <a:t>RED HAT SATELLITE 6.5</a:t>
            </a:r>
            <a:endParaRPr/>
          </a:p>
        </p:txBody>
      </p:sp>
      <p:sp>
        <p:nvSpPr>
          <p:cNvPr id="1868" name="Google Shape;1868;p181"/>
          <p:cNvSpPr txBox="1"/>
          <p:nvPr>
            <p:ph idx="2" type="subTitle"/>
          </p:nvPr>
        </p:nvSpPr>
        <p:spPr>
          <a:xfrm>
            <a:off x="884829" y="6169550"/>
            <a:ext cx="9180600" cy="55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t/>
            </a:r>
            <a:endParaRPr/>
          </a:p>
        </p:txBody>
      </p:sp>
      <p:sp>
        <p:nvSpPr>
          <p:cNvPr id="1869" name="Google Shape;1869;p181"/>
          <p:cNvSpPr/>
          <p:nvPr/>
        </p:nvSpPr>
        <p:spPr>
          <a:xfrm>
            <a:off x="0" y="2065900"/>
            <a:ext cx="5745300" cy="3101400"/>
          </a:xfrm>
          <a:prstGeom prst="rect">
            <a:avLst/>
          </a:prstGeom>
          <a:gradFill>
            <a:gsLst>
              <a:gs pos="0">
                <a:srgbClr val="DEE4E7"/>
              </a:gs>
              <a:gs pos="100000">
                <a:srgbClr val="DEE4E7">
                  <a:alpha val="0"/>
                </a:srgbClr>
              </a:gs>
            </a:gsLst>
            <a:lin ang="0" scaled="0"/>
          </a:gradFill>
          <a:ln>
            <a:noFill/>
          </a:ln>
        </p:spPr>
        <p:txBody>
          <a:bodyPr anchorCtr="0" anchor="ctr" bIns="122175" lIns="122175" spcFirstLastPara="1" rIns="122175" wrap="square" tIns="122175">
            <a:noAutofit/>
          </a:bodyPr>
          <a:lstStyle/>
          <a:p>
            <a:pPr indent="0" lvl="0" marL="0" rtl="0" algn="l">
              <a:spcBef>
                <a:spcPts val="0"/>
              </a:spcBef>
              <a:spcAft>
                <a:spcPts val="0"/>
              </a:spcAft>
              <a:buNone/>
            </a:pPr>
            <a:r>
              <a:t/>
            </a:r>
            <a:endParaRPr/>
          </a:p>
        </p:txBody>
      </p:sp>
      <p:sp>
        <p:nvSpPr>
          <p:cNvPr id="1870" name="Google Shape;1870;p181"/>
          <p:cNvSpPr/>
          <p:nvPr/>
        </p:nvSpPr>
        <p:spPr>
          <a:xfrm>
            <a:off x="6338597" y="2262700"/>
            <a:ext cx="741000" cy="741300"/>
          </a:xfrm>
          <a:prstGeom prst="ellipse">
            <a:avLst/>
          </a:prstGeom>
          <a:solidFill>
            <a:srgbClr val="FFFFFF"/>
          </a:solidFill>
          <a:ln cap="flat" cmpd="sng" w="9525">
            <a:solidFill>
              <a:srgbClr val="EE0000"/>
            </a:solidFill>
            <a:prstDash val="solid"/>
            <a:round/>
            <a:headEnd len="sm" w="sm" type="none"/>
            <a:tailEnd len="sm" w="sm" type="none"/>
          </a:ln>
        </p:spPr>
        <p:txBody>
          <a:bodyPr anchorCtr="0" anchor="ctr" bIns="122175" lIns="122175" spcFirstLastPara="1" rIns="122175" wrap="square" tIns="122175">
            <a:noAutofit/>
          </a:bodyPr>
          <a:lstStyle/>
          <a:p>
            <a:pPr indent="0" lvl="0" marL="0" rtl="0" algn="l">
              <a:spcBef>
                <a:spcPts val="0"/>
              </a:spcBef>
              <a:spcAft>
                <a:spcPts val="0"/>
              </a:spcAft>
              <a:buNone/>
            </a:pPr>
            <a:r>
              <a:t/>
            </a:r>
            <a:endParaRPr sz="700">
              <a:latin typeface="Overpass"/>
              <a:ea typeface="Overpass"/>
              <a:cs typeface="Overpass"/>
              <a:sym typeface="Overpass"/>
            </a:endParaRPr>
          </a:p>
        </p:txBody>
      </p:sp>
      <p:sp>
        <p:nvSpPr>
          <p:cNvPr id="1871" name="Google Shape;1871;p181"/>
          <p:cNvSpPr txBox="1"/>
          <p:nvPr/>
        </p:nvSpPr>
        <p:spPr>
          <a:xfrm>
            <a:off x="0" y="2065900"/>
            <a:ext cx="5799300" cy="3101400"/>
          </a:xfrm>
          <a:prstGeom prst="rect">
            <a:avLst/>
          </a:prstGeom>
          <a:noFill/>
          <a:ln>
            <a:noFill/>
          </a:ln>
        </p:spPr>
        <p:txBody>
          <a:bodyPr anchorCtr="0" anchor="ctr" bIns="0" lIns="0" spcFirstLastPara="1" rIns="0" wrap="square" tIns="244400">
            <a:noAutofit/>
          </a:bodyPr>
          <a:lstStyle/>
          <a:p>
            <a:pPr indent="0" lvl="0" marL="1104900" marR="0" rtl="0" algn="l">
              <a:lnSpc>
                <a:spcPct val="150000"/>
              </a:lnSpc>
              <a:spcBef>
                <a:spcPts val="0"/>
              </a:spcBef>
              <a:spcAft>
                <a:spcPts val="0"/>
              </a:spcAft>
              <a:buNone/>
            </a:pPr>
            <a:r>
              <a:rPr lang="en" sz="2300">
                <a:latin typeface="Overpass Light"/>
                <a:ea typeface="Overpass Light"/>
                <a:cs typeface="Overpass Light"/>
                <a:sym typeface="Overpass Light"/>
              </a:rPr>
              <a:t>A content view (CV) is a managed selection of content that contains 1 or more repositories with optional filtering.</a:t>
            </a:r>
            <a:endParaRPr sz="2300">
              <a:latin typeface="Overpass Light"/>
              <a:ea typeface="Overpass Light"/>
              <a:cs typeface="Overpass Light"/>
              <a:sym typeface="Overpass Light"/>
            </a:endParaRPr>
          </a:p>
        </p:txBody>
      </p:sp>
      <p:sp>
        <p:nvSpPr>
          <p:cNvPr id="1872" name="Google Shape;1872;p181"/>
          <p:cNvSpPr txBox="1"/>
          <p:nvPr/>
        </p:nvSpPr>
        <p:spPr>
          <a:xfrm>
            <a:off x="7060108" y="2167500"/>
            <a:ext cx="4191000" cy="931200"/>
          </a:xfrm>
          <a:prstGeom prst="rect">
            <a:avLst/>
          </a:prstGeom>
          <a:noFill/>
          <a:ln>
            <a:noFill/>
          </a:ln>
        </p:spPr>
        <p:txBody>
          <a:bodyPr anchorCtr="0" anchor="ctr" bIns="0" lIns="0" spcFirstLastPara="1" rIns="0" wrap="square" tIns="0">
            <a:noAutofit/>
          </a:bodyPr>
          <a:lstStyle/>
          <a:p>
            <a:pPr indent="0" lvl="0" marL="228600" rtl="0" algn="l">
              <a:lnSpc>
                <a:spcPct val="115000"/>
              </a:lnSpc>
              <a:spcBef>
                <a:spcPts val="0"/>
              </a:spcBef>
              <a:spcAft>
                <a:spcPts val="0"/>
              </a:spcAft>
              <a:buNone/>
            </a:pPr>
            <a:r>
              <a:rPr lang="en" sz="1600">
                <a:solidFill>
                  <a:srgbClr val="EE0000"/>
                </a:solidFill>
                <a:latin typeface="Overpass SemiBold"/>
                <a:ea typeface="Overpass SemiBold"/>
                <a:cs typeface="Overpass SemiBold"/>
                <a:sym typeface="Overpass SemiBold"/>
              </a:rPr>
              <a:t>Custom subset</a:t>
            </a:r>
            <a:endParaRPr sz="1600">
              <a:solidFill>
                <a:srgbClr val="EE0000"/>
              </a:solidFill>
              <a:latin typeface="Overpass SemiBold"/>
              <a:ea typeface="Overpass SemiBold"/>
              <a:cs typeface="Overpass SemiBold"/>
              <a:sym typeface="Overpass SemiBold"/>
            </a:endParaRPr>
          </a:p>
          <a:p>
            <a:pPr indent="0" lvl="0" marL="228600" rtl="0" algn="l">
              <a:lnSpc>
                <a:spcPct val="115000"/>
              </a:lnSpc>
              <a:spcBef>
                <a:spcPts val="0"/>
              </a:spcBef>
              <a:spcAft>
                <a:spcPts val="0"/>
              </a:spcAft>
              <a:buNone/>
            </a:pPr>
            <a:r>
              <a:rPr lang="en" sz="1600">
                <a:latin typeface="Overpass Light"/>
                <a:ea typeface="Overpass Light"/>
                <a:cs typeface="Overpass Light"/>
                <a:sym typeface="Overpass Light"/>
              </a:rPr>
              <a:t>Define specific versions of software</a:t>
            </a:r>
            <a:endParaRPr sz="1600">
              <a:latin typeface="Overpass Light"/>
              <a:ea typeface="Overpass Light"/>
              <a:cs typeface="Overpass Light"/>
              <a:sym typeface="Overpass Light"/>
            </a:endParaRPr>
          </a:p>
        </p:txBody>
      </p:sp>
      <p:sp>
        <p:nvSpPr>
          <p:cNvPr id="1873" name="Google Shape;1873;p181"/>
          <p:cNvSpPr txBox="1"/>
          <p:nvPr/>
        </p:nvSpPr>
        <p:spPr>
          <a:xfrm>
            <a:off x="7079628" y="3150938"/>
            <a:ext cx="4191000" cy="931200"/>
          </a:xfrm>
          <a:prstGeom prst="rect">
            <a:avLst/>
          </a:prstGeom>
          <a:noFill/>
          <a:ln>
            <a:noFill/>
          </a:ln>
        </p:spPr>
        <p:txBody>
          <a:bodyPr anchorCtr="0" anchor="ctr" bIns="0" lIns="0" spcFirstLastPara="1" rIns="0" wrap="square" tIns="0">
            <a:noAutofit/>
          </a:bodyPr>
          <a:lstStyle/>
          <a:p>
            <a:pPr indent="0" lvl="0" marL="228600" rtl="0" algn="l">
              <a:lnSpc>
                <a:spcPct val="115000"/>
              </a:lnSpc>
              <a:spcBef>
                <a:spcPts val="0"/>
              </a:spcBef>
              <a:spcAft>
                <a:spcPts val="0"/>
              </a:spcAft>
              <a:buNone/>
            </a:pPr>
            <a:r>
              <a:rPr lang="en" sz="1600">
                <a:solidFill>
                  <a:srgbClr val="EE0000"/>
                </a:solidFill>
                <a:latin typeface="Overpass SemiBold"/>
                <a:ea typeface="Overpass SemiBold"/>
                <a:cs typeface="Overpass SemiBold"/>
                <a:sym typeface="Overpass SemiBold"/>
              </a:rPr>
              <a:t>Activation keys</a:t>
            </a:r>
            <a:endParaRPr sz="1600">
              <a:solidFill>
                <a:srgbClr val="EE0000"/>
              </a:solidFill>
              <a:latin typeface="Overpass SemiBold"/>
              <a:ea typeface="Overpass SemiBold"/>
              <a:cs typeface="Overpass SemiBold"/>
              <a:sym typeface="Overpass SemiBold"/>
            </a:endParaRPr>
          </a:p>
          <a:p>
            <a:pPr indent="0" lvl="0" marL="228600" rtl="0" algn="l">
              <a:lnSpc>
                <a:spcPct val="115000"/>
              </a:lnSpc>
              <a:spcBef>
                <a:spcPts val="0"/>
              </a:spcBef>
              <a:spcAft>
                <a:spcPts val="0"/>
              </a:spcAft>
              <a:buNone/>
            </a:pPr>
            <a:r>
              <a:rPr lang="en" sz="1600">
                <a:latin typeface="Overpass Light"/>
                <a:ea typeface="Overpass Light"/>
                <a:cs typeface="Overpass Light"/>
                <a:sym typeface="Overpass Light"/>
              </a:rPr>
              <a:t>Enable and disable </a:t>
            </a:r>
            <a:r>
              <a:rPr lang="en" sz="1600">
                <a:solidFill>
                  <a:srgbClr val="000000"/>
                </a:solidFill>
                <a:latin typeface="Overpass Light"/>
                <a:ea typeface="Overpass Light"/>
                <a:cs typeface="Overpass Light"/>
                <a:sym typeface="Overpass Light"/>
              </a:rPr>
              <a:t>content views</a:t>
            </a:r>
            <a:r>
              <a:rPr lang="en" sz="1600">
                <a:latin typeface="Overpass Light"/>
                <a:ea typeface="Overpass Light"/>
                <a:cs typeface="Overpass Light"/>
                <a:sym typeface="Overpass Light"/>
              </a:rPr>
              <a:t> as needed</a:t>
            </a:r>
            <a:endParaRPr sz="1600">
              <a:latin typeface="Overpass Light"/>
              <a:ea typeface="Overpass Light"/>
              <a:cs typeface="Overpass Light"/>
              <a:sym typeface="Overpass Light"/>
            </a:endParaRPr>
          </a:p>
        </p:txBody>
      </p:sp>
      <p:sp>
        <p:nvSpPr>
          <p:cNvPr id="1874" name="Google Shape;1874;p181"/>
          <p:cNvSpPr txBox="1"/>
          <p:nvPr/>
        </p:nvSpPr>
        <p:spPr>
          <a:xfrm>
            <a:off x="7079837" y="4134409"/>
            <a:ext cx="4191000" cy="931200"/>
          </a:xfrm>
          <a:prstGeom prst="rect">
            <a:avLst/>
          </a:prstGeom>
          <a:noFill/>
          <a:ln>
            <a:noFill/>
          </a:ln>
        </p:spPr>
        <p:txBody>
          <a:bodyPr anchorCtr="0" anchor="ctr" bIns="0" lIns="0" spcFirstLastPara="1" rIns="0" wrap="square" tIns="0">
            <a:noAutofit/>
          </a:bodyPr>
          <a:lstStyle/>
          <a:p>
            <a:pPr indent="0" lvl="0" marL="228600" rtl="0" algn="l">
              <a:lnSpc>
                <a:spcPct val="115000"/>
              </a:lnSpc>
              <a:spcBef>
                <a:spcPts val="0"/>
              </a:spcBef>
              <a:spcAft>
                <a:spcPts val="0"/>
              </a:spcAft>
              <a:buNone/>
            </a:pPr>
            <a:r>
              <a:rPr lang="en" sz="1600">
                <a:solidFill>
                  <a:srgbClr val="EE0000"/>
                </a:solidFill>
                <a:latin typeface="Overpass SemiBold"/>
                <a:ea typeface="Overpass SemiBold"/>
                <a:cs typeface="Overpass SemiBold"/>
                <a:sym typeface="Overpass SemiBold"/>
              </a:rPr>
              <a:t>Composite content views</a:t>
            </a:r>
            <a:endParaRPr sz="1600">
              <a:solidFill>
                <a:srgbClr val="EE0000"/>
              </a:solidFill>
              <a:latin typeface="Overpass SemiBold"/>
              <a:ea typeface="Overpass SemiBold"/>
              <a:cs typeface="Overpass SemiBold"/>
              <a:sym typeface="Overpass SemiBold"/>
            </a:endParaRPr>
          </a:p>
          <a:p>
            <a:pPr indent="0" lvl="0" marL="228600" rtl="0" algn="l">
              <a:lnSpc>
                <a:spcPct val="115000"/>
              </a:lnSpc>
              <a:spcBef>
                <a:spcPts val="0"/>
              </a:spcBef>
              <a:spcAft>
                <a:spcPts val="0"/>
              </a:spcAft>
              <a:buNone/>
            </a:pPr>
            <a:r>
              <a:rPr lang="en" sz="1600">
                <a:latin typeface="Overpass Light"/>
                <a:ea typeface="Overpass Light"/>
                <a:cs typeface="Overpass Light"/>
                <a:sym typeface="Overpass Light"/>
              </a:rPr>
              <a:t>Made up of multiple content views</a:t>
            </a:r>
            <a:endParaRPr sz="1600">
              <a:latin typeface="Overpass Light"/>
              <a:ea typeface="Overpass Light"/>
              <a:cs typeface="Overpass Light"/>
              <a:sym typeface="Overpass Light"/>
            </a:endParaRPr>
          </a:p>
        </p:txBody>
      </p:sp>
      <p:pic>
        <p:nvPicPr>
          <p:cNvPr id="1875" name="Google Shape;1875;p181"/>
          <p:cNvPicPr preferRelativeResize="0"/>
          <p:nvPr/>
        </p:nvPicPr>
        <p:blipFill rotWithShape="1">
          <a:blip r:embed="rId3">
            <a:alphaModFix/>
          </a:blip>
          <a:srcRect b="0" l="0" r="0" t="0"/>
          <a:stretch/>
        </p:blipFill>
        <p:spPr>
          <a:xfrm>
            <a:off x="6358028" y="2280020"/>
            <a:ext cx="631874" cy="631874"/>
          </a:xfrm>
          <a:prstGeom prst="rect">
            <a:avLst/>
          </a:prstGeom>
          <a:noFill/>
          <a:ln>
            <a:noFill/>
          </a:ln>
        </p:spPr>
      </p:pic>
      <p:sp>
        <p:nvSpPr>
          <p:cNvPr id="1876" name="Google Shape;1876;p181"/>
          <p:cNvSpPr/>
          <p:nvPr/>
        </p:nvSpPr>
        <p:spPr>
          <a:xfrm>
            <a:off x="6338597" y="3246138"/>
            <a:ext cx="741000" cy="741300"/>
          </a:xfrm>
          <a:prstGeom prst="ellipse">
            <a:avLst/>
          </a:prstGeom>
          <a:solidFill>
            <a:srgbClr val="FFFFFF"/>
          </a:solidFill>
          <a:ln cap="flat" cmpd="sng" w="9525">
            <a:solidFill>
              <a:srgbClr val="EE0000"/>
            </a:solidFill>
            <a:prstDash val="solid"/>
            <a:round/>
            <a:headEnd len="sm" w="sm" type="none"/>
            <a:tailEnd len="sm" w="sm" type="none"/>
          </a:ln>
        </p:spPr>
        <p:txBody>
          <a:bodyPr anchorCtr="0" anchor="ctr" bIns="122175" lIns="122175" spcFirstLastPara="1" rIns="122175" wrap="square" tIns="122175">
            <a:noAutofit/>
          </a:bodyPr>
          <a:lstStyle/>
          <a:p>
            <a:pPr indent="0" lvl="0" marL="0" rtl="0" algn="l">
              <a:spcBef>
                <a:spcPts val="0"/>
              </a:spcBef>
              <a:spcAft>
                <a:spcPts val="0"/>
              </a:spcAft>
              <a:buNone/>
            </a:pPr>
            <a:r>
              <a:t/>
            </a:r>
            <a:endParaRPr sz="700">
              <a:latin typeface="Overpass"/>
              <a:ea typeface="Overpass"/>
              <a:cs typeface="Overpass"/>
              <a:sym typeface="Overpass"/>
            </a:endParaRPr>
          </a:p>
        </p:txBody>
      </p:sp>
      <p:sp>
        <p:nvSpPr>
          <p:cNvPr id="1877" name="Google Shape;1877;p181"/>
          <p:cNvSpPr/>
          <p:nvPr/>
        </p:nvSpPr>
        <p:spPr>
          <a:xfrm>
            <a:off x="6338597" y="4229576"/>
            <a:ext cx="741000" cy="741300"/>
          </a:xfrm>
          <a:prstGeom prst="ellipse">
            <a:avLst/>
          </a:prstGeom>
          <a:solidFill>
            <a:srgbClr val="FFFFFF"/>
          </a:solidFill>
          <a:ln cap="flat" cmpd="sng" w="9525">
            <a:solidFill>
              <a:srgbClr val="EE0000"/>
            </a:solidFill>
            <a:prstDash val="solid"/>
            <a:round/>
            <a:headEnd len="sm" w="sm" type="none"/>
            <a:tailEnd len="sm" w="sm" type="none"/>
          </a:ln>
        </p:spPr>
        <p:txBody>
          <a:bodyPr anchorCtr="0" anchor="ctr" bIns="122175" lIns="122175" spcFirstLastPara="1" rIns="122175" wrap="square" tIns="122175">
            <a:noAutofit/>
          </a:bodyPr>
          <a:lstStyle/>
          <a:p>
            <a:pPr indent="0" lvl="0" marL="0" rtl="0" algn="l">
              <a:spcBef>
                <a:spcPts val="0"/>
              </a:spcBef>
              <a:spcAft>
                <a:spcPts val="0"/>
              </a:spcAft>
              <a:buNone/>
            </a:pPr>
            <a:r>
              <a:t/>
            </a:r>
            <a:endParaRPr sz="700">
              <a:latin typeface="Overpass"/>
              <a:ea typeface="Overpass"/>
              <a:cs typeface="Overpass"/>
              <a:sym typeface="Overpass"/>
            </a:endParaRPr>
          </a:p>
        </p:txBody>
      </p:sp>
      <p:pic>
        <p:nvPicPr>
          <p:cNvPr id="1878" name="Google Shape;1878;p181"/>
          <p:cNvPicPr preferRelativeResize="0"/>
          <p:nvPr/>
        </p:nvPicPr>
        <p:blipFill rotWithShape="1">
          <a:blip r:embed="rId4">
            <a:alphaModFix/>
          </a:blip>
          <a:srcRect b="0" l="0" r="0" t="0"/>
          <a:stretch/>
        </p:blipFill>
        <p:spPr>
          <a:xfrm>
            <a:off x="6358028" y="3265588"/>
            <a:ext cx="631874" cy="631874"/>
          </a:xfrm>
          <a:prstGeom prst="rect">
            <a:avLst/>
          </a:prstGeom>
          <a:noFill/>
          <a:ln>
            <a:noFill/>
          </a:ln>
        </p:spPr>
      </p:pic>
      <p:pic>
        <p:nvPicPr>
          <p:cNvPr id="1879" name="Google Shape;1879;p181"/>
          <p:cNvPicPr preferRelativeResize="0"/>
          <p:nvPr/>
        </p:nvPicPr>
        <p:blipFill rotWithShape="1">
          <a:blip r:embed="rId5">
            <a:alphaModFix/>
          </a:blip>
          <a:srcRect b="0" l="0" r="0" t="0"/>
          <a:stretch/>
        </p:blipFill>
        <p:spPr>
          <a:xfrm>
            <a:off x="6358028" y="4251049"/>
            <a:ext cx="631874" cy="631874"/>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83" name="Shape 1883"/>
        <p:cNvGrpSpPr/>
        <p:nvPr/>
      </p:nvGrpSpPr>
      <p:grpSpPr>
        <a:xfrm>
          <a:off x="0" y="0"/>
          <a:ext cx="0" cy="0"/>
          <a:chOff x="0" y="0"/>
          <a:chExt cx="0" cy="0"/>
        </a:xfrm>
      </p:grpSpPr>
      <p:sp>
        <p:nvSpPr>
          <p:cNvPr id="1884" name="Google Shape;1884;p182"/>
          <p:cNvSpPr/>
          <p:nvPr/>
        </p:nvSpPr>
        <p:spPr>
          <a:xfrm>
            <a:off x="3113352" y="1669725"/>
            <a:ext cx="1710481" cy="4087647"/>
          </a:xfrm>
          <a:custGeom>
            <a:rect b="b" l="l" r="r" t="t"/>
            <a:pathLst>
              <a:path extrusionOk="0" h="130878" w="71486">
                <a:moveTo>
                  <a:pt x="71486" y="0"/>
                </a:moveTo>
                <a:lnTo>
                  <a:pt x="71486" y="130878"/>
                </a:lnTo>
                <a:lnTo>
                  <a:pt x="0" y="80085"/>
                </a:lnTo>
                <a:lnTo>
                  <a:pt x="0" y="51061"/>
                </a:lnTo>
                <a:close/>
              </a:path>
            </a:pathLst>
          </a:custGeom>
          <a:gradFill>
            <a:gsLst>
              <a:gs pos="0">
                <a:srgbClr val="DDE3E7">
                  <a:alpha val="0"/>
                </a:srgbClr>
              </a:gs>
              <a:gs pos="100000">
                <a:srgbClr val="DDE3E7">
                  <a:alpha val="46274"/>
                </a:srgbClr>
              </a:gs>
            </a:gsLst>
            <a:lin ang="0" scaled="0"/>
          </a:gradFill>
          <a:ln>
            <a:noFill/>
          </a:ln>
        </p:spPr>
      </p:sp>
      <p:sp>
        <p:nvSpPr>
          <p:cNvPr id="1885" name="Google Shape;1885;p182"/>
          <p:cNvSpPr/>
          <p:nvPr/>
        </p:nvSpPr>
        <p:spPr>
          <a:xfrm>
            <a:off x="4823943" y="1669725"/>
            <a:ext cx="5497800" cy="4087200"/>
          </a:xfrm>
          <a:prstGeom prst="rect">
            <a:avLst/>
          </a:prstGeom>
          <a:gradFill>
            <a:gsLst>
              <a:gs pos="0">
                <a:srgbClr val="DDE3E7">
                  <a:alpha val="0"/>
                </a:srgbClr>
              </a:gs>
              <a:gs pos="100000">
                <a:srgbClr val="DDE3E7"/>
              </a:gs>
            </a:gsLst>
            <a:lin ang="10800025" scaled="0"/>
          </a:gra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pic>
        <p:nvPicPr>
          <p:cNvPr id="1886" name="Google Shape;1886;p182"/>
          <p:cNvPicPr preferRelativeResize="0"/>
          <p:nvPr/>
        </p:nvPicPr>
        <p:blipFill>
          <a:blip r:embed="rId3">
            <a:alphaModFix/>
          </a:blip>
          <a:stretch>
            <a:fillRect/>
          </a:stretch>
        </p:blipFill>
        <p:spPr>
          <a:xfrm>
            <a:off x="7383185" y="4369121"/>
            <a:ext cx="776022" cy="652975"/>
          </a:xfrm>
          <a:prstGeom prst="rect">
            <a:avLst/>
          </a:prstGeom>
          <a:noFill/>
          <a:ln>
            <a:noFill/>
          </a:ln>
        </p:spPr>
      </p:pic>
      <p:pic>
        <p:nvPicPr>
          <p:cNvPr id="1887" name="Google Shape;1887;p182"/>
          <p:cNvPicPr preferRelativeResize="0"/>
          <p:nvPr/>
        </p:nvPicPr>
        <p:blipFill>
          <a:blip r:embed="rId3">
            <a:alphaModFix/>
          </a:blip>
          <a:stretch>
            <a:fillRect/>
          </a:stretch>
        </p:blipFill>
        <p:spPr>
          <a:xfrm>
            <a:off x="7383185" y="2396634"/>
            <a:ext cx="776022" cy="652975"/>
          </a:xfrm>
          <a:prstGeom prst="rect">
            <a:avLst/>
          </a:prstGeom>
          <a:noFill/>
          <a:ln>
            <a:noFill/>
          </a:ln>
        </p:spPr>
      </p:pic>
      <p:sp>
        <p:nvSpPr>
          <p:cNvPr id="1888" name="Google Shape;1888;p182"/>
          <p:cNvSpPr txBox="1"/>
          <p:nvPr/>
        </p:nvSpPr>
        <p:spPr>
          <a:xfrm>
            <a:off x="1510159" y="4849900"/>
            <a:ext cx="1603200" cy="3084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800">
                <a:solidFill>
                  <a:srgbClr val="EE0000"/>
                </a:solidFill>
                <a:latin typeface="Overpass Light"/>
                <a:ea typeface="Overpass Light"/>
                <a:cs typeface="Overpass Light"/>
                <a:sym typeface="Overpass Light"/>
              </a:rPr>
              <a:t>Content library</a:t>
            </a:r>
            <a:endParaRPr sz="1800">
              <a:solidFill>
                <a:srgbClr val="EE0000"/>
              </a:solidFill>
              <a:latin typeface="Overpass Light"/>
              <a:ea typeface="Overpass Light"/>
              <a:cs typeface="Overpass Light"/>
              <a:sym typeface="Overpass Light"/>
            </a:endParaRPr>
          </a:p>
        </p:txBody>
      </p:sp>
      <p:sp>
        <p:nvSpPr>
          <p:cNvPr id="1889" name="Google Shape;1889;p182"/>
          <p:cNvSpPr/>
          <p:nvPr/>
        </p:nvSpPr>
        <p:spPr>
          <a:xfrm>
            <a:off x="4966600" y="1812394"/>
            <a:ext cx="2588400" cy="1821600"/>
          </a:xfrm>
          <a:prstGeom prst="rect">
            <a:avLst/>
          </a:prstGeom>
          <a:solidFill>
            <a:srgbClr val="FFFFFF">
              <a:alpha val="47690"/>
            </a:srgb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90" name="Google Shape;1890;p182"/>
          <p:cNvSpPr/>
          <p:nvPr/>
        </p:nvSpPr>
        <p:spPr>
          <a:xfrm>
            <a:off x="4966600" y="3784873"/>
            <a:ext cx="2588400" cy="1821600"/>
          </a:xfrm>
          <a:prstGeom prst="rect">
            <a:avLst/>
          </a:prstGeom>
          <a:solidFill>
            <a:srgbClr val="FFFFFF">
              <a:alpha val="47690"/>
            </a:srgb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91" name="Google Shape;1891;p182"/>
          <p:cNvSpPr/>
          <p:nvPr/>
        </p:nvSpPr>
        <p:spPr>
          <a:xfrm>
            <a:off x="8230791" y="1812394"/>
            <a:ext cx="2588400" cy="1821600"/>
          </a:xfrm>
          <a:prstGeom prst="rect">
            <a:avLst/>
          </a:prstGeom>
          <a:solidFill>
            <a:srgbClr val="FFFFFF">
              <a:alpha val="47690"/>
            </a:srgb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92" name="Google Shape;1892;p182"/>
          <p:cNvSpPr/>
          <p:nvPr/>
        </p:nvSpPr>
        <p:spPr>
          <a:xfrm>
            <a:off x="8230791" y="3784873"/>
            <a:ext cx="2588400" cy="1821600"/>
          </a:xfrm>
          <a:prstGeom prst="rect">
            <a:avLst/>
          </a:prstGeom>
          <a:solidFill>
            <a:srgbClr val="FFFFFF">
              <a:alpha val="47690"/>
            </a:srgb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93" name="Google Shape;1893;p182"/>
          <p:cNvSpPr/>
          <p:nvPr/>
        </p:nvSpPr>
        <p:spPr>
          <a:xfrm>
            <a:off x="5090225" y="2039047"/>
            <a:ext cx="1603200" cy="310500"/>
          </a:xfrm>
          <a:prstGeom prst="roundRect">
            <a:avLst>
              <a:gd fmla="val 50000" name="adj"/>
            </a:avLst>
          </a:prstGeom>
          <a:solidFill>
            <a:srgbClr val="004153"/>
          </a:solidFill>
          <a:ln>
            <a:noFill/>
          </a:ln>
        </p:spPr>
        <p:txBody>
          <a:bodyPr anchorCtr="0" anchor="ctr" bIns="121900" lIns="109700" spcFirstLastPara="1" rIns="121900" wrap="square" tIns="121900">
            <a:noAutofit/>
          </a:bodyPr>
          <a:lstStyle/>
          <a:p>
            <a:pPr indent="0" lvl="0" marL="0" rtl="0" algn="l">
              <a:spcBef>
                <a:spcPts val="0"/>
              </a:spcBef>
              <a:spcAft>
                <a:spcPts val="0"/>
              </a:spcAft>
              <a:buNone/>
            </a:pPr>
            <a:r>
              <a:rPr lang="en" sz="1200">
                <a:solidFill>
                  <a:srgbClr val="FFFFFF"/>
                </a:solidFill>
                <a:latin typeface="Overpass SemiBold"/>
                <a:ea typeface="Overpass SemiBold"/>
                <a:cs typeface="Overpass SemiBold"/>
                <a:sym typeface="Overpass SemiBold"/>
              </a:rPr>
              <a:t>Web app CV 1.0</a:t>
            </a:r>
            <a:endParaRPr sz="1200">
              <a:solidFill>
                <a:srgbClr val="FFFFFF"/>
              </a:solidFill>
              <a:latin typeface="Overpass SemiBold"/>
              <a:ea typeface="Overpass SemiBold"/>
              <a:cs typeface="Overpass SemiBold"/>
              <a:sym typeface="Overpass SemiBold"/>
            </a:endParaRPr>
          </a:p>
        </p:txBody>
      </p:sp>
      <p:sp>
        <p:nvSpPr>
          <p:cNvPr id="1894" name="Google Shape;1894;p182"/>
          <p:cNvSpPr/>
          <p:nvPr/>
        </p:nvSpPr>
        <p:spPr>
          <a:xfrm>
            <a:off x="5090225" y="4003148"/>
            <a:ext cx="1603200" cy="310500"/>
          </a:xfrm>
          <a:prstGeom prst="roundRect">
            <a:avLst>
              <a:gd fmla="val 50000" name="adj"/>
            </a:avLst>
          </a:prstGeom>
          <a:solidFill>
            <a:srgbClr val="A30000"/>
          </a:solidFill>
          <a:ln>
            <a:noFill/>
          </a:ln>
        </p:spPr>
        <p:txBody>
          <a:bodyPr anchorCtr="0" anchor="ctr" bIns="121900" lIns="109700" spcFirstLastPara="1" rIns="121900" wrap="square" tIns="121900">
            <a:noAutofit/>
          </a:bodyPr>
          <a:lstStyle/>
          <a:p>
            <a:pPr indent="0" lvl="0" marL="0" rtl="0" algn="l">
              <a:spcBef>
                <a:spcPts val="0"/>
              </a:spcBef>
              <a:spcAft>
                <a:spcPts val="0"/>
              </a:spcAft>
              <a:buNone/>
            </a:pPr>
            <a:r>
              <a:rPr lang="en" sz="1200">
                <a:solidFill>
                  <a:srgbClr val="FFFFFF"/>
                </a:solidFill>
                <a:latin typeface="Overpass SemiBold"/>
                <a:ea typeface="Overpass SemiBold"/>
                <a:cs typeface="Overpass SemiBold"/>
                <a:sym typeface="Overpass SemiBold"/>
              </a:rPr>
              <a:t>Base OS CV 1.0</a:t>
            </a:r>
            <a:endParaRPr sz="1200">
              <a:solidFill>
                <a:srgbClr val="FFFFFF"/>
              </a:solidFill>
              <a:latin typeface="Overpass SemiBold"/>
              <a:ea typeface="Overpass SemiBold"/>
              <a:cs typeface="Overpass SemiBold"/>
              <a:sym typeface="Overpass SemiBold"/>
            </a:endParaRPr>
          </a:p>
        </p:txBody>
      </p:sp>
      <p:sp>
        <p:nvSpPr>
          <p:cNvPr id="1895" name="Google Shape;1895;p182"/>
          <p:cNvSpPr txBox="1"/>
          <p:nvPr/>
        </p:nvSpPr>
        <p:spPr>
          <a:xfrm>
            <a:off x="5143656" y="2300480"/>
            <a:ext cx="2270400" cy="621000"/>
          </a:xfrm>
          <a:prstGeom prst="rect">
            <a:avLst/>
          </a:prstGeom>
          <a:noFill/>
          <a:ln>
            <a:noFill/>
          </a:ln>
        </p:spPr>
        <p:txBody>
          <a:bodyPr anchorCtr="0" anchor="t" bIns="121900" lIns="97525" spcFirstLastPara="1" rIns="121900" wrap="square" tIns="121900">
            <a:noAutofit/>
          </a:bodyPr>
          <a:lstStyle/>
          <a:p>
            <a:pPr indent="0" lvl="0" marL="0" rtl="0" algn="l">
              <a:lnSpc>
                <a:spcPct val="100000"/>
              </a:lnSpc>
              <a:spcBef>
                <a:spcPts val="0"/>
              </a:spcBef>
              <a:spcAft>
                <a:spcPts val="0"/>
              </a:spcAft>
              <a:buNone/>
            </a:pPr>
            <a:r>
              <a:rPr lang="en">
                <a:latin typeface="Overpass Light"/>
                <a:ea typeface="Overpass Light"/>
                <a:cs typeface="Overpass Light"/>
                <a:sym typeface="Overpass Light"/>
              </a:rPr>
              <a:t>3 repositories</a:t>
            </a:r>
            <a:endParaRPr>
              <a:latin typeface="Overpass Light"/>
              <a:ea typeface="Overpass Light"/>
              <a:cs typeface="Overpass Light"/>
              <a:sym typeface="Overpass Light"/>
            </a:endParaRPr>
          </a:p>
          <a:p>
            <a:pPr indent="0" lvl="0" marL="0" rtl="0" algn="l">
              <a:lnSpc>
                <a:spcPct val="100000"/>
              </a:lnSpc>
              <a:spcBef>
                <a:spcPts val="0"/>
              </a:spcBef>
              <a:spcAft>
                <a:spcPts val="0"/>
              </a:spcAft>
              <a:buNone/>
            </a:pPr>
            <a:r>
              <a:rPr lang="en">
                <a:latin typeface="Overpass Light"/>
                <a:ea typeface="Overpass Light"/>
                <a:cs typeface="Overpass Light"/>
                <a:sym typeface="Overpass Light"/>
              </a:rPr>
              <a:t>900 packages</a:t>
            </a:r>
            <a:endParaRPr>
              <a:latin typeface="Overpass Light"/>
              <a:ea typeface="Overpass Light"/>
              <a:cs typeface="Overpass Light"/>
              <a:sym typeface="Overpass Light"/>
            </a:endParaRPr>
          </a:p>
        </p:txBody>
      </p:sp>
      <p:sp>
        <p:nvSpPr>
          <p:cNvPr id="1896" name="Google Shape;1896;p182"/>
          <p:cNvSpPr txBox="1"/>
          <p:nvPr/>
        </p:nvSpPr>
        <p:spPr>
          <a:xfrm>
            <a:off x="5143656" y="2995960"/>
            <a:ext cx="2270400" cy="470100"/>
          </a:xfrm>
          <a:prstGeom prst="rect">
            <a:avLst/>
          </a:prstGeom>
          <a:noFill/>
          <a:ln>
            <a:noFill/>
          </a:ln>
        </p:spPr>
        <p:txBody>
          <a:bodyPr anchorCtr="0" anchor="t" bIns="121900" lIns="97525" spcFirstLastPara="1" rIns="121900" wrap="square" tIns="0">
            <a:noAutofit/>
          </a:bodyPr>
          <a:lstStyle/>
          <a:p>
            <a:pPr indent="0" lvl="0" marL="0" rtl="0" algn="l">
              <a:lnSpc>
                <a:spcPct val="115000"/>
              </a:lnSpc>
              <a:spcBef>
                <a:spcPts val="0"/>
              </a:spcBef>
              <a:spcAft>
                <a:spcPts val="0"/>
              </a:spcAft>
              <a:buNone/>
            </a:pPr>
            <a:r>
              <a:rPr lang="en" sz="800">
                <a:latin typeface="Overpass Light"/>
                <a:ea typeface="Overpass Light"/>
                <a:cs typeface="Overpass Light"/>
                <a:sym typeface="Overpass Light"/>
              </a:rPr>
              <a:t>Python 3.5</a:t>
            </a:r>
            <a:endParaRPr sz="800">
              <a:latin typeface="Overpass Light"/>
              <a:ea typeface="Overpass Light"/>
              <a:cs typeface="Overpass Light"/>
              <a:sym typeface="Overpass Light"/>
            </a:endParaRPr>
          </a:p>
          <a:p>
            <a:pPr indent="0" lvl="0" marL="0" rtl="0" algn="l">
              <a:lnSpc>
                <a:spcPct val="115000"/>
              </a:lnSpc>
              <a:spcBef>
                <a:spcPts val="0"/>
              </a:spcBef>
              <a:spcAft>
                <a:spcPts val="0"/>
              </a:spcAft>
              <a:buNone/>
            </a:pPr>
            <a:r>
              <a:rPr lang="en" sz="800">
                <a:latin typeface="Overpass Light"/>
                <a:ea typeface="Overpass Light"/>
                <a:cs typeface="Overpass Light"/>
                <a:sym typeface="Overpass Light"/>
              </a:rPr>
              <a:t>Java</a:t>
            </a:r>
            <a:r>
              <a:rPr lang="en" sz="800">
                <a:latin typeface="Overpass Light"/>
                <a:ea typeface="Overpass Light"/>
                <a:cs typeface="Overpass Light"/>
                <a:sym typeface="Overpass Light"/>
              </a:rPr>
              <a:t> 1.7</a:t>
            </a:r>
            <a:endParaRPr sz="800">
              <a:latin typeface="Overpass Light"/>
              <a:ea typeface="Overpass Light"/>
              <a:cs typeface="Overpass Light"/>
              <a:sym typeface="Overpass Light"/>
            </a:endParaRPr>
          </a:p>
          <a:p>
            <a:pPr indent="0" lvl="0" marL="0" rtl="0" algn="l">
              <a:lnSpc>
                <a:spcPct val="115000"/>
              </a:lnSpc>
              <a:spcBef>
                <a:spcPts val="0"/>
              </a:spcBef>
              <a:spcAft>
                <a:spcPts val="0"/>
              </a:spcAft>
              <a:buNone/>
            </a:pPr>
            <a:r>
              <a:rPr lang="en" sz="800">
                <a:latin typeface="Overpass Light"/>
                <a:ea typeface="Overpass Light"/>
                <a:cs typeface="Overpass Light"/>
                <a:sym typeface="Overpass Light"/>
              </a:rPr>
              <a:t>Web.apk 2.1</a:t>
            </a:r>
            <a:endParaRPr sz="800">
              <a:latin typeface="Overpass Light"/>
              <a:ea typeface="Overpass Light"/>
              <a:cs typeface="Overpass Light"/>
              <a:sym typeface="Overpass Light"/>
            </a:endParaRPr>
          </a:p>
        </p:txBody>
      </p:sp>
      <p:sp>
        <p:nvSpPr>
          <p:cNvPr id="1897" name="Google Shape;1897;p182"/>
          <p:cNvSpPr txBox="1"/>
          <p:nvPr/>
        </p:nvSpPr>
        <p:spPr>
          <a:xfrm>
            <a:off x="8407808" y="2300480"/>
            <a:ext cx="2270400" cy="621000"/>
          </a:xfrm>
          <a:prstGeom prst="rect">
            <a:avLst/>
          </a:prstGeom>
          <a:noFill/>
          <a:ln>
            <a:noFill/>
          </a:ln>
        </p:spPr>
        <p:txBody>
          <a:bodyPr anchorCtr="0" anchor="t" bIns="121900" lIns="97525" spcFirstLastPara="1" rIns="121900" wrap="square" tIns="121900">
            <a:noAutofit/>
          </a:bodyPr>
          <a:lstStyle/>
          <a:p>
            <a:pPr indent="0" lvl="0" marL="0" rtl="0" algn="l">
              <a:lnSpc>
                <a:spcPct val="100000"/>
              </a:lnSpc>
              <a:spcBef>
                <a:spcPts val="0"/>
              </a:spcBef>
              <a:spcAft>
                <a:spcPts val="0"/>
              </a:spcAft>
              <a:buNone/>
            </a:pPr>
            <a:r>
              <a:rPr lang="en">
                <a:latin typeface="Overpass Light"/>
                <a:ea typeface="Overpass Light"/>
                <a:cs typeface="Overpass Light"/>
                <a:sym typeface="Overpass Light"/>
              </a:rPr>
              <a:t>3 repositories</a:t>
            </a:r>
            <a:endParaRPr>
              <a:latin typeface="Overpass Light"/>
              <a:ea typeface="Overpass Light"/>
              <a:cs typeface="Overpass Light"/>
              <a:sym typeface="Overpass Light"/>
            </a:endParaRPr>
          </a:p>
          <a:p>
            <a:pPr indent="0" lvl="0" marL="0" rtl="0" algn="l">
              <a:lnSpc>
                <a:spcPct val="100000"/>
              </a:lnSpc>
              <a:spcBef>
                <a:spcPts val="0"/>
              </a:spcBef>
              <a:spcAft>
                <a:spcPts val="0"/>
              </a:spcAft>
              <a:buNone/>
            </a:pPr>
            <a:r>
              <a:rPr lang="en">
                <a:latin typeface="Overpass Light"/>
                <a:ea typeface="Overpass Light"/>
                <a:cs typeface="Overpass Light"/>
                <a:sym typeface="Overpass Light"/>
              </a:rPr>
              <a:t>980 packages</a:t>
            </a:r>
            <a:endParaRPr>
              <a:latin typeface="Overpass Light"/>
              <a:ea typeface="Overpass Light"/>
              <a:cs typeface="Overpass Light"/>
              <a:sym typeface="Overpass Light"/>
            </a:endParaRPr>
          </a:p>
        </p:txBody>
      </p:sp>
      <p:sp>
        <p:nvSpPr>
          <p:cNvPr id="1898" name="Google Shape;1898;p182"/>
          <p:cNvSpPr txBox="1"/>
          <p:nvPr/>
        </p:nvSpPr>
        <p:spPr>
          <a:xfrm>
            <a:off x="8407808" y="2995960"/>
            <a:ext cx="2270400" cy="470100"/>
          </a:xfrm>
          <a:prstGeom prst="rect">
            <a:avLst/>
          </a:prstGeom>
          <a:noFill/>
          <a:ln>
            <a:noFill/>
          </a:ln>
        </p:spPr>
        <p:txBody>
          <a:bodyPr anchorCtr="0" anchor="t" bIns="121900" lIns="97525" spcFirstLastPara="1" rIns="121900" wrap="square" tIns="0">
            <a:noAutofit/>
          </a:bodyPr>
          <a:lstStyle/>
          <a:p>
            <a:pPr indent="0" lvl="0" marL="0" rtl="0" algn="l">
              <a:lnSpc>
                <a:spcPct val="115000"/>
              </a:lnSpc>
              <a:spcBef>
                <a:spcPts val="0"/>
              </a:spcBef>
              <a:spcAft>
                <a:spcPts val="0"/>
              </a:spcAft>
              <a:buNone/>
            </a:pPr>
            <a:r>
              <a:rPr lang="en" sz="800">
                <a:latin typeface="Overpass Light"/>
                <a:ea typeface="Overpass Light"/>
                <a:cs typeface="Overpass Light"/>
                <a:sym typeface="Overpass Light"/>
              </a:rPr>
              <a:t>Python 3.6</a:t>
            </a:r>
            <a:endParaRPr sz="800">
              <a:latin typeface="Overpass Light"/>
              <a:ea typeface="Overpass Light"/>
              <a:cs typeface="Overpass Light"/>
              <a:sym typeface="Overpass Light"/>
            </a:endParaRPr>
          </a:p>
          <a:p>
            <a:pPr indent="0" lvl="0" marL="0" rtl="0" algn="l">
              <a:lnSpc>
                <a:spcPct val="115000"/>
              </a:lnSpc>
              <a:spcBef>
                <a:spcPts val="0"/>
              </a:spcBef>
              <a:spcAft>
                <a:spcPts val="0"/>
              </a:spcAft>
              <a:buNone/>
            </a:pPr>
            <a:r>
              <a:rPr lang="en" sz="800">
                <a:latin typeface="Overpass Light"/>
                <a:ea typeface="Overpass Light"/>
                <a:cs typeface="Overpass Light"/>
                <a:sym typeface="Overpass Light"/>
              </a:rPr>
              <a:t>Java 1.8</a:t>
            </a:r>
            <a:endParaRPr sz="800">
              <a:latin typeface="Overpass Light"/>
              <a:ea typeface="Overpass Light"/>
              <a:cs typeface="Overpass Light"/>
              <a:sym typeface="Overpass Light"/>
            </a:endParaRPr>
          </a:p>
          <a:p>
            <a:pPr indent="0" lvl="0" marL="0" rtl="0" algn="l">
              <a:lnSpc>
                <a:spcPct val="115000"/>
              </a:lnSpc>
              <a:spcBef>
                <a:spcPts val="0"/>
              </a:spcBef>
              <a:spcAft>
                <a:spcPts val="0"/>
              </a:spcAft>
              <a:buNone/>
            </a:pPr>
            <a:r>
              <a:rPr lang="en" sz="800">
                <a:latin typeface="Overpass Light"/>
                <a:ea typeface="Overpass Light"/>
                <a:cs typeface="Overpass Light"/>
                <a:sym typeface="Overpass Light"/>
              </a:rPr>
              <a:t>Web.apk 2.2</a:t>
            </a:r>
            <a:endParaRPr sz="800">
              <a:latin typeface="Overpass Light"/>
              <a:ea typeface="Overpass Light"/>
              <a:cs typeface="Overpass Light"/>
              <a:sym typeface="Overpass Light"/>
            </a:endParaRPr>
          </a:p>
        </p:txBody>
      </p:sp>
      <p:sp>
        <p:nvSpPr>
          <p:cNvPr id="1899" name="Google Shape;1899;p182"/>
          <p:cNvSpPr txBox="1"/>
          <p:nvPr/>
        </p:nvSpPr>
        <p:spPr>
          <a:xfrm>
            <a:off x="5143656" y="4264588"/>
            <a:ext cx="2270400" cy="621000"/>
          </a:xfrm>
          <a:prstGeom prst="rect">
            <a:avLst/>
          </a:prstGeom>
          <a:noFill/>
          <a:ln>
            <a:noFill/>
          </a:ln>
        </p:spPr>
        <p:txBody>
          <a:bodyPr anchorCtr="0" anchor="t" bIns="121900" lIns="97525" spcFirstLastPara="1" rIns="121900" wrap="square" tIns="121900">
            <a:noAutofit/>
          </a:bodyPr>
          <a:lstStyle/>
          <a:p>
            <a:pPr indent="0" lvl="0" marL="0" rtl="0" algn="l">
              <a:lnSpc>
                <a:spcPct val="100000"/>
              </a:lnSpc>
              <a:spcBef>
                <a:spcPts val="0"/>
              </a:spcBef>
              <a:spcAft>
                <a:spcPts val="0"/>
              </a:spcAft>
              <a:buNone/>
            </a:pPr>
            <a:r>
              <a:rPr lang="en">
                <a:latin typeface="Overpass Light"/>
                <a:ea typeface="Overpass Light"/>
                <a:cs typeface="Overpass Light"/>
                <a:sym typeface="Overpass Light"/>
              </a:rPr>
              <a:t>4 repositories</a:t>
            </a:r>
            <a:endParaRPr>
              <a:latin typeface="Overpass Light"/>
              <a:ea typeface="Overpass Light"/>
              <a:cs typeface="Overpass Light"/>
              <a:sym typeface="Overpass Light"/>
            </a:endParaRPr>
          </a:p>
          <a:p>
            <a:pPr indent="0" lvl="0" marL="0" rtl="0" algn="l">
              <a:lnSpc>
                <a:spcPct val="100000"/>
              </a:lnSpc>
              <a:spcBef>
                <a:spcPts val="0"/>
              </a:spcBef>
              <a:spcAft>
                <a:spcPts val="0"/>
              </a:spcAft>
              <a:buNone/>
            </a:pPr>
            <a:r>
              <a:rPr lang="en">
                <a:latin typeface="Overpass Light"/>
                <a:ea typeface="Overpass Light"/>
                <a:cs typeface="Overpass Light"/>
                <a:sym typeface="Overpass Light"/>
              </a:rPr>
              <a:t>24,000 packages</a:t>
            </a:r>
            <a:endParaRPr>
              <a:latin typeface="Overpass Light"/>
              <a:ea typeface="Overpass Light"/>
              <a:cs typeface="Overpass Light"/>
              <a:sym typeface="Overpass Light"/>
            </a:endParaRPr>
          </a:p>
        </p:txBody>
      </p:sp>
      <p:sp>
        <p:nvSpPr>
          <p:cNvPr id="1900" name="Google Shape;1900;p182"/>
          <p:cNvSpPr txBox="1"/>
          <p:nvPr/>
        </p:nvSpPr>
        <p:spPr>
          <a:xfrm>
            <a:off x="5143656" y="4960084"/>
            <a:ext cx="2400600" cy="470100"/>
          </a:xfrm>
          <a:prstGeom prst="rect">
            <a:avLst/>
          </a:prstGeom>
          <a:noFill/>
          <a:ln>
            <a:noFill/>
          </a:ln>
        </p:spPr>
        <p:txBody>
          <a:bodyPr anchorCtr="0" anchor="t" bIns="121900" lIns="97525" spcFirstLastPara="1" rIns="121900" wrap="square" tIns="0">
            <a:noAutofit/>
          </a:bodyPr>
          <a:lstStyle/>
          <a:p>
            <a:pPr indent="0" lvl="0" marL="0" rtl="0" algn="l">
              <a:lnSpc>
                <a:spcPct val="115000"/>
              </a:lnSpc>
              <a:spcBef>
                <a:spcPts val="0"/>
              </a:spcBef>
              <a:spcAft>
                <a:spcPts val="0"/>
              </a:spcAft>
              <a:buNone/>
            </a:pPr>
            <a:r>
              <a:rPr lang="en" sz="800">
                <a:latin typeface="Overpass Light"/>
                <a:ea typeface="Overpass Light"/>
                <a:cs typeface="Overpass Light"/>
                <a:sym typeface="Overpass Light"/>
              </a:rPr>
              <a:t>Kernel 3.10.0-862.2.3.e17</a:t>
            </a:r>
            <a:endParaRPr sz="800">
              <a:latin typeface="Overpass Light"/>
              <a:ea typeface="Overpass Light"/>
              <a:cs typeface="Overpass Light"/>
              <a:sym typeface="Overpass Light"/>
            </a:endParaRPr>
          </a:p>
          <a:p>
            <a:pPr indent="0" lvl="0" marL="0" rtl="0" algn="l">
              <a:lnSpc>
                <a:spcPct val="115000"/>
              </a:lnSpc>
              <a:spcBef>
                <a:spcPts val="0"/>
              </a:spcBef>
              <a:spcAft>
                <a:spcPts val="0"/>
              </a:spcAft>
              <a:buNone/>
            </a:pPr>
            <a:r>
              <a:rPr lang="en" sz="800">
                <a:latin typeface="Overpass Light"/>
                <a:ea typeface="Overpass Light"/>
                <a:cs typeface="Overpass Light"/>
                <a:sym typeface="Overpass Light"/>
              </a:rPr>
              <a:t>Red Hat Enterprise Linux 7.5</a:t>
            </a:r>
            <a:endParaRPr sz="800">
              <a:latin typeface="Overpass Light"/>
              <a:ea typeface="Overpass Light"/>
              <a:cs typeface="Overpass Light"/>
              <a:sym typeface="Overpass Light"/>
            </a:endParaRPr>
          </a:p>
          <a:p>
            <a:pPr indent="0" lvl="0" marL="0" rtl="0" algn="l">
              <a:lnSpc>
                <a:spcPct val="115000"/>
              </a:lnSpc>
              <a:spcBef>
                <a:spcPts val="0"/>
              </a:spcBef>
              <a:spcAft>
                <a:spcPts val="0"/>
              </a:spcAft>
              <a:buNone/>
            </a:pPr>
            <a:r>
              <a:rPr lang="en" sz="800">
                <a:latin typeface="Overpass Light"/>
                <a:ea typeface="Overpass Light"/>
                <a:cs typeface="Overpass Light"/>
                <a:sym typeface="Overpass Light"/>
              </a:rPr>
              <a:t>Extra Packages for Enterprise Linux (EPEL) 7</a:t>
            </a:r>
            <a:endParaRPr sz="800">
              <a:latin typeface="Overpass Light"/>
              <a:ea typeface="Overpass Light"/>
              <a:cs typeface="Overpass Light"/>
              <a:sym typeface="Overpass Light"/>
            </a:endParaRPr>
          </a:p>
        </p:txBody>
      </p:sp>
      <p:sp>
        <p:nvSpPr>
          <p:cNvPr id="1901" name="Google Shape;1901;p182"/>
          <p:cNvSpPr txBox="1"/>
          <p:nvPr/>
        </p:nvSpPr>
        <p:spPr>
          <a:xfrm>
            <a:off x="8407808" y="4960084"/>
            <a:ext cx="2400600" cy="470100"/>
          </a:xfrm>
          <a:prstGeom prst="rect">
            <a:avLst/>
          </a:prstGeom>
          <a:noFill/>
          <a:ln>
            <a:noFill/>
          </a:ln>
        </p:spPr>
        <p:txBody>
          <a:bodyPr anchorCtr="0" anchor="t" bIns="121900" lIns="97525" spcFirstLastPara="1" rIns="121900" wrap="square" tIns="0">
            <a:noAutofit/>
          </a:bodyPr>
          <a:lstStyle/>
          <a:p>
            <a:pPr indent="0" lvl="0" marL="0" rtl="0" algn="l">
              <a:lnSpc>
                <a:spcPct val="115000"/>
              </a:lnSpc>
              <a:spcBef>
                <a:spcPts val="0"/>
              </a:spcBef>
              <a:spcAft>
                <a:spcPts val="0"/>
              </a:spcAft>
              <a:buNone/>
            </a:pPr>
            <a:r>
              <a:rPr lang="en" sz="800">
                <a:latin typeface="Overpass Light"/>
                <a:ea typeface="Overpass Light"/>
                <a:cs typeface="Overpass Light"/>
                <a:sym typeface="Overpass Light"/>
              </a:rPr>
              <a:t>Kernel 3.10.0-862.11.6.el17</a:t>
            </a:r>
            <a:endParaRPr sz="800">
              <a:latin typeface="Overpass Light"/>
              <a:ea typeface="Overpass Light"/>
              <a:cs typeface="Overpass Light"/>
              <a:sym typeface="Overpass Light"/>
            </a:endParaRPr>
          </a:p>
          <a:p>
            <a:pPr indent="0" lvl="0" marL="0" rtl="0" algn="l">
              <a:lnSpc>
                <a:spcPct val="115000"/>
              </a:lnSpc>
              <a:spcBef>
                <a:spcPts val="0"/>
              </a:spcBef>
              <a:spcAft>
                <a:spcPts val="0"/>
              </a:spcAft>
              <a:buNone/>
            </a:pPr>
            <a:r>
              <a:rPr lang="en" sz="800">
                <a:latin typeface="Overpass Light"/>
                <a:ea typeface="Overpass Light"/>
                <a:cs typeface="Overpass Light"/>
                <a:sym typeface="Overpass Light"/>
              </a:rPr>
              <a:t>Red Hat Enterprise Linux 7.5</a:t>
            </a:r>
            <a:endParaRPr sz="800">
              <a:latin typeface="Overpass Light"/>
              <a:ea typeface="Overpass Light"/>
              <a:cs typeface="Overpass Light"/>
              <a:sym typeface="Overpass Light"/>
            </a:endParaRPr>
          </a:p>
          <a:p>
            <a:pPr indent="0" lvl="0" marL="0" rtl="0" algn="l">
              <a:lnSpc>
                <a:spcPct val="115000"/>
              </a:lnSpc>
              <a:spcBef>
                <a:spcPts val="0"/>
              </a:spcBef>
              <a:spcAft>
                <a:spcPts val="0"/>
              </a:spcAft>
              <a:buNone/>
            </a:pPr>
            <a:r>
              <a:rPr lang="en" sz="800">
                <a:latin typeface="Overpass Light"/>
                <a:ea typeface="Overpass Light"/>
                <a:cs typeface="Overpass Light"/>
                <a:sym typeface="Overpass Light"/>
              </a:rPr>
              <a:t>Extra Packages for Enterprise Linux (EPEL) 7</a:t>
            </a:r>
            <a:endParaRPr sz="800">
              <a:latin typeface="Overpass Light"/>
              <a:ea typeface="Overpass Light"/>
              <a:cs typeface="Overpass Light"/>
              <a:sym typeface="Overpass Light"/>
            </a:endParaRPr>
          </a:p>
        </p:txBody>
      </p:sp>
      <p:grpSp>
        <p:nvGrpSpPr>
          <p:cNvPr id="1902" name="Google Shape;1902;p182"/>
          <p:cNvGrpSpPr/>
          <p:nvPr/>
        </p:nvGrpSpPr>
        <p:grpSpPr>
          <a:xfrm>
            <a:off x="7738899" y="2569008"/>
            <a:ext cx="308367" cy="308367"/>
            <a:chOff x="8207125" y="1909283"/>
            <a:chExt cx="329100" cy="329100"/>
          </a:xfrm>
        </p:grpSpPr>
        <p:sp>
          <p:nvSpPr>
            <p:cNvPr id="1903" name="Google Shape;1903;p182"/>
            <p:cNvSpPr/>
            <p:nvPr/>
          </p:nvSpPr>
          <p:spPr>
            <a:xfrm>
              <a:off x="8207125" y="1909283"/>
              <a:ext cx="329100" cy="329100"/>
            </a:xfrm>
            <a:prstGeom prst="ellipse">
              <a:avLst/>
            </a:prstGeom>
            <a:solidFill>
              <a:srgbClr val="53B7BC"/>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04" name="Google Shape;1904;p182"/>
            <p:cNvSpPr/>
            <p:nvPr/>
          </p:nvSpPr>
          <p:spPr>
            <a:xfrm>
              <a:off x="8310292" y="1983683"/>
              <a:ext cx="120900" cy="180300"/>
            </a:xfrm>
            <a:prstGeom prst="chevron">
              <a:avLst>
                <a:gd fmla="val 50000" name="adj"/>
              </a:avLst>
            </a:prstGeom>
            <a:solidFill>
              <a:srgbClr val="FFFFF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1905" name="Google Shape;1905;p182"/>
          <p:cNvSpPr/>
          <p:nvPr/>
        </p:nvSpPr>
        <p:spPr>
          <a:xfrm>
            <a:off x="8354377" y="2039047"/>
            <a:ext cx="1603200" cy="310500"/>
          </a:xfrm>
          <a:prstGeom prst="roundRect">
            <a:avLst>
              <a:gd fmla="val 50000" name="adj"/>
            </a:avLst>
          </a:prstGeom>
          <a:solidFill>
            <a:srgbClr val="53B7BC"/>
          </a:solidFill>
          <a:ln>
            <a:noFill/>
          </a:ln>
        </p:spPr>
        <p:txBody>
          <a:bodyPr anchorCtr="0" anchor="ctr" bIns="121900" lIns="109700" spcFirstLastPara="1" rIns="121900" wrap="square" tIns="121900">
            <a:noAutofit/>
          </a:bodyPr>
          <a:lstStyle/>
          <a:p>
            <a:pPr indent="0" lvl="0" marL="0" rtl="0" algn="l">
              <a:spcBef>
                <a:spcPts val="0"/>
              </a:spcBef>
              <a:spcAft>
                <a:spcPts val="0"/>
              </a:spcAft>
              <a:buNone/>
            </a:pPr>
            <a:r>
              <a:rPr lang="en" sz="1200">
                <a:solidFill>
                  <a:srgbClr val="FFFFFF"/>
                </a:solidFill>
                <a:latin typeface="Overpass SemiBold"/>
                <a:ea typeface="Overpass SemiBold"/>
                <a:cs typeface="Overpass SemiBold"/>
                <a:sym typeface="Overpass SemiBold"/>
              </a:rPr>
              <a:t>Web app CV 2.0</a:t>
            </a:r>
            <a:endParaRPr sz="1200">
              <a:solidFill>
                <a:srgbClr val="FFFFFF"/>
              </a:solidFill>
              <a:latin typeface="Overpass SemiBold"/>
              <a:ea typeface="Overpass SemiBold"/>
              <a:cs typeface="Overpass SemiBold"/>
              <a:sym typeface="Overpass SemiBold"/>
            </a:endParaRPr>
          </a:p>
        </p:txBody>
      </p:sp>
      <p:sp>
        <p:nvSpPr>
          <p:cNvPr id="1906" name="Google Shape;1906;p182"/>
          <p:cNvSpPr txBox="1"/>
          <p:nvPr/>
        </p:nvSpPr>
        <p:spPr>
          <a:xfrm>
            <a:off x="8407808" y="4264588"/>
            <a:ext cx="2270400" cy="621000"/>
          </a:xfrm>
          <a:prstGeom prst="rect">
            <a:avLst/>
          </a:prstGeom>
          <a:noFill/>
          <a:ln>
            <a:noFill/>
          </a:ln>
        </p:spPr>
        <p:txBody>
          <a:bodyPr anchorCtr="0" anchor="t" bIns="121900" lIns="97525" spcFirstLastPara="1" rIns="121900" wrap="square" tIns="121900">
            <a:noAutofit/>
          </a:bodyPr>
          <a:lstStyle/>
          <a:p>
            <a:pPr indent="0" lvl="0" marL="0" rtl="0" algn="l">
              <a:lnSpc>
                <a:spcPct val="100000"/>
              </a:lnSpc>
              <a:spcBef>
                <a:spcPts val="0"/>
              </a:spcBef>
              <a:spcAft>
                <a:spcPts val="0"/>
              </a:spcAft>
              <a:buNone/>
            </a:pPr>
            <a:r>
              <a:rPr lang="en">
                <a:latin typeface="Overpass Light"/>
                <a:ea typeface="Overpass Light"/>
                <a:cs typeface="Overpass Light"/>
                <a:sym typeface="Overpass Light"/>
              </a:rPr>
              <a:t>4 repositories</a:t>
            </a:r>
            <a:endParaRPr>
              <a:latin typeface="Overpass Light"/>
              <a:ea typeface="Overpass Light"/>
              <a:cs typeface="Overpass Light"/>
              <a:sym typeface="Overpass Light"/>
            </a:endParaRPr>
          </a:p>
          <a:p>
            <a:pPr indent="0" lvl="0" marL="0" rtl="0" algn="l">
              <a:lnSpc>
                <a:spcPct val="100000"/>
              </a:lnSpc>
              <a:spcBef>
                <a:spcPts val="0"/>
              </a:spcBef>
              <a:spcAft>
                <a:spcPts val="0"/>
              </a:spcAft>
              <a:buNone/>
            </a:pPr>
            <a:r>
              <a:rPr lang="en">
                <a:latin typeface="Overpass Light"/>
                <a:ea typeface="Overpass Light"/>
                <a:cs typeface="Overpass Light"/>
                <a:sym typeface="Overpass Light"/>
              </a:rPr>
              <a:t>25,000 packages</a:t>
            </a:r>
            <a:endParaRPr>
              <a:latin typeface="Overpass Light"/>
              <a:ea typeface="Overpass Light"/>
              <a:cs typeface="Overpass Light"/>
              <a:sym typeface="Overpass Light"/>
            </a:endParaRPr>
          </a:p>
        </p:txBody>
      </p:sp>
      <p:sp>
        <p:nvSpPr>
          <p:cNvPr id="1907" name="Google Shape;1907;p182"/>
          <p:cNvSpPr/>
          <p:nvPr/>
        </p:nvSpPr>
        <p:spPr>
          <a:xfrm>
            <a:off x="8354377" y="4003148"/>
            <a:ext cx="1603200" cy="310500"/>
          </a:xfrm>
          <a:prstGeom prst="roundRect">
            <a:avLst>
              <a:gd fmla="val 50000" name="adj"/>
            </a:avLst>
          </a:prstGeom>
          <a:solidFill>
            <a:srgbClr val="EE0000"/>
          </a:solidFill>
          <a:ln>
            <a:noFill/>
          </a:ln>
        </p:spPr>
        <p:txBody>
          <a:bodyPr anchorCtr="0" anchor="ctr" bIns="121900" lIns="109700" spcFirstLastPara="1" rIns="121900" wrap="square" tIns="121900">
            <a:noAutofit/>
          </a:bodyPr>
          <a:lstStyle/>
          <a:p>
            <a:pPr indent="0" lvl="0" marL="0" rtl="0" algn="l">
              <a:spcBef>
                <a:spcPts val="0"/>
              </a:spcBef>
              <a:spcAft>
                <a:spcPts val="0"/>
              </a:spcAft>
              <a:buNone/>
            </a:pPr>
            <a:r>
              <a:rPr lang="en" sz="1200">
                <a:solidFill>
                  <a:srgbClr val="FFFFFF"/>
                </a:solidFill>
                <a:latin typeface="Overpass SemiBold"/>
                <a:ea typeface="Overpass SemiBold"/>
                <a:cs typeface="Overpass SemiBold"/>
                <a:sym typeface="Overpass SemiBold"/>
              </a:rPr>
              <a:t>Base OS CV 2.0</a:t>
            </a:r>
            <a:endParaRPr sz="1200">
              <a:solidFill>
                <a:srgbClr val="FFFFFF"/>
              </a:solidFill>
              <a:latin typeface="Overpass SemiBold"/>
              <a:ea typeface="Overpass SemiBold"/>
              <a:cs typeface="Overpass SemiBold"/>
              <a:sym typeface="Overpass SemiBold"/>
            </a:endParaRPr>
          </a:p>
        </p:txBody>
      </p:sp>
      <p:grpSp>
        <p:nvGrpSpPr>
          <p:cNvPr id="1908" name="Google Shape;1908;p182"/>
          <p:cNvGrpSpPr/>
          <p:nvPr/>
        </p:nvGrpSpPr>
        <p:grpSpPr>
          <a:xfrm>
            <a:off x="7738892" y="4541524"/>
            <a:ext cx="308367" cy="308367"/>
            <a:chOff x="7614200" y="3441167"/>
            <a:chExt cx="329100" cy="329100"/>
          </a:xfrm>
        </p:grpSpPr>
        <p:sp>
          <p:nvSpPr>
            <p:cNvPr id="1909" name="Google Shape;1909;p182"/>
            <p:cNvSpPr/>
            <p:nvPr/>
          </p:nvSpPr>
          <p:spPr>
            <a:xfrm>
              <a:off x="7614200" y="3441167"/>
              <a:ext cx="329100" cy="329100"/>
            </a:xfrm>
            <a:prstGeom prst="ellipse">
              <a:avLst/>
            </a:prstGeom>
            <a:solidFill>
              <a:srgbClr val="EE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10" name="Google Shape;1910;p182"/>
            <p:cNvSpPr/>
            <p:nvPr/>
          </p:nvSpPr>
          <p:spPr>
            <a:xfrm>
              <a:off x="7717367" y="3515567"/>
              <a:ext cx="120900" cy="180300"/>
            </a:xfrm>
            <a:prstGeom prst="chevron">
              <a:avLst>
                <a:gd fmla="val 50000" name="adj"/>
              </a:avLst>
            </a:prstGeom>
            <a:solidFill>
              <a:srgbClr val="FFFFF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pic>
        <p:nvPicPr>
          <p:cNvPr id="1911" name="Google Shape;1911;p182"/>
          <p:cNvPicPr preferRelativeResize="0"/>
          <p:nvPr/>
        </p:nvPicPr>
        <p:blipFill>
          <a:blip r:embed="rId4">
            <a:alphaModFix/>
          </a:blip>
          <a:stretch>
            <a:fillRect/>
          </a:stretch>
        </p:blipFill>
        <p:spPr>
          <a:xfrm>
            <a:off x="1327456" y="2837185"/>
            <a:ext cx="1968585" cy="1821599"/>
          </a:xfrm>
          <a:prstGeom prst="rect">
            <a:avLst/>
          </a:prstGeom>
          <a:noFill/>
          <a:ln>
            <a:noFill/>
          </a:ln>
        </p:spPr>
      </p:pic>
      <p:sp>
        <p:nvSpPr>
          <p:cNvPr id="1912" name="Google Shape;1912;p182"/>
          <p:cNvSpPr txBox="1"/>
          <p:nvPr/>
        </p:nvSpPr>
        <p:spPr>
          <a:xfrm>
            <a:off x="1752600" y="946000"/>
            <a:ext cx="8686800" cy="967800"/>
          </a:xfrm>
          <a:prstGeom prst="rect">
            <a:avLst/>
          </a:prstGeom>
          <a:noFill/>
          <a:ln>
            <a:noFill/>
          </a:ln>
        </p:spPr>
        <p:txBody>
          <a:bodyPr anchorCtr="0" anchor="t" bIns="0" lIns="0" spcFirstLastPara="1" rIns="0" wrap="square" tIns="0">
            <a:noAutofit/>
          </a:bodyPr>
          <a:lstStyle/>
          <a:p>
            <a:pPr indent="0" lvl="0" marL="0" rtl="0" algn="ctr">
              <a:lnSpc>
                <a:spcPct val="130000"/>
              </a:lnSpc>
              <a:spcBef>
                <a:spcPts val="0"/>
              </a:spcBef>
              <a:spcAft>
                <a:spcPts val="0"/>
              </a:spcAft>
              <a:buNone/>
            </a:pPr>
            <a:r>
              <a:rPr lang="en" sz="2700">
                <a:latin typeface="Overpass Light"/>
                <a:ea typeface="Overpass Light"/>
                <a:cs typeface="Overpass Light"/>
                <a:sym typeface="Overpass Light"/>
              </a:rPr>
              <a:t>Content views</a:t>
            </a:r>
            <a:endParaRPr sz="2700">
              <a:latin typeface="Overpass Light"/>
              <a:ea typeface="Overpass Light"/>
              <a:cs typeface="Overpass Light"/>
              <a:sym typeface="Overpass Light"/>
            </a:endParaRPr>
          </a:p>
        </p:txBody>
      </p:sp>
      <p:sp>
        <p:nvSpPr>
          <p:cNvPr id="1913" name="Google Shape;1913;p182"/>
          <p:cNvSpPr txBox="1"/>
          <p:nvPr/>
        </p:nvSpPr>
        <p:spPr>
          <a:xfrm>
            <a:off x="81975" y="6169556"/>
            <a:ext cx="731700" cy="143700"/>
          </a:xfrm>
          <a:prstGeom prst="rect">
            <a:avLst/>
          </a:prstGeom>
          <a:noFill/>
          <a:ln>
            <a:noFill/>
          </a:ln>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sz="800">
                <a:latin typeface="Overpass SemiBold"/>
                <a:ea typeface="Overpass SemiBold"/>
                <a:cs typeface="Overpass SemiBold"/>
                <a:sym typeface="Overpass SemiBold"/>
              </a:rPr>
              <a:t>‹#›</a:t>
            </a:fld>
            <a:endParaRPr sz="800">
              <a:latin typeface="Overpass SemiBold"/>
              <a:ea typeface="Overpass SemiBold"/>
              <a:cs typeface="Overpass SemiBold"/>
              <a:sym typeface="Overpass SemiBo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5" name="Shape 1075"/>
        <p:cNvGrpSpPr/>
        <p:nvPr/>
      </p:nvGrpSpPr>
      <p:grpSpPr>
        <a:xfrm>
          <a:off x="0" y="0"/>
          <a:ext cx="0" cy="0"/>
          <a:chOff x="0" y="0"/>
          <a:chExt cx="0" cy="0"/>
        </a:xfrm>
      </p:grpSpPr>
      <p:sp>
        <p:nvSpPr>
          <p:cNvPr id="1076" name="Google Shape;1076;p129"/>
          <p:cNvSpPr/>
          <p:nvPr/>
        </p:nvSpPr>
        <p:spPr>
          <a:xfrm>
            <a:off x="1816775" y="2159750"/>
            <a:ext cx="1398900" cy="1398900"/>
          </a:xfrm>
          <a:prstGeom prst="ellipse">
            <a:avLst/>
          </a:pr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129"/>
          <p:cNvSpPr/>
          <p:nvPr/>
        </p:nvSpPr>
        <p:spPr>
          <a:xfrm>
            <a:off x="5396550" y="2159750"/>
            <a:ext cx="1398900" cy="1398900"/>
          </a:xfrm>
          <a:prstGeom prst="ellipse">
            <a:avLst/>
          </a:pr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129"/>
          <p:cNvSpPr/>
          <p:nvPr/>
        </p:nvSpPr>
        <p:spPr>
          <a:xfrm>
            <a:off x="8976175" y="2159750"/>
            <a:ext cx="1398900" cy="1398900"/>
          </a:xfrm>
          <a:prstGeom prst="ellipse">
            <a:avLst/>
          </a:pr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129"/>
          <p:cNvSpPr txBox="1"/>
          <p:nvPr/>
        </p:nvSpPr>
        <p:spPr>
          <a:xfrm>
            <a:off x="888650" y="3824920"/>
            <a:ext cx="3255300" cy="379200"/>
          </a:xfrm>
          <a:prstGeom prst="rect">
            <a:avLst/>
          </a:prstGeom>
          <a:noFill/>
          <a:ln>
            <a:noFill/>
          </a:ln>
        </p:spPr>
        <p:txBody>
          <a:bodyPr anchorCtr="0" anchor="t" bIns="0" lIns="0" spcFirstLastPara="1" rIns="0" wrap="square" tIns="0">
            <a:noAutofit/>
          </a:bodyPr>
          <a:lstStyle/>
          <a:p>
            <a:pPr indent="0" lvl="0" marL="0" rtl="0" algn="ctr">
              <a:lnSpc>
                <a:spcPct val="115000"/>
              </a:lnSpc>
              <a:spcBef>
                <a:spcPts val="0"/>
              </a:spcBef>
              <a:spcAft>
                <a:spcPts val="0"/>
              </a:spcAft>
              <a:buNone/>
            </a:pPr>
            <a:r>
              <a:rPr lang="en" sz="1600">
                <a:solidFill>
                  <a:srgbClr val="EE0000"/>
                </a:solidFill>
                <a:latin typeface="Overpass SemiBold"/>
                <a:ea typeface="Overpass SemiBold"/>
                <a:cs typeface="Overpass SemiBold"/>
                <a:sym typeface="Overpass SemiBold"/>
              </a:rPr>
              <a:t>Do</a:t>
            </a:r>
            <a:r>
              <a:rPr lang="en" sz="1600">
                <a:solidFill>
                  <a:srgbClr val="EE0000"/>
                </a:solidFill>
                <a:latin typeface="Overpass SemiBold"/>
                <a:ea typeface="Overpass SemiBold"/>
                <a:cs typeface="Overpass SemiBold"/>
                <a:sym typeface="Overpass SemiBold"/>
              </a:rPr>
              <a:t> </a:t>
            </a:r>
            <a:r>
              <a:rPr lang="en" sz="1600">
                <a:solidFill>
                  <a:srgbClr val="EE0000"/>
                </a:solidFill>
                <a:latin typeface="Overpass SemiBold"/>
                <a:ea typeface="Overpass SemiBold"/>
                <a:cs typeface="Overpass SemiBold"/>
                <a:sym typeface="Overpass SemiBold"/>
              </a:rPr>
              <a:t>your processes scale?</a:t>
            </a:r>
            <a:endParaRPr sz="1600">
              <a:solidFill>
                <a:srgbClr val="EE0000"/>
              </a:solidFill>
              <a:latin typeface="Overpass SemiBold"/>
              <a:ea typeface="Overpass SemiBold"/>
              <a:cs typeface="Overpass SemiBold"/>
              <a:sym typeface="Overpass SemiBold"/>
            </a:endParaRPr>
          </a:p>
        </p:txBody>
      </p:sp>
      <p:sp>
        <p:nvSpPr>
          <p:cNvPr id="1080" name="Google Shape;1080;p129"/>
          <p:cNvSpPr txBox="1"/>
          <p:nvPr/>
        </p:nvSpPr>
        <p:spPr>
          <a:xfrm>
            <a:off x="888650" y="4981209"/>
            <a:ext cx="3255300" cy="1060800"/>
          </a:xfrm>
          <a:prstGeom prst="rect">
            <a:avLst/>
          </a:prstGeom>
          <a:noFill/>
          <a:ln>
            <a:noFill/>
          </a:ln>
        </p:spPr>
        <p:txBody>
          <a:bodyPr anchorCtr="0" anchor="t" bIns="0" lIns="0" spcFirstLastPara="1" rIns="0" wrap="square" tIns="0">
            <a:noAutofit/>
          </a:bodyPr>
          <a:lstStyle/>
          <a:p>
            <a:pPr indent="0" lvl="0" marL="0" rtl="0" algn="ctr">
              <a:lnSpc>
                <a:spcPct val="140000"/>
              </a:lnSpc>
              <a:spcBef>
                <a:spcPts val="0"/>
              </a:spcBef>
              <a:spcAft>
                <a:spcPts val="0"/>
              </a:spcAft>
              <a:buNone/>
            </a:pPr>
            <a:r>
              <a:rPr lang="en" sz="1600">
                <a:latin typeface="Overpass Light"/>
                <a:ea typeface="Overpass Light"/>
                <a:cs typeface="Overpass Light"/>
                <a:sym typeface="Overpass Light"/>
              </a:rPr>
              <a:t>Increase efficiency</a:t>
            </a:r>
            <a:endParaRPr sz="1600">
              <a:latin typeface="Overpass Light"/>
              <a:ea typeface="Overpass Light"/>
              <a:cs typeface="Overpass Light"/>
              <a:sym typeface="Overpass Light"/>
            </a:endParaRPr>
          </a:p>
        </p:txBody>
      </p:sp>
      <p:sp>
        <p:nvSpPr>
          <p:cNvPr id="1081" name="Google Shape;1081;p129"/>
          <p:cNvSpPr txBox="1"/>
          <p:nvPr/>
        </p:nvSpPr>
        <p:spPr>
          <a:xfrm>
            <a:off x="4468350" y="3824920"/>
            <a:ext cx="3255300" cy="379200"/>
          </a:xfrm>
          <a:prstGeom prst="rect">
            <a:avLst/>
          </a:prstGeom>
          <a:noFill/>
          <a:ln>
            <a:noFill/>
          </a:ln>
        </p:spPr>
        <p:txBody>
          <a:bodyPr anchorCtr="0" anchor="t" bIns="0" lIns="0" spcFirstLastPara="1" rIns="0" wrap="square" tIns="0">
            <a:noAutofit/>
          </a:bodyPr>
          <a:lstStyle/>
          <a:p>
            <a:pPr indent="0" lvl="0" marL="0" rtl="0" algn="ctr">
              <a:lnSpc>
                <a:spcPct val="115000"/>
              </a:lnSpc>
              <a:spcBef>
                <a:spcPts val="0"/>
              </a:spcBef>
              <a:spcAft>
                <a:spcPts val="0"/>
              </a:spcAft>
              <a:buNone/>
            </a:pPr>
            <a:r>
              <a:rPr lang="en" sz="1600">
                <a:solidFill>
                  <a:srgbClr val="EE0000"/>
                </a:solidFill>
                <a:latin typeface="Overpass SemiBold"/>
                <a:ea typeface="Overpass SemiBold"/>
                <a:cs typeface="Overpass SemiBold"/>
                <a:sym typeface="Overpass SemiBold"/>
              </a:rPr>
              <a:t>Are you confident you can</a:t>
            </a:r>
            <a:br>
              <a:rPr lang="en" sz="1600">
                <a:solidFill>
                  <a:srgbClr val="EE0000"/>
                </a:solidFill>
                <a:latin typeface="Overpass SemiBold"/>
                <a:ea typeface="Overpass SemiBold"/>
                <a:cs typeface="Overpass SemiBold"/>
                <a:sym typeface="Overpass SemiBold"/>
              </a:rPr>
            </a:br>
            <a:r>
              <a:rPr lang="en" sz="1600">
                <a:solidFill>
                  <a:srgbClr val="EE0000"/>
                </a:solidFill>
                <a:latin typeface="Overpass SemiBold"/>
                <a:ea typeface="Overpass SemiBold"/>
                <a:cs typeface="Overpass SemiBold"/>
                <a:sym typeface="Overpass SemiBold"/>
              </a:rPr>
              <a:t>quickly respond?</a:t>
            </a:r>
            <a:endParaRPr sz="1600">
              <a:solidFill>
                <a:srgbClr val="EE0000"/>
              </a:solidFill>
              <a:latin typeface="Overpass SemiBold"/>
              <a:ea typeface="Overpass SemiBold"/>
              <a:cs typeface="Overpass SemiBold"/>
              <a:sym typeface="Overpass SemiBold"/>
            </a:endParaRPr>
          </a:p>
        </p:txBody>
      </p:sp>
      <p:sp>
        <p:nvSpPr>
          <p:cNvPr id="1082" name="Google Shape;1082;p129"/>
          <p:cNvSpPr txBox="1"/>
          <p:nvPr/>
        </p:nvSpPr>
        <p:spPr>
          <a:xfrm>
            <a:off x="4468350" y="4981209"/>
            <a:ext cx="3255300" cy="1060800"/>
          </a:xfrm>
          <a:prstGeom prst="rect">
            <a:avLst/>
          </a:prstGeom>
          <a:noFill/>
          <a:ln>
            <a:noFill/>
          </a:ln>
        </p:spPr>
        <p:txBody>
          <a:bodyPr anchorCtr="0" anchor="t" bIns="0" lIns="0" spcFirstLastPara="1" rIns="0" wrap="square" tIns="0">
            <a:noAutofit/>
          </a:bodyPr>
          <a:lstStyle/>
          <a:p>
            <a:pPr indent="0" lvl="0" marL="0" rtl="0" algn="ctr">
              <a:lnSpc>
                <a:spcPct val="140000"/>
              </a:lnSpc>
              <a:spcBef>
                <a:spcPts val="0"/>
              </a:spcBef>
              <a:spcAft>
                <a:spcPts val="0"/>
              </a:spcAft>
              <a:buNone/>
            </a:pPr>
            <a:r>
              <a:rPr lang="en" sz="1600">
                <a:latin typeface="Overpass Light"/>
                <a:ea typeface="Overpass Light"/>
                <a:cs typeface="Overpass Light"/>
                <a:sym typeface="Overpass Light"/>
              </a:rPr>
              <a:t>A</a:t>
            </a:r>
            <a:r>
              <a:rPr lang="en" sz="1600">
                <a:latin typeface="Overpass Light"/>
                <a:ea typeface="Overpass Light"/>
                <a:cs typeface="Overpass Light"/>
                <a:sym typeface="Overpass Light"/>
              </a:rPr>
              <a:t>ddress security easily</a:t>
            </a:r>
            <a:endParaRPr sz="1600">
              <a:latin typeface="Overpass Light"/>
              <a:ea typeface="Overpass Light"/>
              <a:cs typeface="Overpass Light"/>
              <a:sym typeface="Overpass Light"/>
            </a:endParaRPr>
          </a:p>
        </p:txBody>
      </p:sp>
      <p:sp>
        <p:nvSpPr>
          <p:cNvPr id="1083" name="Google Shape;1083;p129"/>
          <p:cNvSpPr txBox="1"/>
          <p:nvPr/>
        </p:nvSpPr>
        <p:spPr>
          <a:xfrm>
            <a:off x="1752600" y="946000"/>
            <a:ext cx="8686800" cy="967800"/>
          </a:xfrm>
          <a:prstGeom prst="rect">
            <a:avLst/>
          </a:prstGeom>
          <a:noFill/>
          <a:ln>
            <a:noFill/>
          </a:ln>
        </p:spPr>
        <p:txBody>
          <a:bodyPr anchorCtr="0" anchor="t" bIns="0" lIns="0" spcFirstLastPara="1" rIns="0" wrap="square" tIns="0">
            <a:noAutofit/>
          </a:bodyPr>
          <a:lstStyle/>
          <a:p>
            <a:pPr indent="0" lvl="0" marL="0" rtl="0" algn="ctr">
              <a:lnSpc>
                <a:spcPct val="130000"/>
              </a:lnSpc>
              <a:spcBef>
                <a:spcPts val="0"/>
              </a:spcBef>
              <a:spcAft>
                <a:spcPts val="0"/>
              </a:spcAft>
              <a:buNone/>
            </a:pPr>
            <a:r>
              <a:rPr lang="en" sz="2600">
                <a:latin typeface="Overpass Light"/>
                <a:ea typeface="Overpass Light"/>
                <a:cs typeface="Overpass Light"/>
                <a:sym typeface="Overpass Light"/>
              </a:rPr>
              <a:t>Red Hat Satellite can help</a:t>
            </a:r>
            <a:endParaRPr sz="2600">
              <a:latin typeface="Overpass Light"/>
              <a:ea typeface="Overpass Light"/>
              <a:cs typeface="Overpass Light"/>
              <a:sym typeface="Overpass Light"/>
            </a:endParaRPr>
          </a:p>
        </p:txBody>
      </p:sp>
      <p:cxnSp>
        <p:nvCxnSpPr>
          <p:cNvPr id="1084" name="Google Shape;1084;p129"/>
          <p:cNvCxnSpPr/>
          <p:nvPr/>
        </p:nvCxnSpPr>
        <p:spPr>
          <a:xfrm>
            <a:off x="4306150" y="2122350"/>
            <a:ext cx="0" cy="2518500"/>
          </a:xfrm>
          <a:prstGeom prst="straightConnector1">
            <a:avLst/>
          </a:prstGeom>
          <a:noFill/>
          <a:ln cap="flat" cmpd="sng" w="9525">
            <a:solidFill>
              <a:srgbClr val="595959"/>
            </a:solidFill>
            <a:prstDash val="dot"/>
            <a:round/>
            <a:headEnd len="med" w="med" type="none"/>
            <a:tailEnd len="med" w="med" type="none"/>
          </a:ln>
        </p:spPr>
      </p:cxnSp>
      <p:cxnSp>
        <p:nvCxnSpPr>
          <p:cNvPr id="1085" name="Google Shape;1085;p129"/>
          <p:cNvCxnSpPr/>
          <p:nvPr/>
        </p:nvCxnSpPr>
        <p:spPr>
          <a:xfrm>
            <a:off x="7885850" y="2122350"/>
            <a:ext cx="0" cy="2518500"/>
          </a:xfrm>
          <a:prstGeom prst="straightConnector1">
            <a:avLst/>
          </a:prstGeom>
          <a:noFill/>
          <a:ln cap="flat" cmpd="sng" w="9525">
            <a:solidFill>
              <a:srgbClr val="595959"/>
            </a:solidFill>
            <a:prstDash val="dot"/>
            <a:round/>
            <a:headEnd len="med" w="med" type="none"/>
            <a:tailEnd len="med" w="med" type="none"/>
          </a:ln>
        </p:spPr>
      </p:cxnSp>
      <p:sp>
        <p:nvSpPr>
          <p:cNvPr id="1086" name="Google Shape;1086;p129"/>
          <p:cNvSpPr txBox="1"/>
          <p:nvPr/>
        </p:nvSpPr>
        <p:spPr>
          <a:xfrm>
            <a:off x="8048050" y="3824920"/>
            <a:ext cx="3255300" cy="379200"/>
          </a:xfrm>
          <a:prstGeom prst="rect">
            <a:avLst/>
          </a:prstGeom>
          <a:noFill/>
          <a:ln>
            <a:noFill/>
          </a:ln>
        </p:spPr>
        <p:txBody>
          <a:bodyPr anchorCtr="0" anchor="t" bIns="0" lIns="0" spcFirstLastPara="1" rIns="0" wrap="square" tIns="0">
            <a:noAutofit/>
          </a:bodyPr>
          <a:lstStyle/>
          <a:p>
            <a:pPr indent="0" lvl="0" marL="0" rtl="0" algn="ctr">
              <a:lnSpc>
                <a:spcPct val="115000"/>
              </a:lnSpc>
              <a:spcBef>
                <a:spcPts val="0"/>
              </a:spcBef>
              <a:spcAft>
                <a:spcPts val="0"/>
              </a:spcAft>
              <a:buNone/>
            </a:pPr>
            <a:r>
              <a:rPr lang="en" sz="1600">
                <a:solidFill>
                  <a:srgbClr val="EE0000"/>
                </a:solidFill>
                <a:latin typeface="Overpass SemiBold"/>
                <a:ea typeface="Overpass SemiBold"/>
                <a:cs typeface="Overpass SemiBold"/>
                <a:sym typeface="Overpass SemiBold"/>
              </a:rPr>
              <a:t>Are your systems compliant?</a:t>
            </a:r>
            <a:endParaRPr sz="1600">
              <a:solidFill>
                <a:srgbClr val="EE0000"/>
              </a:solidFill>
              <a:latin typeface="Overpass SemiBold"/>
              <a:ea typeface="Overpass SemiBold"/>
              <a:cs typeface="Overpass SemiBold"/>
              <a:sym typeface="Overpass SemiBold"/>
            </a:endParaRPr>
          </a:p>
        </p:txBody>
      </p:sp>
      <p:sp>
        <p:nvSpPr>
          <p:cNvPr id="1087" name="Google Shape;1087;p129"/>
          <p:cNvSpPr txBox="1"/>
          <p:nvPr/>
        </p:nvSpPr>
        <p:spPr>
          <a:xfrm>
            <a:off x="8048050" y="4981209"/>
            <a:ext cx="3255300" cy="1060800"/>
          </a:xfrm>
          <a:prstGeom prst="rect">
            <a:avLst/>
          </a:prstGeom>
          <a:noFill/>
          <a:ln>
            <a:noFill/>
          </a:ln>
        </p:spPr>
        <p:txBody>
          <a:bodyPr anchorCtr="0" anchor="t" bIns="0" lIns="0" spcFirstLastPara="1" rIns="0" wrap="square" tIns="0">
            <a:noAutofit/>
          </a:bodyPr>
          <a:lstStyle/>
          <a:p>
            <a:pPr indent="0" lvl="0" marL="0" rtl="0" algn="ctr">
              <a:lnSpc>
                <a:spcPct val="140000"/>
              </a:lnSpc>
              <a:spcBef>
                <a:spcPts val="0"/>
              </a:spcBef>
              <a:spcAft>
                <a:spcPts val="0"/>
              </a:spcAft>
              <a:buNone/>
            </a:pPr>
            <a:r>
              <a:rPr lang="en" sz="1600">
                <a:latin typeface="Overpass Light"/>
                <a:ea typeface="Overpass Light"/>
                <a:cs typeface="Overpass Light"/>
                <a:sym typeface="Overpass Light"/>
              </a:rPr>
              <a:t>Audit and remediate systems</a:t>
            </a:r>
            <a:endParaRPr sz="1600">
              <a:latin typeface="Overpass Light"/>
              <a:ea typeface="Overpass Light"/>
              <a:cs typeface="Overpass Light"/>
              <a:sym typeface="Overpass Light"/>
            </a:endParaRPr>
          </a:p>
        </p:txBody>
      </p:sp>
      <p:grpSp>
        <p:nvGrpSpPr>
          <p:cNvPr id="1088" name="Google Shape;1088;p129"/>
          <p:cNvGrpSpPr/>
          <p:nvPr/>
        </p:nvGrpSpPr>
        <p:grpSpPr>
          <a:xfrm>
            <a:off x="2391350" y="4518263"/>
            <a:ext cx="249900" cy="150000"/>
            <a:chOff x="2391350" y="4518263"/>
            <a:chExt cx="249900" cy="150000"/>
          </a:xfrm>
        </p:grpSpPr>
        <p:sp>
          <p:nvSpPr>
            <p:cNvPr id="1089" name="Google Shape;1089;p129"/>
            <p:cNvSpPr/>
            <p:nvPr/>
          </p:nvSpPr>
          <p:spPr>
            <a:xfrm rot="5400000">
              <a:off x="2478800" y="4505813"/>
              <a:ext cx="75000" cy="249900"/>
            </a:xfrm>
            <a:prstGeom prst="chevron">
              <a:avLst>
                <a:gd fmla="val 71466" name="adj"/>
              </a:avLst>
            </a:prstGeom>
            <a:solidFill>
              <a:srgbClr val="EE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129"/>
            <p:cNvSpPr/>
            <p:nvPr/>
          </p:nvSpPr>
          <p:spPr>
            <a:xfrm rot="5400000">
              <a:off x="2478800" y="4430813"/>
              <a:ext cx="75000" cy="249900"/>
            </a:xfrm>
            <a:prstGeom prst="chevron">
              <a:avLst>
                <a:gd fmla="val 71466" name="adj"/>
              </a:avLst>
            </a:prstGeom>
            <a:solidFill>
              <a:srgbClr val="EE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1" name="Google Shape;1091;p129"/>
          <p:cNvSpPr/>
          <p:nvPr/>
        </p:nvSpPr>
        <p:spPr>
          <a:xfrm rot="5400000">
            <a:off x="6058500" y="4505813"/>
            <a:ext cx="75000" cy="249900"/>
          </a:xfrm>
          <a:prstGeom prst="chevron">
            <a:avLst>
              <a:gd fmla="val 71466" name="adj"/>
            </a:avLst>
          </a:prstGeom>
          <a:solidFill>
            <a:srgbClr val="EE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129"/>
          <p:cNvSpPr/>
          <p:nvPr/>
        </p:nvSpPr>
        <p:spPr>
          <a:xfrm rot="5400000">
            <a:off x="6058500" y="4430813"/>
            <a:ext cx="75000" cy="249900"/>
          </a:xfrm>
          <a:prstGeom prst="chevron">
            <a:avLst>
              <a:gd fmla="val 71466" name="adj"/>
            </a:avLst>
          </a:prstGeom>
          <a:solidFill>
            <a:srgbClr val="EE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129"/>
          <p:cNvSpPr/>
          <p:nvPr/>
        </p:nvSpPr>
        <p:spPr>
          <a:xfrm rot="5400000">
            <a:off x="9638200" y="4505813"/>
            <a:ext cx="75000" cy="249900"/>
          </a:xfrm>
          <a:prstGeom prst="chevron">
            <a:avLst>
              <a:gd fmla="val 71466" name="adj"/>
            </a:avLst>
          </a:prstGeom>
          <a:solidFill>
            <a:srgbClr val="EE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129"/>
          <p:cNvSpPr/>
          <p:nvPr/>
        </p:nvSpPr>
        <p:spPr>
          <a:xfrm rot="5400000">
            <a:off x="9638200" y="4430813"/>
            <a:ext cx="75000" cy="249900"/>
          </a:xfrm>
          <a:prstGeom prst="chevron">
            <a:avLst>
              <a:gd fmla="val 71466" name="adj"/>
            </a:avLst>
          </a:prstGeom>
          <a:solidFill>
            <a:srgbClr val="EE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95" name="Google Shape;1095;p129"/>
          <p:cNvPicPr preferRelativeResize="0"/>
          <p:nvPr/>
        </p:nvPicPr>
        <p:blipFill>
          <a:blip r:embed="rId3">
            <a:alphaModFix/>
          </a:blip>
          <a:stretch>
            <a:fillRect/>
          </a:stretch>
        </p:blipFill>
        <p:spPr>
          <a:xfrm>
            <a:off x="9378320" y="2451050"/>
            <a:ext cx="594610" cy="816300"/>
          </a:xfrm>
          <a:prstGeom prst="rect">
            <a:avLst/>
          </a:prstGeom>
          <a:noFill/>
          <a:ln>
            <a:noFill/>
          </a:ln>
        </p:spPr>
      </p:pic>
      <p:pic>
        <p:nvPicPr>
          <p:cNvPr id="1096" name="Google Shape;1096;p129"/>
          <p:cNvPicPr preferRelativeResize="0"/>
          <p:nvPr/>
        </p:nvPicPr>
        <p:blipFill>
          <a:blip r:embed="rId4">
            <a:alphaModFix/>
          </a:blip>
          <a:stretch>
            <a:fillRect/>
          </a:stretch>
        </p:blipFill>
        <p:spPr>
          <a:xfrm>
            <a:off x="5632976" y="2403350"/>
            <a:ext cx="926049" cy="816300"/>
          </a:xfrm>
          <a:prstGeom prst="rect">
            <a:avLst/>
          </a:prstGeom>
          <a:noFill/>
          <a:ln>
            <a:noFill/>
          </a:ln>
        </p:spPr>
      </p:pic>
      <p:pic>
        <p:nvPicPr>
          <p:cNvPr id="1097" name="Google Shape;1097;p129"/>
          <p:cNvPicPr preferRelativeResize="0"/>
          <p:nvPr/>
        </p:nvPicPr>
        <p:blipFill>
          <a:blip r:embed="rId5">
            <a:alphaModFix/>
          </a:blip>
          <a:stretch>
            <a:fillRect/>
          </a:stretch>
        </p:blipFill>
        <p:spPr>
          <a:xfrm>
            <a:off x="2011107" y="2348025"/>
            <a:ext cx="1010237" cy="1022350"/>
          </a:xfrm>
          <a:prstGeom prst="rect">
            <a:avLst/>
          </a:prstGeom>
          <a:noFill/>
          <a:ln>
            <a:noFill/>
          </a:ln>
        </p:spPr>
      </p:pic>
      <p:sp>
        <p:nvSpPr>
          <p:cNvPr id="1098" name="Google Shape;1098;p129"/>
          <p:cNvSpPr txBox="1"/>
          <p:nvPr>
            <p:ph idx="1" type="subTitle"/>
          </p:nvPr>
        </p:nvSpPr>
        <p:spPr>
          <a:xfrm>
            <a:off x="447663" y="55441"/>
            <a:ext cx="5147700" cy="816300"/>
          </a:xfrm>
          <a:prstGeom prst="rect">
            <a:avLst/>
          </a:prstGeom>
        </p:spPr>
        <p:txBody>
          <a:bodyPr anchorCtr="0" anchor="ctr" bIns="91650" lIns="439925" spcFirstLastPara="1" rIns="91650" wrap="square" tIns="91650">
            <a:noAutofit/>
          </a:bodyPr>
          <a:lstStyle/>
          <a:p>
            <a:pPr indent="0" lvl="0" marL="0" rtl="0" algn="l">
              <a:spcBef>
                <a:spcPts val="0"/>
              </a:spcBef>
              <a:spcAft>
                <a:spcPts val="0"/>
              </a:spcAft>
              <a:buClr>
                <a:schemeClr val="dk1"/>
              </a:buClr>
              <a:buSzPts val="1100"/>
              <a:buFont typeface="Arial"/>
              <a:buNone/>
            </a:pPr>
            <a:r>
              <a:rPr lang="en"/>
              <a:t>Red Hat Satellite</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17" name="Shape 1917"/>
        <p:cNvGrpSpPr/>
        <p:nvPr/>
      </p:nvGrpSpPr>
      <p:grpSpPr>
        <a:xfrm>
          <a:off x="0" y="0"/>
          <a:ext cx="0" cy="0"/>
          <a:chOff x="0" y="0"/>
          <a:chExt cx="0" cy="0"/>
        </a:xfrm>
      </p:grpSpPr>
      <p:sp>
        <p:nvSpPr>
          <p:cNvPr id="1918" name="Google Shape;1918;p183"/>
          <p:cNvSpPr txBox="1"/>
          <p:nvPr>
            <p:ph type="title"/>
          </p:nvPr>
        </p:nvSpPr>
        <p:spPr>
          <a:xfrm>
            <a:off x="1752162" y="946000"/>
            <a:ext cx="8684700" cy="9672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Composite content view</a:t>
            </a:r>
            <a:endParaRPr/>
          </a:p>
        </p:txBody>
      </p:sp>
      <p:sp>
        <p:nvSpPr>
          <p:cNvPr id="1919" name="Google Shape;1919;p183"/>
          <p:cNvSpPr txBox="1"/>
          <p:nvPr>
            <p:ph idx="1" type="subTitle"/>
          </p:nvPr>
        </p:nvSpPr>
        <p:spPr>
          <a:xfrm>
            <a:off x="447663" y="55441"/>
            <a:ext cx="5147400" cy="816600"/>
          </a:xfrm>
          <a:prstGeom prst="rect">
            <a:avLst/>
          </a:prstGeom>
        </p:spPr>
        <p:txBody>
          <a:bodyPr anchorCtr="0" anchor="ctr" bIns="91650" lIns="439925" spcFirstLastPara="1" rIns="91650" wrap="square" tIns="91650">
            <a:noAutofit/>
          </a:bodyPr>
          <a:lstStyle/>
          <a:p>
            <a:pPr indent="0" lvl="0" marL="0" rtl="0" algn="l">
              <a:spcBef>
                <a:spcPts val="0"/>
              </a:spcBef>
              <a:spcAft>
                <a:spcPts val="0"/>
              </a:spcAft>
              <a:buNone/>
            </a:pPr>
            <a:r>
              <a:rPr lang="en"/>
              <a:t>RED HAT SATELLITE 6.5</a:t>
            </a:r>
            <a:endParaRPr/>
          </a:p>
        </p:txBody>
      </p:sp>
      <p:sp>
        <p:nvSpPr>
          <p:cNvPr id="1920" name="Google Shape;1920;p183"/>
          <p:cNvSpPr txBox="1"/>
          <p:nvPr>
            <p:ph idx="2" type="subTitle"/>
          </p:nvPr>
        </p:nvSpPr>
        <p:spPr>
          <a:xfrm>
            <a:off x="884829" y="6169550"/>
            <a:ext cx="9180600" cy="55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t/>
            </a:r>
            <a:endParaRPr/>
          </a:p>
        </p:txBody>
      </p:sp>
      <p:sp>
        <p:nvSpPr>
          <p:cNvPr id="1921" name="Google Shape;1921;p183"/>
          <p:cNvSpPr/>
          <p:nvPr/>
        </p:nvSpPr>
        <p:spPr>
          <a:xfrm>
            <a:off x="0" y="2065900"/>
            <a:ext cx="5745300" cy="3101400"/>
          </a:xfrm>
          <a:prstGeom prst="rect">
            <a:avLst/>
          </a:prstGeom>
          <a:gradFill>
            <a:gsLst>
              <a:gs pos="0">
                <a:srgbClr val="DEE4E7"/>
              </a:gs>
              <a:gs pos="100000">
                <a:srgbClr val="DEE4E7">
                  <a:alpha val="0"/>
                </a:srgbClr>
              </a:gs>
            </a:gsLst>
            <a:lin ang="0" scaled="0"/>
          </a:gradFill>
          <a:ln>
            <a:noFill/>
          </a:ln>
        </p:spPr>
        <p:txBody>
          <a:bodyPr anchorCtr="0" anchor="ctr" bIns="122175" lIns="122175" spcFirstLastPara="1" rIns="122175" wrap="square" tIns="122175">
            <a:noAutofit/>
          </a:bodyPr>
          <a:lstStyle/>
          <a:p>
            <a:pPr indent="0" lvl="0" marL="0" rtl="0" algn="l">
              <a:spcBef>
                <a:spcPts val="0"/>
              </a:spcBef>
              <a:spcAft>
                <a:spcPts val="0"/>
              </a:spcAft>
              <a:buNone/>
            </a:pPr>
            <a:r>
              <a:t/>
            </a:r>
            <a:endParaRPr/>
          </a:p>
        </p:txBody>
      </p:sp>
      <p:sp>
        <p:nvSpPr>
          <p:cNvPr id="1922" name="Google Shape;1922;p183"/>
          <p:cNvSpPr txBox="1"/>
          <p:nvPr/>
        </p:nvSpPr>
        <p:spPr>
          <a:xfrm>
            <a:off x="0" y="2065900"/>
            <a:ext cx="5799300" cy="3101400"/>
          </a:xfrm>
          <a:prstGeom prst="rect">
            <a:avLst/>
          </a:prstGeom>
          <a:noFill/>
          <a:ln>
            <a:noFill/>
          </a:ln>
        </p:spPr>
        <p:txBody>
          <a:bodyPr anchorCtr="0" anchor="ctr" bIns="0" lIns="0" spcFirstLastPara="1" rIns="0" wrap="square" tIns="244400">
            <a:noAutofit/>
          </a:bodyPr>
          <a:lstStyle/>
          <a:p>
            <a:pPr indent="0" lvl="0" marL="1104900" marR="0" rtl="0" algn="l">
              <a:lnSpc>
                <a:spcPct val="150000"/>
              </a:lnSpc>
              <a:spcBef>
                <a:spcPts val="0"/>
              </a:spcBef>
              <a:spcAft>
                <a:spcPts val="0"/>
              </a:spcAft>
              <a:buNone/>
            </a:pPr>
            <a:r>
              <a:rPr lang="en" sz="2300">
                <a:latin typeface="Overpass Light"/>
                <a:ea typeface="Overpass Light"/>
                <a:cs typeface="Overpass Light"/>
                <a:sym typeface="Overpass Light"/>
              </a:rPr>
              <a:t>Composite content views (CCV) are made up of multiple content views, rather than individual repositories.</a:t>
            </a:r>
            <a:endParaRPr sz="2300">
              <a:latin typeface="Overpass Light"/>
              <a:ea typeface="Overpass Light"/>
              <a:cs typeface="Overpass Light"/>
              <a:sym typeface="Overpass Light"/>
            </a:endParaRPr>
          </a:p>
        </p:txBody>
      </p:sp>
      <p:sp>
        <p:nvSpPr>
          <p:cNvPr id="1923" name="Google Shape;1923;p183"/>
          <p:cNvSpPr txBox="1"/>
          <p:nvPr/>
        </p:nvSpPr>
        <p:spPr>
          <a:xfrm>
            <a:off x="7079628" y="3150938"/>
            <a:ext cx="4191000" cy="931200"/>
          </a:xfrm>
          <a:prstGeom prst="rect">
            <a:avLst/>
          </a:prstGeom>
          <a:noFill/>
          <a:ln>
            <a:noFill/>
          </a:ln>
        </p:spPr>
        <p:txBody>
          <a:bodyPr anchorCtr="0" anchor="ctr" bIns="0" lIns="0" spcFirstLastPara="1" rIns="0" wrap="square" tIns="0">
            <a:noAutofit/>
          </a:bodyPr>
          <a:lstStyle/>
          <a:p>
            <a:pPr indent="0" lvl="0" marL="228600" rtl="0" algn="l">
              <a:lnSpc>
                <a:spcPct val="115000"/>
              </a:lnSpc>
              <a:spcBef>
                <a:spcPts val="0"/>
              </a:spcBef>
              <a:spcAft>
                <a:spcPts val="0"/>
              </a:spcAft>
              <a:buNone/>
            </a:pPr>
            <a:r>
              <a:rPr lang="en" sz="1600">
                <a:solidFill>
                  <a:srgbClr val="EE0000"/>
                </a:solidFill>
                <a:latin typeface="Overpass SemiBold"/>
                <a:ea typeface="Overpass SemiBold"/>
                <a:cs typeface="Overpass SemiBold"/>
                <a:sym typeface="Overpass SemiBold"/>
              </a:rPr>
              <a:t>Auto-publish</a:t>
            </a:r>
            <a:endParaRPr sz="1600">
              <a:solidFill>
                <a:srgbClr val="EE0000"/>
              </a:solidFill>
              <a:latin typeface="Overpass SemiBold"/>
              <a:ea typeface="Overpass SemiBold"/>
              <a:cs typeface="Overpass SemiBold"/>
              <a:sym typeface="Overpass SemiBold"/>
            </a:endParaRPr>
          </a:p>
          <a:p>
            <a:pPr indent="0" lvl="0" marL="228600" rtl="0" algn="l">
              <a:lnSpc>
                <a:spcPct val="115000"/>
              </a:lnSpc>
              <a:spcBef>
                <a:spcPts val="0"/>
              </a:spcBef>
              <a:spcAft>
                <a:spcPts val="0"/>
              </a:spcAft>
              <a:buNone/>
            </a:pPr>
            <a:r>
              <a:rPr lang="en" sz="1600">
                <a:latin typeface="Overpass Light"/>
                <a:ea typeface="Overpass Light"/>
                <a:cs typeface="Overpass Light"/>
                <a:sym typeface="Overpass Light"/>
              </a:rPr>
              <a:t>These can be auto-published when any component content view is published</a:t>
            </a:r>
            <a:endParaRPr sz="1600">
              <a:latin typeface="Overpass Light"/>
              <a:ea typeface="Overpass Light"/>
              <a:cs typeface="Overpass Light"/>
              <a:sym typeface="Overpass Light"/>
            </a:endParaRPr>
          </a:p>
        </p:txBody>
      </p:sp>
      <p:sp>
        <p:nvSpPr>
          <p:cNvPr id="1924" name="Google Shape;1924;p183"/>
          <p:cNvSpPr/>
          <p:nvPr/>
        </p:nvSpPr>
        <p:spPr>
          <a:xfrm>
            <a:off x="6338597" y="3246138"/>
            <a:ext cx="741000" cy="741300"/>
          </a:xfrm>
          <a:prstGeom prst="ellipse">
            <a:avLst/>
          </a:prstGeom>
          <a:solidFill>
            <a:srgbClr val="FFFFFF"/>
          </a:solidFill>
          <a:ln cap="flat" cmpd="sng" w="9525">
            <a:solidFill>
              <a:srgbClr val="EE0000"/>
            </a:solidFill>
            <a:prstDash val="solid"/>
            <a:round/>
            <a:headEnd len="sm" w="sm" type="none"/>
            <a:tailEnd len="sm" w="sm" type="none"/>
          </a:ln>
        </p:spPr>
        <p:txBody>
          <a:bodyPr anchorCtr="0" anchor="ctr" bIns="122175" lIns="122175" spcFirstLastPara="1" rIns="122175" wrap="square" tIns="122175">
            <a:noAutofit/>
          </a:bodyPr>
          <a:lstStyle/>
          <a:p>
            <a:pPr indent="0" lvl="0" marL="0" rtl="0" algn="l">
              <a:spcBef>
                <a:spcPts val="0"/>
              </a:spcBef>
              <a:spcAft>
                <a:spcPts val="0"/>
              </a:spcAft>
              <a:buNone/>
            </a:pPr>
            <a:r>
              <a:t/>
            </a:r>
            <a:endParaRPr sz="700">
              <a:latin typeface="Overpass"/>
              <a:ea typeface="Overpass"/>
              <a:cs typeface="Overpass"/>
              <a:sym typeface="Overpass"/>
            </a:endParaRPr>
          </a:p>
        </p:txBody>
      </p:sp>
      <p:pic>
        <p:nvPicPr>
          <p:cNvPr id="1925" name="Google Shape;1925;p183"/>
          <p:cNvPicPr preferRelativeResize="0"/>
          <p:nvPr/>
        </p:nvPicPr>
        <p:blipFill rotWithShape="1">
          <a:blip r:embed="rId3">
            <a:alphaModFix/>
          </a:blip>
          <a:srcRect b="0" l="0" r="0" t="0"/>
          <a:stretch/>
        </p:blipFill>
        <p:spPr>
          <a:xfrm>
            <a:off x="6358028" y="3265588"/>
            <a:ext cx="631874" cy="631874"/>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29" name="Shape 1929"/>
        <p:cNvGrpSpPr/>
        <p:nvPr/>
      </p:nvGrpSpPr>
      <p:grpSpPr>
        <a:xfrm>
          <a:off x="0" y="0"/>
          <a:ext cx="0" cy="0"/>
          <a:chOff x="0" y="0"/>
          <a:chExt cx="0" cy="0"/>
        </a:xfrm>
      </p:grpSpPr>
      <p:sp>
        <p:nvSpPr>
          <p:cNvPr id="1930" name="Google Shape;1930;p184"/>
          <p:cNvSpPr/>
          <p:nvPr/>
        </p:nvSpPr>
        <p:spPr>
          <a:xfrm>
            <a:off x="3113352" y="1669725"/>
            <a:ext cx="1710481" cy="4087647"/>
          </a:xfrm>
          <a:custGeom>
            <a:rect b="b" l="l" r="r" t="t"/>
            <a:pathLst>
              <a:path extrusionOk="0" h="130878" w="71486">
                <a:moveTo>
                  <a:pt x="71486" y="0"/>
                </a:moveTo>
                <a:lnTo>
                  <a:pt x="71486" y="130878"/>
                </a:lnTo>
                <a:lnTo>
                  <a:pt x="0" y="80085"/>
                </a:lnTo>
                <a:lnTo>
                  <a:pt x="0" y="51061"/>
                </a:lnTo>
                <a:close/>
              </a:path>
            </a:pathLst>
          </a:custGeom>
          <a:gradFill>
            <a:gsLst>
              <a:gs pos="0">
                <a:srgbClr val="DDE3E7">
                  <a:alpha val="0"/>
                </a:srgbClr>
              </a:gs>
              <a:gs pos="100000">
                <a:srgbClr val="DDE3E7">
                  <a:alpha val="46274"/>
                </a:srgbClr>
              </a:gs>
            </a:gsLst>
            <a:lin ang="0" scaled="0"/>
          </a:gradFill>
          <a:ln>
            <a:noFill/>
          </a:ln>
        </p:spPr>
      </p:sp>
      <p:sp>
        <p:nvSpPr>
          <p:cNvPr id="1931" name="Google Shape;1931;p184"/>
          <p:cNvSpPr/>
          <p:nvPr/>
        </p:nvSpPr>
        <p:spPr>
          <a:xfrm>
            <a:off x="4823943" y="1669725"/>
            <a:ext cx="5497800" cy="4087200"/>
          </a:xfrm>
          <a:prstGeom prst="rect">
            <a:avLst/>
          </a:prstGeom>
          <a:gradFill>
            <a:gsLst>
              <a:gs pos="0">
                <a:srgbClr val="DDE3E7">
                  <a:alpha val="0"/>
                </a:srgbClr>
              </a:gs>
              <a:gs pos="100000">
                <a:srgbClr val="DDE3E7"/>
              </a:gs>
            </a:gsLst>
            <a:lin ang="10800025" scaled="0"/>
          </a:gra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32" name="Google Shape;1932;p184"/>
          <p:cNvSpPr txBox="1"/>
          <p:nvPr/>
        </p:nvSpPr>
        <p:spPr>
          <a:xfrm>
            <a:off x="1510159" y="4849900"/>
            <a:ext cx="1603200" cy="3084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800">
                <a:solidFill>
                  <a:srgbClr val="EE0000"/>
                </a:solidFill>
                <a:latin typeface="Overpass Light"/>
                <a:ea typeface="Overpass Light"/>
                <a:cs typeface="Overpass Light"/>
                <a:sym typeface="Overpass Light"/>
              </a:rPr>
              <a:t>Content library</a:t>
            </a:r>
            <a:endParaRPr sz="1800">
              <a:solidFill>
                <a:srgbClr val="EE0000"/>
              </a:solidFill>
              <a:latin typeface="Overpass Light"/>
              <a:ea typeface="Overpass Light"/>
              <a:cs typeface="Overpass Light"/>
              <a:sym typeface="Overpass Light"/>
            </a:endParaRPr>
          </a:p>
        </p:txBody>
      </p:sp>
      <p:pic>
        <p:nvPicPr>
          <p:cNvPr id="1933" name="Google Shape;1933;p184"/>
          <p:cNvPicPr preferRelativeResize="0"/>
          <p:nvPr/>
        </p:nvPicPr>
        <p:blipFill>
          <a:blip r:embed="rId3">
            <a:alphaModFix/>
          </a:blip>
          <a:stretch>
            <a:fillRect/>
          </a:stretch>
        </p:blipFill>
        <p:spPr>
          <a:xfrm>
            <a:off x="1327456" y="2837185"/>
            <a:ext cx="1968585" cy="1821599"/>
          </a:xfrm>
          <a:prstGeom prst="rect">
            <a:avLst/>
          </a:prstGeom>
          <a:noFill/>
          <a:ln>
            <a:noFill/>
          </a:ln>
        </p:spPr>
      </p:pic>
      <p:sp>
        <p:nvSpPr>
          <p:cNvPr id="1934" name="Google Shape;1934;p184"/>
          <p:cNvSpPr txBox="1"/>
          <p:nvPr/>
        </p:nvSpPr>
        <p:spPr>
          <a:xfrm>
            <a:off x="1752600" y="946000"/>
            <a:ext cx="8686800" cy="967800"/>
          </a:xfrm>
          <a:prstGeom prst="rect">
            <a:avLst/>
          </a:prstGeom>
          <a:noFill/>
          <a:ln>
            <a:noFill/>
          </a:ln>
        </p:spPr>
        <p:txBody>
          <a:bodyPr anchorCtr="0" anchor="t" bIns="0" lIns="0" spcFirstLastPara="1" rIns="0" wrap="square" tIns="0">
            <a:noAutofit/>
          </a:bodyPr>
          <a:lstStyle/>
          <a:p>
            <a:pPr indent="0" lvl="0" marL="0" rtl="0" algn="ctr">
              <a:lnSpc>
                <a:spcPct val="130000"/>
              </a:lnSpc>
              <a:spcBef>
                <a:spcPts val="0"/>
              </a:spcBef>
              <a:spcAft>
                <a:spcPts val="0"/>
              </a:spcAft>
              <a:buNone/>
            </a:pPr>
            <a:r>
              <a:rPr lang="en" sz="2700">
                <a:latin typeface="Overpass Light"/>
                <a:ea typeface="Overpass Light"/>
                <a:cs typeface="Overpass Light"/>
                <a:sym typeface="Overpass Light"/>
              </a:rPr>
              <a:t>Composite content views</a:t>
            </a:r>
            <a:endParaRPr sz="2700">
              <a:latin typeface="Overpass Light"/>
              <a:ea typeface="Overpass Light"/>
              <a:cs typeface="Overpass Light"/>
              <a:sym typeface="Overpass Light"/>
            </a:endParaRPr>
          </a:p>
        </p:txBody>
      </p:sp>
      <p:sp>
        <p:nvSpPr>
          <p:cNvPr id="1935" name="Google Shape;1935;p184"/>
          <p:cNvSpPr/>
          <p:nvPr/>
        </p:nvSpPr>
        <p:spPr>
          <a:xfrm>
            <a:off x="4963050" y="1813000"/>
            <a:ext cx="2503800" cy="3793500"/>
          </a:xfrm>
          <a:prstGeom prst="rect">
            <a:avLst/>
          </a:prstGeom>
          <a:solidFill>
            <a:srgbClr val="FFFFFF">
              <a:alpha val="47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184"/>
          <p:cNvSpPr/>
          <p:nvPr/>
        </p:nvSpPr>
        <p:spPr>
          <a:xfrm>
            <a:off x="7608068" y="1813000"/>
            <a:ext cx="2503800" cy="3793500"/>
          </a:xfrm>
          <a:prstGeom prst="rect">
            <a:avLst/>
          </a:prstGeom>
          <a:solidFill>
            <a:srgbClr val="FFFFFF">
              <a:alpha val="47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184"/>
          <p:cNvSpPr/>
          <p:nvPr/>
        </p:nvSpPr>
        <p:spPr>
          <a:xfrm>
            <a:off x="6745725" y="3813526"/>
            <a:ext cx="1584000" cy="304800"/>
          </a:xfrm>
          <a:prstGeom prst="rect">
            <a:avLst/>
          </a:prstGeom>
          <a:gradFill>
            <a:gsLst>
              <a:gs pos="0">
                <a:srgbClr val="FFFFFF">
                  <a:alpha val="0"/>
                </a:srgbClr>
              </a:gs>
              <a:gs pos="50000">
                <a:srgbClr val="FFFFFF"/>
              </a:gs>
              <a:gs pos="100000">
                <a:srgbClr val="FFFFFF">
                  <a:alpha val="0"/>
                </a:srgbClr>
              </a:gs>
            </a:gsLst>
            <a:lin ang="0" scaled="0"/>
          </a:gra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938" name="Google Shape;1938;p184"/>
          <p:cNvSpPr txBox="1"/>
          <p:nvPr/>
        </p:nvSpPr>
        <p:spPr>
          <a:xfrm>
            <a:off x="5049696" y="1817319"/>
            <a:ext cx="2503800" cy="1314300"/>
          </a:xfrm>
          <a:prstGeom prst="rect">
            <a:avLst/>
          </a:prstGeom>
          <a:noFill/>
          <a:ln>
            <a:noFill/>
          </a:ln>
        </p:spPr>
        <p:txBody>
          <a:bodyPr anchorCtr="0" anchor="b" bIns="0" lIns="274300" spcFirstLastPara="1" rIns="91425" wrap="square" tIns="91425">
            <a:noAutofit/>
          </a:bodyPr>
          <a:lstStyle/>
          <a:p>
            <a:pPr indent="0" lvl="0" marL="0" rtl="0" algn="l">
              <a:lnSpc>
                <a:spcPct val="115000"/>
              </a:lnSpc>
              <a:spcBef>
                <a:spcPts val="0"/>
              </a:spcBef>
              <a:spcAft>
                <a:spcPts val="0"/>
              </a:spcAft>
              <a:buNone/>
            </a:pPr>
            <a:r>
              <a:rPr lang="en" sz="1600">
                <a:latin typeface="Overpass SemiBold"/>
                <a:ea typeface="Overpass SemiBold"/>
                <a:cs typeface="Overpass SemiBold"/>
                <a:sym typeface="Overpass SemiBold"/>
              </a:rPr>
              <a:t>CCV 1.0 for web</a:t>
            </a:r>
            <a:endParaRPr sz="1600">
              <a:latin typeface="Overpass SemiBold"/>
              <a:ea typeface="Overpass SemiBold"/>
              <a:cs typeface="Overpass SemiBold"/>
              <a:sym typeface="Overpass SemiBold"/>
            </a:endParaRPr>
          </a:p>
        </p:txBody>
      </p:sp>
      <p:sp>
        <p:nvSpPr>
          <p:cNvPr id="1939" name="Google Shape;1939;p184"/>
          <p:cNvSpPr txBox="1"/>
          <p:nvPr/>
        </p:nvSpPr>
        <p:spPr>
          <a:xfrm>
            <a:off x="5049696" y="3131649"/>
            <a:ext cx="2503800" cy="406200"/>
          </a:xfrm>
          <a:prstGeom prst="rect">
            <a:avLst/>
          </a:prstGeom>
          <a:noFill/>
          <a:ln>
            <a:noFill/>
          </a:ln>
        </p:spPr>
        <p:txBody>
          <a:bodyPr anchorCtr="0" anchor="t" bIns="0" lIns="274300" spcFirstLastPara="1" rIns="91425" wrap="square" tIns="0">
            <a:noAutofit/>
          </a:bodyPr>
          <a:lstStyle/>
          <a:p>
            <a:pPr indent="0" lvl="0" marL="0" rtl="0" algn="l">
              <a:lnSpc>
                <a:spcPct val="115000"/>
              </a:lnSpc>
              <a:spcBef>
                <a:spcPts val="0"/>
              </a:spcBef>
              <a:spcAft>
                <a:spcPts val="0"/>
              </a:spcAft>
              <a:buNone/>
            </a:pPr>
            <a:r>
              <a:rPr lang="en" sz="1300">
                <a:latin typeface="Overpass Light"/>
                <a:ea typeface="Overpass Light"/>
                <a:cs typeface="Overpass Light"/>
                <a:sym typeface="Overpass Light"/>
              </a:rPr>
              <a:t>7 repositories</a:t>
            </a:r>
            <a:endParaRPr sz="1300">
              <a:latin typeface="Overpass Light"/>
              <a:ea typeface="Overpass Light"/>
              <a:cs typeface="Overpass Light"/>
              <a:sym typeface="Overpass Light"/>
            </a:endParaRPr>
          </a:p>
        </p:txBody>
      </p:sp>
      <p:sp>
        <p:nvSpPr>
          <p:cNvPr id="1940" name="Google Shape;1940;p184"/>
          <p:cNvSpPr txBox="1"/>
          <p:nvPr/>
        </p:nvSpPr>
        <p:spPr>
          <a:xfrm>
            <a:off x="7694521" y="1817319"/>
            <a:ext cx="2503800" cy="1314300"/>
          </a:xfrm>
          <a:prstGeom prst="rect">
            <a:avLst/>
          </a:prstGeom>
          <a:noFill/>
          <a:ln>
            <a:noFill/>
          </a:ln>
        </p:spPr>
        <p:txBody>
          <a:bodyPr anchorCtr="0" anchor="b" bIns="0" lIns="274300" spcFirstLastPara="1" rIns="91425" wrap="square" tIns="91425">
            <a:noAutofit/>
          </a:bodyPr>
          <a:lstStyle/>
          <a:p>
            <a:pPr indent="0" lvl="0" marL="0" rtl="0" algn="l">
              <a:lnSpc>
                <a:spcPct val="115000"/>
              </a:lnSpc>
              <a:spcBef>
                <a:spcPts val="0"/>
              </a:spcBef>
              <a:spcAft>
                <a:spcPts val="0"/>
              </a:spcAft>
              <a:buNone/>
            </a:pPr>
            <a:r>
              <a:rPr lang="en" sz="1600">
                <a:latin typeface="Overpass SemiBold"/>
                <a:ea typeface="Overpass SemiBold"/>
                <a:cs typeface="Overpass SemiBold"/>
                <a:sym typeface="Overpass SemiBold"/>
              </a:rPr>
              <a:t>CCV 2.0 for web</a:t>
            </a:r>
            <a:endParaRPr sz="1600">
              <a:latin typeface="Overpass SemiBold"/>
              <a:ea typeface="Overpass SemiBold"/>
              <a:cs typeface="Overpass SemiBold"/>
              <a:sym typeface="Overpass SemiBold"/>
            </a:endParaRPr>
          </a:p>
        </p:txBody>
      </p:sp>
      <p:sp>
        <p:nvSpPr>
          <p:cNvPr id="1941" name="Google Shape;1941;p184"/>
          <p:cNvSpPr txBox="1"/>
          <p:nvPr/>
        </p:nvSpPr>
        <p:spPr>
          <a:xfrm>
            <a:off x="7694521" y="3131649"/>
            <a:ext cx="2503800" cy="406200"/>
          </a:xfrm>
          <a:prstGeom prst="rect">
            <a:avLst/>
          </a:prstGeom>
          <a:noFill/>
          <a:ln>
            <a:noFill/>
          </a:ln>
        </p:spPr>
        <p:txBody>
          <a:bodyPr anchorCtr="0" anchor="t" bIns="0" lIns="274300" spcFirstLastPara="1" rIns="91425" wrap="square" tIns="0">
            <a:noAutofit/>
          </a:bodyPr>
          <a:lstStyle/>
          <a:p>
            <a:pPr indent="0" lvl="0" marL="0" rtl="0" algn="l">
              <a:lnSpc>
                <a:spcPct val="115000"/>
              </a:lnSpc>
              <a:spcBef>
                <a:spcPts val="0"/>
              </a:spcBef>
              <a:spcAft>
                <a:spcPts val="0"/>
              </a:spcAft>
              <a:buNone/>
            </a:pPr>
            <a:r>
              <a:rPr lang="en" sz="1300">
                <a:latin typeface="Overpass Light"/>
                <a:ea typeface="Overpass Light"/>
                <a:cs typeface="Overpass Light"/>
                <a:sym typeface="Overpass Light"/>
              </a:rPr>
              <a:t>7 repositories</a:t>
            </a:r>
            <a:endParaRPr sz="1300">
              <a:latin typeface="Overpass Light"/>
              <a:ea typeface="Overpass Light"/>
              <a:cs typeface="Overpass Light"/>
              <a:sym typeface="Overpass Light"/>
            </a:endParaRPr>
          </a:p>
        </p:txBody>
      </p:sp>
      <p:sp>
        <p:nvSpPr>
          <p:cNvPr id="1942" name="Google Shape;1942;p184"/>
          <p:cNvSpPr/>
          <p:nvPr/>
        </p:nvSpPr>
        <p:spPr>
          <a:xfrm>
            <a:off x="5319593" y="3813518"/>
            <a:ext cx="1584000" cy="306900"/>
          </a:xfrm>
          <a:prstGeom prst="roundRect">
            <a:avLst>
              <a:gd fmla="val 50000" name="adj"/>
            </a:avLst>
          </a:prstGeom>
          <a:solidFill>
            <a:srgbClr val="A30000"/>
          </a:solidFill>
          <a:ln>
            <a:noFill/>
          </a:ln>
        </p:spPr>
        <p:txBody>
          <a:bodyPr anchorCtr="0" anchor="ctr" bIns="91425" lIns="82275" spcFirstLastPara="1" rIns="91425" wrap="square" tIns="91425">
            <a:noAutofit/>
          </a:bodyPr>
          <a:lstStyle/>
          <a:p>
            <a:pPr indent="0" lvl="0" marL="0" rtl="0" algn="l">
              <a:spcBef>
                <a:spcPts val="0"/>
              </a:spcBef>
              <a:spcAft>
                <a:spcPts val="0"/>
              </a:spcAft>
              <a:buNone/>
            </a:pPr>
            <a:r>
              <a:rPr lang="en" sz="1100">
                <a:solidFill>
                  <a:srgbClr val="FFFFFF"/>
                </a:solidFill>
                <a:latin typeface="Overpass SemiBold"/>
                <a:ea typeface="Overpass SemiBold"/>
                <a:cs typeface="Overpass SemiBold"/>
                <a:sym typeface="Overpass SemiBold"/>
              </a:rPr>
              <a:t>Base OS CV 1.0</a:t>
            </a:r>
            <a:endParaRPr sz="1100">
              <a:solidFill>
                <a:srgbClr val="FFFFFF"/>
              </a:solidFill>
              <a:latin typeface="Overpass SemiBold"/>
              <a:ea typeface="Overpass SemiBold"/>
              <a:cs typeface="Overpass SemiBold"/>
              <a:sym typeface="Overpass SemiBold"/>
            </a:endParaRPr>
          </a:p>
        </p:txBody>
      </p:sp>
      <p:sp>
        <p:nvSpPr>
          <p:cNvPr id="1943" name="Google Shape;1943;p184"/>
          <p:cNvSpPr/>
          <p:nvPr/>
        </p:nvSpPr>
        <p:spPr>
          <a:xfrm>
            <a:off x="5319593" y="4259010"/>
            <a:ext cx="1584000" cy="306900"/>
          </a:xfrm>
          <a:prstGeom prst="roundRect">
            <a:avLst>
              <a:gd fmla="val 50000" name="adj"/>
            </a:avLst>
          </a:prstGeom>
          <a:solidFill>
            <a:srgbClr val="004153"/>
          </a:solidFill>
          <a:ln>
            <a:noFill/>
          </a:ln>
        </p:spPr>
        <p:txBody>
          <a:bodyPr anchorCtr="0" anchor="ctr" bIns="91425" lIns="82275" spcFirstLastPara="1" rIns="91425" wrap="square" tIns="91425">
            <a:noAutofit/>
          </a:bodyPr>
          <a:lstStyle/>
          <a:p>
            <a:pPr indent="0" lvl="0" marL="0" rtl="0" algn="l">
              <a:spcBef>
                <a:spcPts val="0"/>
              </a:spcBef>
              <a:spcAft>
                <a:spcPts val="0"/>
              </a:spcAft>
              <a:buNone/>
            </a:pPr>
            <a:r>
              <a:rPr lang="en" sz="1100">
                <a:solidFill>
                  <a:srgbClr val="FFFFFF"/>
                </a:solidFill>
                <a:latin typeface="Overpass SemiBold"/>
                <a:ea typeface="Overpass SemiBold"/>
                <a:cs typeface="Overpass SemiBold"/>
                <a:sym typeface="Overpass SemiBold"/>
              </a:rPr>
              <a:t>Web app CV 1.0</a:t>
            </a:r>
            <a:endParaRPr sz="1100">
              <a:solidFill>
                <a:srgbClr val="FFFFFF"/>
              </a:solidFill>
              <a:latin typeface="Overpass SemiBold"/>
              <a:ea typeface="Overpass SemiBold"/>
              <a:cs typeface="Overpass SemiBold"/>
              <a:sym typeface="Overpass SemiBold"/>
            </a:endParaRPr>
          </a:p>
        </p:txBody>
      </p:sp>
      <p:sp>
        <p:nvSpPr>
          <p:cNvPr id="1944" name="Google Shape;1944;p184"/>
          <p:cNvSpPr/>
          <p:nvPr/>
        </p:nvSpPr>
        <p:spPr>
          <a:xfrm>
            <a:off x="7972872" y="4259010"/>
            <a:ext cx="1584000" cy="306900"/>
          </a:xfrm>
          <a:prstGeom prst="roundRect">
            <a:avLst>
              <a:gd fmla="val 50000" name="adj"/>
            </a:avLst>
          </a:prstGeom>
          <a:solidFill>
            <a:srgbClr val="004153"/>
          </a:solidFill>
          <a:ln>
            <a:noFill/>
          </a:ln>
        </p:spPr>
        <p:txBody>
          <a:bodyPr anchorCtr="0" anchor="ctr" bIns="91425" lIns="82275" spcFirstLastPara="1" rIns="91425" wrap="square" tIns="91425">
            <a:noAutofit/>
          </a:bodyPr>
          <a:lstStyle/>
          <a:p>
            <a:pPr indent="0" lvl="0" marL="0" rtl="0" algn="l">
              <a:spcBef>
                <a:spcPts val="0"/>
              </a:spcBef>
              <a:spcAft>
                <a:spcPts val="0"/>
              </a:spcAft>
              <a:buNone/>
            </a:pPr>
            <a:r>
              <a:rPr lang="en" sz="1100">
                <a:solidFill>
                  <a:srgbClr val="FFFFFF"/>
                </a:solidFill>
                <a:latin typeface="Overpass SemiBold"/>
                <a:ea typeface="Overpass SemiBold"/>
                <a:cs typeface="Overpass SemiBold"/>
                <a:sym typeface="Overpass SemiBold"/>
              </a:rPr>
              <a:t>Web app CV 1.0</a:t>
            </a:r>
            <a:endParaRPr sz="1100">
              <a:solidFill>
                <a:srgbClr val="FFFFFF"/>
              </a:solidFill>
              <a:latin typeface="Overpass SemiBold"/>
              <a:ea typeface="Overpass SemiBold"/>
              <a:cs typeface="Overpass SemiBold"/>
              <a:sym typeface="Overpass SemiBold"/>
            </a:endParaRPr>
          </a:p>
        </p:txBody>
      </p:sp>
      <p:sp>
        <p:nvSpPr>
          <p:cNvPr id="1945" name="Google Shape;1945;p184"/>
          <p:cNvSpPr/>
          <p:nvPr/>
        </p:nvSpPr>
        <p:spPr>
          <a:xfrm>
            <a:off x="7385357" y="3814637"/>
            <a:ext cx="304800" cy="304800"/>
          </a:xfrm>
          <a:prstGeom prst="ellipse">
            <a:avLst/>
          </a:prstGeom>
          <a:solidFill>
            <a:srgbClr val="EE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 name="Google Shape;1946;p184"/>
          <p:cNvSpPr/>
          <p:nvPr/>
        </p:nvSpPr>
        <p:spPr>
          <a:xfrm>
            <a:off x="7480847" y="3883500"/>
            <a:ext cx="111900" cy="167100"/>
          </a:xfrm>
          <a:prstGeom prst="chevron">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184"/>
          <p:cNvSpPr/>
          <p:nvPr/>
        </p:nvSpPr>
        <p:spPr>
          <a:xfrm>
            <a:off x="7972872" y="3813518"/>
            <a:ext cx="1584000" cy="306900"/>
          </a:xfrm>
          <a:prstGeom prst="roundRect">
            <a:avLst>
              <a:gd fmla="val 50000" name="adj"/>
            </a:avLst>
          </a:prstGeom>
          <a:solidFill>
            <a:srgbClr val="EE0000"/>
          </a:solidFill>
          <a:ln>
            <a:noFill/>
          </a:ln>
        </p:spPr>
        <p:txBody>
          <a:bodyPr anchorCtr="0" anchor="ctr" bIns="91425" lIns="82275" spcFirstLastPara="1" rIns="91425" wrap="square" tIns="91425">
            <a:noAutofit/>
          </a:bodyPr>
          <a:lstStyle/>
          <a:p>
            <a:pPr indent="0" lvl="0" marL="0" rtl="0" algn="l">
              <a:spcBef>
                <a:spcPts val="0"/>
              </a:spcBef>
              <a:spcAft>
                <a:spcPts val="0"/>
              </a:spcAft>
              <a:buNone/>
            </a:pPr>
            <a:r>
              <a:rPr lang="en" sz="1100">
                <a:solidFill>
                  <a:srgbClr val="FFFFFF"/>
                </a:solidFill>
                <a:latin typeface="Overpass SemiBold"/>
                <a:ea typeface="Overpass SemiBold"/>
                <a:cs typeface="Overpass SemiBold"/>
                <a:sym typeface="Overpass SemiBold"/>
              </a:rPr>
              <a:t>Base OS CV 2.0</a:t>
            </a:r>
            <a:endParaRPr sz="1100">
              <a:solidFill>
                <a:srgbClr val="FFFFFF"/>
              </a:solidFill>
              <a:latin typeface="Overpass SemiBold"/>
              <a:ea typeface="Overpass SemiBold"/>
              <a:cs typeface="Overpass SemiBold"/>
              <a:sym typeface="Overpass SemiBold"/>
            </a:endParaRPr>
          </a:p>
        </p:txBody>
      </p:sp>
      <p:sp>
        <p:nvSpPr>
          <p:cNvPr id="1948" name="Google Shape;1948;p184"/>
          <p:cNvSpPr txBox="1"/>
          <p:nvPr/>
        </p:nvSpPr>
        <p:spPr>
          <a:xfrm>
            <a:off x="81975" y="6169556"/>
            <a:ext cx="731700" cy="143700"/>
          </a:xfrm>
          <a:prstGeom prst="rect">
            <a:avLst/>
          </a:prstGeom>
          <a:noFill/>
          <a:ln>
            <a:noFill/>
          </a:ln>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sz="800">
                <a:latin typeface="Overpass SemiBold"/>
                <a:ea typeface="Overpass SemiBold"/>
                <a:cs typeface="Overpass SemiBold"/>
                <a:sym typeface="Overpass SemiBold"/>
              </a:rPr>
              <a:t>‹#›</a:t>
            </a:fld>
            <a:endParaRPr sz="800">
              <a:latin typeface="Overpass SemiBold"/>
              <a:ea typeface="Overpass SemiBold"/>
              <a:cs typeface="Overpass SemiBold"/>
              <a:sym typeface="Overpass SemiBold"/>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52" name="Shape 1952"/>
        <p:cNvGrpSpPr/>
        <p:nvPr/>
      </p:nvGrpSpPr>
      <p:grpSpPr>
        <a:xfrm>
          <a:off x="0" y="0"/>
          <a:ext cx="0" cy="0"/>
          <a:chOff x="0" y="0"/>
          <a:chExt cx="0" cy="0"/>
        </a:xfrm>
      </p:grpSpPr>
      <p:sp>
        <p:nvSpPr>
          <p:cNvPr id="1953" name="Google Shape;1953;p185"/>
          <p:cNvSpPr txBox="1"/>
          <p:nvPr>
            <p:ph idx="2" type="subTitle"/>
          </p:nvPr>
        </p:nvSpPr>
        <p:spPr>
          <a:xfrm>
            <a:off x="9249136" y="1743719"/>
            <a:ext cx="2124000" cy="33090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1"/>
              </a:buClr>
              <a:buSzPts val="1000"/>
              <a:buFont typeface="Arial"/>
              <a:buNone/>
            </a:pPr>
            <a:r>
              <a:rPr lang="en">
                <a:solidFill>
                  <a:schemeClr val="dk1"/>
                </a:solidFill>
              </a:rPr>
              <a:t>Using content views, composite content views, </a:t>
            </a:r>
            <a:endParaRPr>
              <a:solidFill>
                <a:schemeClr val="dk1"/>
              </a:solidFill>
            </a:endParaRPr>
          </a:p>
          <a:p>
            <a:pPr indent="0" lvl="0" marL="0" rtl="0" algn="l">
              <a:spcBef>
                <a:spcPts val="0"/>
              </a:spcBef>
              <a:spcAft>
                <a:spcPts val="0"/>
              </a:spcAft>
              <a:buClr>
                <a:schemeClr val="dk1"/>
              </a:buClr>
              <a:buSzPts val="1600"/>
              <a:buFont typeface="Arial"/>
              <a:buNone/>
            </a:pPr>
            <a:r>
              <a:rPr lang="en">
                <a:solidFill>
                  <a:schemeClr val="dk1"/>
                </a:solidFill>
              </a:rPr>
              <a:t>and life-cycle environments</a:t>
            </a:r>
            <a:endParaRPr>
              <a:solidFill>
                <a:schemeClr val="dk1"/>
              </a:solidFill>
            </a:endParaRPr>
          </a:p>
          <a:p>
            <a:pPr indent="0" lvl="0" marL="0" rtl="0" algn="l">
              <a:spcBef>
                <a:spcPts val="0"/>
              </a:spcBef>
              <a:spcAft>
                <a:spcPts val="0"/>
              </a:spcAft>
              <a:buNone/>
            </a:pPr>
            <a:r>
              <a:t/>
            </a:r>
            <a:endParaRPr/>
          </a:p>
        </p:txBody>
      </p:sp>
      <p:sp>
        <p:nvSpPr>
          <p:cNvPr id="1954" name="Google Shape;1954;p185"/>
          <p:cNvSpPr txBox="1"/>
          <p:nvPr>
            <p:ph type="title"/>
          </p:nvPr>
        </p:nvSpPr>
        <p:spPr>
          <a:xfrm>
            <a:off x="447663" y="1084561"/>
            <a:ext cx="6822900" cy="2105100"/>
          </a:xfrm>
          <a:prstGeom prst="rect">
            <a:avLst/>
          </a:prstGeom>
        </p:spPr>
        <p:txBody>
          <a:bodyPr anchorCtr="0" anchor="t" bIns="91650" lIns="439925" spcFirstLastPara="1" rIns="91650" wrap="square" tIns="91650">
            <a:noAutofit/>
          </a:bodyPr>
          <a:lstStyle/>
          <a:p>
            <a:pPr indent="0" lvl="0" marL="0" rtl="0" algn="l">
              <a:spcBef>
                <a:spcPts val="0"/>
              </a:spcBef>
              <a:spcAft>
                <a:spcPts val="0"/>
              </a:spcAft>
              <a:buNone/>
            </a:pPr>
            <a:r>
              <a:rPr lang="en"/>
              <a:t>Software Deployment</a:t>
            </a:r>
            <a:endParaRPr/>
          </a:p>
        </p:txBody>
      </p:sp>
      <p:sp>
        <p:nvSpPr>
          <p:cNvPr id="1955" name="Google Shape;1955;p185"/>
          <p:cNvSpPr txBox="1"/>
          <p:nvPr>
            <p:ph idx="1" type="subTitle"/>
          </p:nvPr>
        </p:nvSpPr>
        <p:spPr>
          <a:xfrm>
            <a:off x="447663" y="55441"/>
            <a:ext cx="5147400" cy="816600"/>
          </a:xfrm>
          <a:prstGeom prst="rect">
            <a:avLst/>
          </a:prstGeom>
        </p:spPr>
        <p:txBody>
          <a:bodyPr anchorCtr="0" anchor="ctr" bIns="91650" lIns="439925" spcFirstLastPara="1" rIns="91650" wrap="square" tIns="91650">
            <a:noAutofit/>
          </a:bodyPr>
          <a:lstStyle/>
          <a:p>
            <a:pPr indent="0" lvl="0" marL="0" rtl="0" algn="l">
              <a:spcBef>
                <a:spcPts val="0"/>
              </a:spcBef>
              <a:spcAft>
                <a:spcPts val="0"/>
              </a:spcAft>
              <a:buNone/>
            </a:pPr>
            <a:r>
              <a:rPr lang="en"/>
              <a:t>Red Hat Satellite 6.5</a:t>
            </a:r>
            <a:endParaRPr/>
          </a:p>
          <a:p>
            <a:pPr indent="0" lvl="0" marL="0" rtl="0" algn="l">
              <a:spcBef>
                <a:spcPts val="0"/>
              </a:spcBef>
              <a:spcAft>
                <a:spcPts val="0"/>
              </a:spcAft>
              <a:buNone/>
            </a:pPr>
            <a:r>
              <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59" name="Shape 1959"/>
        <p:cNvGrpSpPr/>
        <p:nvPr/>
      </p:nvGrpSpPr>
      <p:grpSpPr>
        <a:xfrm>
          <a:off x="0" y="0"/>
          <a:ext cx="0" cy="0"/>
          <a:chOff x="0" y="0"/>
          <a:chExt cx="0" cy="0"/>
        </a:xfrm>
      </p:grpSpPr>
      <p:sp>
        <p:nvSpPr>
          <p:cNvPr id="1960" name="Google Shape;1960;p186"/>
          <p:cNvSpPr/>
          <p:nvPr/>
        </p:nvSpPr>
        <p:spPr>
          <a:xfrm rot="10800000">
            <a:off x="3118395" y="1877375"/>
            <a:ext cx="9089700" cy="2139600"/>
          </a:xfrm>
          <a:prstGeom prst="rect">
            <a:avLst/>
          </a:prstGeom>
          <a:gradFill>
            <a:gsLst>
              <a:gs pos="0">
                <a:srgbClr val="DEE4E7">
                  <a:alpha val="36470"/>
                </a:srgbClr>
              </a:gs>
              <a:gs pos="100000">
                <a:srgbClr val="DEE4E7">
                  <a:alpha val="0"/>
                </a:srgbClr>
              </a:gs>
            </a:gsLst>
            <a:lin ang="0" scaled="0"/>
          </a:gradFill>
          <a:ln>
            <a:noFill/>
          </a:ln>
        </p:spPr>
        <p:txBody>
          <a:bodyPr anchorCtr="0" anchor="ctr" bIns="122175" lIns="122175" spcFirstLastPara="1" rIns="122175" wrap="square" tIns="122175">
            <a:noAutofit/>
          </a:bodyPr>
          <a:lstStyle/>
          <a:p>
            <a:pPr indent="0" lvl="0" marL="0" rtl="0" algn="l">
              <a:spcBef>
                <a:spcPts val="0"/>
              </a:spcBef>
              <a:spcAft>
                <a:spcPts val="0"/>
              </a:spcAft>
              <a:buNone/>
            </a:pPr>
            <a:r>
              <a:t/>
            </a:r>
            <a:endParaRPr/>
          </a:p>
        </p:txBody>
      </p:sp>
      <p:pic>
        <p:nvPicPr>
          <p:cNvPr id="1961" name="Google Shape;1961;p186"/>
          <p:cNvPicPr preferRelativeResize="0"/>
          <p:nvPr/>
        </p:nvPicPr>
        <p:blipFill>
          <a:blip r:embed="rId3">
            <a:alphaModFix/>
          </a:blip>
          <a:stretch>
            <a:fillRect/>
          </a:stretch>
        </p:blipFill>
        <p:spPr>
          <a:xfrm>
            <a:off x="8846036" y="1699445"/>
            <a:ext cx="2532461" cy="2245371"/>
          </a:xfrm>
          <a:prstGeom prst="rect">
            <a:avLst/>
          </a:prstGeom>
          <a:noFill/>
          <a:ln>
            <a:noFill/>
          </a:ln>
        </p:spPr>
      </p:pic>
      <p:pic>
        <p:nvPicPr>
          <p:cNvPr id="1962" name="Google Shape;1962;p186"/>
          <p:cNvPicPr preferRelativeResize="0"/>
          <p:nvPr/>
        </p:nvPicPr>
        <p:blipFill>
          <a:blip r:embed="rId3">
            <a:alphaModFix/>
          </a:blip>
          <a:stretch>
            <a:fillRect/>
          </a:stretch>
        </p:blipFill>
        <p:spPr>
          <a:xfrm rot="10800000">
            <a:off x="6419936" y="2250880"/>
            <a:ext cx="2532461" cy="2245371"/>
          </a:xfrm>
          <a:prstGeom prst="rect">
            <a:avLst/>
          </a:prstGeom>
          <a:noFill/>
          <a:ln>
            <a:noFill/>
          </a:ln>
        </p:spPr>
      </p:pic>
      <p:sp>
        <p:nvSpPr>
          <p:cNvPr id="1963" name="Google Shape;1963;p186"/>
          <p:cNvSpPr txBox="1"/>
          <p:nvPr>
            <p:ph type="title"/>
          </p:nvPr>
        </p:nvSpPr>
        <p:spPr>
          <a:xfrm>
            <a:off x="1752162" y="946000"/>
            <a:ext cx="8684700" cy="9672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solidFill>
                  <a:schemeClr val="dk1"/>
                </a:solidFill>
              </a:rPr>
              <a:t>Software deployment</a:t>
            </a:r>
            <a:endParaRPr/>
          </a:p>
        </p:txBody>
      </p:sp>
      <p:sp>
        <p:nvSpPr>
          <p:cNvPr id="1964" name="Google Shape;1964;p186"/>
          <p:cNvSpPr txBox="1"/>
          <p:nvPr>
            <p:ph idx="1" type="subTitle"/>
          </p:nvPr>
        </p:nvSpPr>
        <p:spPr>
          <a:xfrm>
            <a:off x="447663" y="55441"/>
            <a:ext cx="5147400" cy="816600"/>
          </a:xfrm>
          <a:prstGeom prst="rect">
            <a:avLst/>
          </a:prstGeom>
        </p:spPr>
        <p:txBody>
          <a:bodyPr anchorCtr="0" anchor="ctr" bIns="91650" lIns="439925" spcFirstLastPara="1" rIns="91650" wrap="square" tIns="91650">
            <a:noAutofit/>
          </a:bodyPr>
          <a:lstStyle/>
          <a:p>
            <a:pPr indent="0" lvl="0" marL="0" rtl="0" algn="l">
              <a:spcBef>
                <a:spcPts val="0"/>
              </a:spcBef>
              <a:spcAft>
                <a:spcPts val="0"/>
              </a:spcAft>
              <a:buNone/>
            </a:pPr>
            <a:r>
              <a:rPr lang="en"/>
              <a:t>RED HAT SATELLITE 6.5</a:t>
            </a:r>
            <a:endParaRPr/>
          </a:p>
        </p:txBody>
      </p:sp>
      <p:sp>
        <p:nvSpPr>
          <p:cNvPr id="1965" name="Google Shape;1965;p186"/>
          <p:cNvSpPr txBox="1"/>
          <p:nvPr>
            <p:ph idx="2" type="subTitle"/>
          </p:nvPr>
        </p:nvSpPr>
        <p:spPr>
          <a:xfrm>
            <a:off x="884829" y="6169550"/>
            <a:ext cx="9180600" cy="55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t/>
            </a:r>
            <a:endParaRPr/>
          </a:p>
        </p:txBody>
      </p:sp>
      <p:sp>
        <p:nvSpPr>
          <p:cNvPr id="1966" name="Google Shape;1966;p186"/>
          <p:cNvSpPr/>
          <p:nvPr/>
        </p:nvSpPr>
        <p:spPr>
          <a:xfrm>
            <a:off x="3528404" y="4393333"/>
            <a:ext cx="2359800" cy="559500"/>
          </a:xfrm>
          <a:prstGeom prst="roundRect">
            <a:avLst>
              <a:gd fmla="val 50000" name="adj"/>
            </a:avLst>
          </a:prstGeom>
          <a:noFill/>
          <a:ln cap="flat" cmpd="sng" w="9525">
            <a:solidFill>
              <a:schemeClr val="dk2"/>
            </a:solidFill>
            <a:prstDash val="solid"/>
            <a:round/>
            <a:headEnd len="sm" w="sm" type="none"/>
            <a:tailEnd len="sm" w="sm" type="none"/>
          </a:ln>
        </p:spPr>
        <p:txBody>
          <a:bodyPr anchorCtr="0" anchor="ctr" bIns="45800" lIns="595750" spcFirstLastPara="1" rIns="0" wrap="square" tIns="0">
            <a:noAutofit/>
          </a:bodyPr>
          <a:lstStyle/>
          <a:p>
            <a:pPr indent="0" lvl="0" marL="0" rtl="0" algn="l">
              <a:spcBef>
                <a:spcPts val="0"/>
              </a:spcBef>
              <a:spcAft>
                <a:spcPts val="0"/>
              </a:spcAft>
              <a:buNone/>
            </a:pPr>
            <a:r>
              <a:rPr lang="en" sz="1600">
                <a:solidFill>
                  <a:srgbClr val="EE0000"/>
                </a:solidFill>
                <a:latin typeface="Overpass"/>
                <a:ea typeface="Overpass"/>
                <a:cs typeface="Overpass"/>
                <a:sym typeface="Overpass"/>
              </a:rPr>
              <a:t>Development</a:t>
            </a:r>
            <a:br>
              <a:rPr lang="en" sz="1600">
                <a:solidFill>
                  <a:srgbClr val="EE0000"/>
                </a:solidFill>
                <a:latin typeface="Overpass"/>
                <a:ea typeface="Overpass"/>
                <a:cs typeface="Overpass"/>
                <a:sym typeface="Overpass"/>
              </a:rPr>
            </a:br>
            <a:r>
              <a:rPr lang="en" sz="1000">
                <a:solidFill>
                  <a:schemeClr val="dk1"/>
                </a:solidFill>
                <a:latin typeface="Overpass Light"/>
                <a:ea typeface="Overpass Light"/>
                <a:cs typeface="Overpass Light"/>
                <a:sym typeface="Overpass Light"/>
              </a:rPr>
              <a:t>CCV 3.0</a:t>
            </a:r>
            <a:endParaRPr sz="1600">
              <a:solidFill>
                <a:srgbClr val="EE0000"/>
              </a:solidFill>
              <a:latin typeface="Overpass"/>
              <a:ea typeface="Overpass"/>
              <a:cs typeface="Overpass"/>
              <a:sym typeface="Overpass"/>
            </a:endParaRPr>
          </a:p>
        </p:txBody>
      </p:sp>
      <p:sp>
        <p:nvSpPr>
          <p:cNvPr id="1967" name="Google Shape;1967;p186"/>
          <p:cNvSpPr/>
          <p:nvPr/>
        </p:nvSpPr>
        <p:spPr>
          <a:xfrm>
            <a:off x="6300735" y="4393333"/>
            <a:ext cx="2359800" cy="559500"/>
          </a:xfrm>
          <a:prstGeom prst="roundRect">
            <a:avLst>
              <a:gd fmla="val 50000" name="adj"/>
            </a:avLst>
          </a:prstGeom>
          <a:noFill/>
          <a:ln cap="flat" cmpd="sng" w="9525">
            <a:solidFill>
              <a:schemeClr val="dk2"/>
            </a:solidFill>
            <a:prstDash val="solid"/>
            <a:round/>
            <a:headEnd len="sm" w="sm" type="none"/>
            <a:tailEnd len="sm" w="sm" type="none"/>
          </a:ln>
        </p:spPr>
        <p:txBody>
          <a:bodyPr anchorCtr="0" anchor="ctr" bIns="45800" lIns="595750" spcFirstLastPara="1" rIns="0" wrap="square" tIns="0">
            <a:noAutofit/>
          </a:bodyPr>
          <a:lstStyle/>
          <a:p>
            <a:pPr indent="0" lvl="0" marL="0" rtl="0" algn="l">
              <a:spcBef>
                <a:spcPts val="0"/>
              </a:spcBef>
              <a:spcAft>
                <a:spcPts val="0"/>
              </a:spcAft>
              <a:buNone/>
            </a:pPr>
            <a:r>
              <a:rPr lang="en" sz="1600">
                <a:solidFill>
                  <a:srgbClr val="EE0000"/>
                </a:solidFill>
                <a:latin typeface="Overpass"/>
                <a:ea typeface="Overpass"/>
                <a:cs typeface="Overpass"/>
                <a:sym typeface="Overpass"/>
              </a:rPr>
              <a:t>Quality assurance</a:t>
            </a:r>
            <a:br>
              <a:rPr lang="en" sz="1600">
                <a:solidFill>
                  <a:srgbClr val="EE0000"/>
                </a:solidFill>
                <a:latin typeface="Overpass"/>
                <a:ea typeface="Overpass"/>
                <a:cs typeface="Overpass"/>
                <a:sym typeface="Overpass"/>
              </a:rPr>
            </a:br>
            <a:r>
              <a:rPr lang="en" sz="1000">
                <a:solidFill>
                  <a:schemeClr val="dk1"/>
                </a:solidFill>
                <a:latin typeface="Overpass Light"/>
                <a:ea typeface="Overpass Light"/>
                <a:cs typeface="Overpass Light"/>
                <a:sym typeface="Overpass Light"/>
              </a:rPr>
              <a:t>CCV 2.0</a:t>
            </a:r>
            <a:endParaRPr sz="1600">
              <a:solidFill>
                <a:srgbClr val="EE0000"/>
              </a:solidFill>
              <a:latin typeface="Overpass"/>
              <a:ea typeface="Overpass"/>
              <a:cs typeface="Overpass"/>
              <a:sym typeface="Overpass"/>
            </a:endParaRPr>
          </a:p>
        </p:txBody>
      </p:sp>
      <p:sp>
        <p:nvSpPr>
          <p:cNvPr id="1968" name="Google Shape;1968;p186"/>
          <p:cNvSpPr/>
          <p:nvPr/>
        </p:nvSpPr>
        <p:spPr>
          <a:xfrm>
            <a:off x="6300736" y="4393333"/>
            <a:ext cx="559500" cy="559500"/>
          </a:xfrm>
          <a:prstGeom prst="ellipse">
            <a:avLst/>
          </a:prstGeom>
          <a:solidFill>
            <a:schemeClr val="lt1"/>
          </a:solidFill>
          <a:ln cap="flat" cmpd="sng" w="9525">
            <a:solidFill>
              <a:srgbClr val="595959"/>
            </a:solidFill>
            <a:prstDash val="solid"/>
            <a:round/>
            <a:headEnd len="sm" w="sm" type="none"/>
            <a:tailEnd len="sm" w="sm" type="none"/>
          </a:ln>
        </p:spPr>
        <p:txBody>
          <a:bodyPr anchorCtr="0" anchor="ctr" bIns="91650" lIns="91650" spcFirstLastPara="1" rIns="91650" wrap="square" tIns="91650">
            <a:noAutofit/>
          </a:bodyPr>
          <a:lstStyle/>
          <a:p>
            <a:pPr indent="0" lvl="0" marL="0" rtl="0" algn="l">
              <a:spcBef>
                <a:spcPts val="0"/>
              </a:spcBef>
              <a:spcAft>
                <a:spcPts val="0"/>
              </a:spcAft>
              <a:buNone/>
            </a:pPr>
            <a:r>
              <a:t/>
            </a:r>
            <a:endParaRPr/>
          </a:p>
        </p:txBody>
      </p:sp>
      <p:sp>
        <p:nvSpPr>
          <p:cNvPr id="1969" name="Google Shape;1969;p186"/>
          <p:cNvSpPr/>
          <p:nvPr/>
        </p:nvSpPr>
        <p:spPr>
          <a:xfrm>
            <a:off x="9073067" y="4393333"/>
            <a:ext cx="2359800" cy="559500"/>
          </a:xfrm>
          <a:prstGeom prst="roundRect">
            <a:avLst>
              <a:gd fmla="val 50000" name="adj"/>
            </a:avLst>
          </a:prstGeom>
          <a:noFill/>
          <a:ln cap="flat" cmpd="sng" w="9525">
            <a:solidFill>
              <a:schemeClr val="dk2"/>
            </a:solidFill>
            <a:prstDash val="solid"/>
            <a:round/>
            <a:headEnd len="sm" w="sm" type="none"/>
            <a:tailEnd len="sm" w="sm" type="none"/>
          </a:ln>
        </p:spPr>
        <p:txBody>
          <a:bodyPr anchorCtr="0" anchor="ctr" bIns="45800" lIns="595750" spcFirstLastPara="1" rIns="0" wrap="square" tIns="0">
            <a:noAutofit/>
          </a:bodyPr>
          <a:lstStyle/>
          <a:p>
            <a:pPr indent="0" lvl="0" marL="0" rtl="0" algn="l">
              <a:spcBef>
                <a:spcPts val="0"/>
              </a:spcBef>
              <a:spcAft>
                <a:spcPts val="0"/>
              </a:spcAft>
              <a:buNone/>
            </a:pPr>
            <a:r>
              <a:rPr lang="en" sz="1600">
                <a:solidFill>
                  <a:srgbClr val="EE0000"/>
                </a:solidFill>
                <a:latin typeface="Overpass"/>
                <a:ea typeface="Overpass"/>
                <a:cs typeface="Overpass"/>
                <a:sym typeface="Overpass"/>
              </a:rPr>
              <a:t>Production</a:t>
            </a:r>
            <a:br>
              <a:rPr lang="en" sz="1600">
                <a:solidFill>
                  <a:srgbClr val="EE0000"/>
                </a:solidFill>
                <a:latin typeface="Overpass"/>
                <a:ea typeface="Overpass"/>
                <a:cs typeface="Overpass"/>
                <a:sym typeface="Overpass"/>
              </a:rPr>
            </a:br>
            <a:r>
              <a:rPr lang="en" sz="1000">
                <a:solidFill>
                  <a:schemeClr val="dk1"/>
                </a:solidFill>
                <a:latin typeface="Overpass Light"/>
                <a:ea typeface="Overpass Light"/>
                <a:cs typeface="Overpass Light"/>
                <a:sym typeface="Overpass Light"/>
              </a:rPr>
              <a:t>CCV 2.0</a:t>
            </a:r>
            <a:endParaRPr sz="1600">
              <a:solidFill>
                <a:srgbClr val="EE0000"/>
              </a:solidFill>
              <a:latin typeface="Overpass"/>
              <a:ea typeface="Overpass"/>
              <a:cs typeface="Overpass"/>
              <a:sym typeface="Overpass"/>
            </a:endParaRPr>
          </a:p>
        </p:txBody>
      </p:sp>
      <p:sp>
        <p:nvSpPr>
          <p:cNvPr id="1970" name="Google Shape;1970;p186"/>
          <p:cNvSpPr/>
          <p:nvPr/>
        </p:nvSpPr>
        <p:spPr>
          <a:xfrm>
            <a:off x="3528404" y="2667283"/>
            <a:ext cx="2359800" cy="559500"/>
          </a:xfrm>
          <a:prstGeom prst="roundRect">
            <a:avLst>
              <a:gd fmla="val 50000" name="adj"/>
            </a:avLst>
          </a:prstGeom>
          <a:noFill/>
          <a:ln cap="flat" cmpd="sng" w="9525">
            <a:solidFill>
              <a:schemeClr val="dk2"/>
            </a:solidFill>
            <a:prstDash val="solid"/>
            <a:round/>
            <a:headEnd len="sm" w="sm" type="none"/>
            <a:tailEnd len="sm" w="sm" type="none"/>
          </a:ln>
        </p:spPr>
        <p:txBody>
          <a:bodyPr anchorCtr="0" anchor="ctr" bIns="45800" lIns="595750" spcFirstLastPara="1" rIns="0" wrap="square" tIns="0">
            <a:noAutofit/>
          </a:bodyPr>
          <a:lstStyle/>
          <a:p>
            <a:pPr indent="0" lvl="0" marL="0" rtl="0" algn="l">
              <a:spcBef>
                <a:spcPts val="0"/>
              </a:spcBef>
              <a:spcAft>
                <a:spcPts val="0"/>
              </a:spcAft>
              <a:buNone/>
            </a:pPr>
            <a:r>
              <a:rPr lang="en" sz="1600">
                <a:solidFill>
                  <a:srgbClr val="EE0000"/>
                </a:solidFill>
                <a:latin typeface="Overpass"/>
                <a:ea typeface="Overpass"/>
                <a:cs typeface="Overpass"/>
                <a:sym typeface="Overpass"/>
              </a:rPr>
              <a:t>CCV 3.0</a:t>
            </a:r>
            <a:br>
              <a:rPr lang="en" sz="1600">
                <a:solidFill>
                  <a:srgbClr val="EE0000"/>
                </a:solidFill>
                <a:latin typeface="Overpass"/>
                <a:ea typeface="Overpass"/>
                <a:cs typeface="Overpass"/>
                <a:sym typeface="Overpass"/>
              </a:rPr>
            </a:br>
            <a:r>
              <a:rPr lang="en" sz="1000">
                <a:solidFill>
                  <a:schemeClr val="dk1"/>
                </a:solidFill>
                <a:latin typeface="Overpass Light"/>
                <a:ea typeface="Overpass Light"/>
                <a:cs typeface="Overpass Light"/>
                <a:sym typeface="Overpass Light"/>
              </a:rPr>
              <a:t>BaseOS CV 2.0 + </a:t>
            </a:r>
            <a:br>
              <a:rPr lang="en" sz="1000">
                <a:solidFill>
                  <a:schemeClr val="dk1"/>
                </a:solidFill>
                <a:latin typeface="Overpass Light"/>
                <a:ea typeface="Overpass Light"/>
                <a:cs typeface="Overpass Light"/>
                <a:sym typeface="Overpass Light"/>
              </a:rPr>
            </a:br>
            <a:r>
              <a:rPr lang="en" sz="1000">
                <a:solidFill>
                  <a:schemeClr val="dk1"/>
                </a:solidFill>
                <a:latin typeface="Overpass Light"/>
                <a:ea typeface="Overpass Light"/>
                <a:cs typeface="Overpass Light"/>
                <a:sym typeface="Overpass Light"/>
              </a:rPr>
              <a:t>WebApp CV 2.0</a:t>
            </a:r>
            <a:endParaRPr sz="1600">
              <a:solidFill>
                <a:srgbClr val="EE0000"/>
              </a:solidFill>
              <a:latin typeface="Overpass"/>
              <a:ea typeface="Overpass"/>
              <a:cs typeface="Overpass"/>
              <a:sym typeface="Overpass"/>
            </a:endParaRPr>
          </a:p>
        </p:txBody>
      </p:sp>
      <p:sp>
        <p:nvSpPr>
          <p:cNvPr id="1971" name="Google Shape;1971;p186"/>
          <p:cNvSpPr/>
          <p:nvPr/>
        </p:nvSpPr>
        <p:spPr>
          <a:xfrm>
            <a:off x="3528405" y="2667283"/>
            <a:ext cx="559500" cy="559500"/>
          </a:xfrm>
          <a:prstGeom prst="ellipse">
            <a:avLst/>
          </a:prstGeom>
          <a:solidFill>
            <a:schemeClr val="lt1"/>
          </a:solidFill>
          <a:ln cap="flat" cmpd="sng" w="9525">
            <a:solidFill>
              <a:srgbClr val="595959"/>
            </a:solidFill>
            <a:prstDash val="solid"/>
            <a:round/>
            <a:headEnd len="sm" w="sm" type="none"/>
            <a:tailEnd len="sm" w="sm" type="none"/>
          </a:ln>
        </p:spPr>
        <p:txBody>
          <a:bodyPr anchorCtr="0" anchor="ctr" bIns="91650" lIns="91650" spcFirstLastPara="1" rIns="91650" wrap="square" tIns="91650">
            <a:noAutofit/>
          </a:bodyPr>
          <a:lstStyle/>
          <a:p>
            <a:pPr indent="0" lvl="0" marL="0" rtl="0" algn="l">
              <a:spcBef>
                <a:spcPts val="0"/>
              </a:spcBef>
              <a:spcAft>
                <a:spcPts val="0"/>
              </a:spcAft>
              <a:buNone/>
            </a:pPr>
            <a:r>
              <a:t/>
            </a:r>
            <a:endParaRPr/>
          </a:p>
        </p:txBody>
      </p:sp>
      <p:sp>
        <p:nvSpPr>
          <p:cNvPr id="1972" name="Google Shape;1972;p186"/>
          <p:cNvSpPr/>
          <p:nvPr/>
        </p:nvSpPr>
        <p:spPr>
          <a:xfrm>
            <a:off x="756073" y="2667283"/>
            <a:ext cx="2359800" cy="559500"/>
          </a:xfrm>
          <a:prstGeom prst="roundRect">
            <a:avLst>
              <a:gd fmla="val 50000" name="adj"/>
            </a:avLst>
          </a:prstGeom>
          <a:noFill/>
          <a:ln cap="flat" cmpd="sng" w="9525">
            <a:solidFill>
              <a:schemeClr val="dk2"/>
            </a:solidFill>
            <a:prstDash val="solid"/>
            <a:round/>
            <a:headEnd len="sm" w="sm" type="none"/>
            <a:tailEnd len="sm" w="sm" type="none"/>
          </a:ln>
        </p:spPr>
        <p:txBody>
          <a:bodyPr anchorCtr="0" anchor="ctr" bIns="45800" lIns="595750" spcFirstLastPara="1" rIns="0" wrap="square" tIns="0">
            <a:noAutofit/>
          </a:bodyPr>
          <a:lstStyle/>
          <a:p>
            <a:pPr indent="0" lvl="0" marL="0" rtl="0" algn="l">
              <a:spcBef>
                <a:spcPts val="0"/>
              </a:spcBef>
              <a:spcAft>
                <a:spcPts val="0"/>
              </a:spcAft>
              <a:buNone/>
            </a:pPr>
            <a:r>
              <a:rPr lang="en" sz="1600">
                <a:solidFill>
                  <a:srgbClr val="EE0000"/>
                </a:solidFill>
                <a:latin typeface="Overpass"/>
                <a:ea typeface="Overpass"/>
                <a:cs typeface="Overpass"/>
                <a:sym typeface="Overpass"/>
              </a:rPr>
              <a:t>CCV 2.0</a:t>
            </a:r>
            <a:br>
              <a:rPr lang="en" sz="1600">
                <a:solidFill>
                  <a:srgbClr val="EE0000"/>
                </a:solidFill>
                <a:latin typeface="Overpass"/>
                <a:ea typeface="Overpass"/>
                <a:cs typeface="Overpass"/>
                <a:sym typeface="Overpass"/>
              </a:rPr>
            </a:br>
            <a:r>
              <a:rPr lang="en" sz="1000">
                <a:solidFill>
                  <a:schemeClr val="dk1"/>
                </a:solidFill>
                <a:latin typeface="Overpass Light"/>
                <a:ea typeface="Overpass Light"/>
                <a:cs typeface="Overpass Light"/>
                <a:sym typeface="Overpass Light"/>
              </a:rPr>
              <a:t>BaseOS CV 2.0 + </a:t>
            </a:r>
            <a:br>
              <a:rPr lang="en" sz="1000">
                <a:solidFill>
                  <a:schemeClr val="dk1"/>
                </a:solidFill>
                <a:latin typeface="Overpass Light"/>
                <a:ea typeface="Overpass Light"/>
                <a:cs typeface="Overpass Light"/>
                <a:sym typeface="Overpass Light"/>
              </a:rPr>
            </a:br>
            <a:r>
              <a:rPr lang="en" sz="1000">
                <a:solidFill>
                  <a:schemeClr val="dk1"/>
                </a:solidFill>
                <a:latin typeface="Overpass Light"/>
                <a:ea typeface="Overpass Light"/>
                <a:cs typeface="Overpass Light"/>
                <a:sym typeface="Overpass Light"/>
              </a:rPr>
              <a:t>WebApp CV 1.0</a:t>
            </a:r>
            <a:endParaRPr sz="1600">
              <a:solidFill>
                <a:srgbClr val="EE0000"/>
              </a:solidFill>
              <a:latin typeface="Overpass"/>
              <a:ea typeface="Overpass"/>
              <a:cs typeface="Overpass"/>
              <a:sym typeface="Overpass"/>
            </a:endParaRPr>
          </a:p>
        </p:txBody>
      </p:sp>
      <p:sp>
        <p:nvSpPr>
          <p:cNvPr id="1973" name="Google Shape;1973;p186"/>
          <p:cNvSpPr/>
          <p:nvPr/>
        </p:nvSpPr>
        <p:spPr>
          <a:xfrm>
            <a:off x="756073" y="2667283"/>
            <a:ext cx="559500" cy="559500"/>
          </a:xfrm>
          <a:prstGeom prst="ellipse">
            <a:avLst/>
          </a:prstGeom>
          <a:solidFill>
            <a:schemeClr val="lt1"/>
          </a:solidFill>
          <a:ln cap="flat" cmpd="sng" w="9525">
            <a:solidFill>
              <a:srgbClr val="595959"/>
            </a:solidFill>
            <a:prstDash val="solid"/>
            <a:round/>
            <a:headEnd len="sm" w="sm" type="none"/>
            <a:tailEnd len="sm" w="sm" type="none"/>
          </a:ln>
        </p:spPr>
        <p:txBody>
          <a:bodyPr anchorCtr="0" anchor="ctr" bIns="91650" lIns="91650" spcFirstLastPara="1" rIns="91650" wrap="square" tIns="91650">
            <a:noAutofit/>
          </a:bodyPr>
          <a:lstStyle/>
          <a:p>
            <a:pPr indent="0" lvl="0" marL="0" rtl="0" algn="l">
              <a:spcBef>
                <a:spcPts val="0"/>
              </a:spcBef>
              <a:spcAft>
                <a:spcPts val="0"/>
              </a:spcAft>
              <a:buNone/>
            </a:pPr>
            <a:r>
              <a:t/>
            </a:r>
            <a:endParaRPr/>
          </a:p>
        </p:txBody>
      </p:sp>
      <p:sp>
        <p:nvSpPr>
          <p:cNvPr id="1974" name="Google Shape;1974;p186"/>
          <p:cNvSpPr txBox="1"/>
          <p:nvPr/>
        </p:nvSpPr>
        <p:spPr>
          <a:xfrm>
            <a:off x="3337793" y="3675725"/>
            <a:ext cx="941100" cy="2652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1200">
                <a:solidFill>
                  <a:srgbClr val="EE0000"/>
                </a:solidFill>
                <a:latin typeface="Overpass SemiBold"/>
                <a:ea typeface="Overpass SemiBold"/>
                <a:cs typeface="Overpass SemiBold"/>
                <a:sym typeface="Overpass SemiBold"/>
              </a:rPr>
              <a:t>PROMOTE</a:t>
            </a:r>
            <a:endParaRPr sz="1200">
              <a:solidFill>
                <a:srgbClr val="EE0000"/>
              </a:solidFill>
              <a:latin typeface="Overpass SemiBold"/>
              <a:ea typeface="Overpass SemiBold"/>
              <a:cs typeface="Overpass SemiBold"/>
              <a:sym typeface="Overpass SemiBold"/>
            </a:endParaRPr>
          </a:p>
        </p:txBody>
      </p:sp>
      <p:pic>
        <p:nvPicPr>
          <p:cNvPr id="1975" name="Google Shape;1975;p186"/>
          <p:cNvPicPr preferRelativeResize="0"/>
          <p:nvPr/>
        </p:nvPicPr>
        <p:blipFill rotWithShape="1">
          <a:blip r:embed="rId4">
            <a:alphaModFix/>
          </a:blip>
          <a:srcRect b="0" l="32409" r="0" t="9"/>
          <a:stretch/>
        </p:blipFill>
        <p:spPr>
          <a:xfrm rot="5400000">
            <a:off x="3669897" y="3999288"/>
            <a:ext cx="276650" cy="148613"/>
          </a:xfrm>
          <a:prstGeom prst="rect">
            <a:avLst/>
          </a:prstGeom>
          <a:noFill/>
          <a:ln>
            <a:noFill/>
          </a:ln>
        </p:spPr>
      </p:pic>
      <p:pic>
        <p:nvPicPr>
          <p:cNvPr id="1976" name="Google Shape;1976;p186"/>
          <p:cNvPicPr preferRelativeResize="0"/>
          <p:nvPr/>
        </p:nvPicPr>
        <p:blipFill rotWithShape="1">
          <a:blip r:embed="rId4">
            <a:alphaModFix/>
          </a:blip>
          <a:srcRect b="0" l="0" r="30128" t="9"/>
          <a:stretch/>
        </p:blipFill>
        <p:spPr>
          <a:xfrm rot="5400000">
            <a:off x="3665235" y="3477175"/>
            <a:ext cx="285974" cy="148613"/>
          </a:xfrm>
          <a:prstGeom prst="rect">
            <a:avLst/>
          </a:prstGeom>
          <a:noFill/>
          <a:ln>
            <a:noFill/>
          </a:ln>
        </p:spPr>
      </p:pic>
      <p:pic>
        <p:nvPicPr>
          <p:cNvPr id="1977" name="Google Shape;1977;p186"/>
          <p:cNvPicPr preferRelativeResize="0"/>
          <p:nvPr/>
        </p:nvPicPr>
        <p:blipFill>
          <a:blip r:embed="rId5">
            <a:alphaModFix/>
          </a:blip>
          <a:stretch>
            <a:fillRect/>
          </a:stretch>
        </p:blipFill>
        <p:spPr>
          <a:xfrm>
            <a:off x="795735" y="2706967"/>
            <a:ext cx="432298" cy="432279"/>
          </a:xfrm>
          <a:prstGeom prst="rect">
            <a:avLst/>
          </a:prstGeom>
          <a:noFill/>
          <a:ln>
            <a:noFill/>
          </a:ln>
        </p:spPr>
      </p:pic>
      <p:pic>
        <p:nvPicPr>
          <p:cNvPr id="1978" name="Google Shape;1978;p186"/>
          <p:cNvPicPr preferRelativeResize="0"/>
          <p:nvPr/>
        </p:nvPicPr>
        <p:blipFill>
          <a:blip r:embed="rId5">
            <a:alphaModFix/>
          </a:blip>
          <a:stretch>
            <a:fillRect/>
          </a:stretch>
        </p:blipFill>
        <p:spPr>
          <a:xfrm>
            <a:off x="3568067" y="2706967"/>
            <a:ext cx="432298" cy="432279"/>
          </a:xfrm>
          <a:prstGeom prst="rect">
            <a:avLst/>
          </a:prstGeom>
          <a:noFill/>
          <a:ln>
            <a:noFill/>
          </a:ln>
        </p:spPr>
      </p:pic>
      <p:sp>
        <p:nvSpPr>
          <p:cNvPr id="1979" name="Google Shape;1979;p186"/>
          <p:cNvSpPr/>
          <p:nvPr/>
        </p:nvSpPr>
        <p:spPr>
          <a:xfrm>
            <a:off x="3528405" y="4393333"/>
            <a:ext cx="559500" cy="559500"/>
          </a:xfrm>
          <a:prstGeom prst="ellipse">
            <a:avLst/>
          </a:prstGeom>
          <a:solidFill>
            <a:schemeClr val="lt1"/>
          </a:solidFill>
          <a:ln cap="flat" cmpd="sng" w="9525">
            <a:solidFill>
              <a:srgbClr val="595959"/>
            </a:solidFill>
            <a:prstDash val="solid"/>
            <a:round/>
            <a:headEnd len="sm" w="sm" type="none"/>
            <a:tailEnd len="sm" w="sm" type="none"/>
          </a:ln>
        </p:spPr>
        <p:txBody>
          <a:bodyPr anchorCtr="0" anchor="ctr" bIns="91650" lIns="91650" spcFirstLastPara="1" rIns="91650" wrap="square" tIns="91650">
            <a:noAutofit/>
          </a:bodyPr>
          <a:lstStyle/>
          <a:p>
            <a:pPr indent="0" lvl="0" marL="0" rtl="0" algn="l">
              <a:spcBef>
                <a:spcPts val="0"/>
              </a:spcBef>
              <a:spcAft>
                <a:spcPts val="0"/>
              </a:spcAft>
              <a:buNone/>
            </a:pPr>
            <a:r>
              <a:t/>
            </a:r>
            <a:endParaRPr/>
          </a:p>
        </p:txBody>
      </p:sp>
      <p:pic>
        <p:nvPicPr>
          <p:cNvPr id="1980" name="Google Shape;1980;p186"/>
          <p:cNvPicPr preferRelativeResize="0"/>
          <p:nvPr/>
        </p:nvPicPr>
        <p:blipFill rotWithShape="1">
          <a:blip r:embed="rId6">
            <a:alphaModFix/>
          </a:blip>
          <a:srcRect b="0" l="0" r="0" t="0"/>
          <a:stretch/>
        </p:blipFill>
        <p:spPr>
          <a:xfrm>
            <a:off x="3568070" y="4433020"/>
            <a:ext cx="432298" cy="432279"/>
          </a:xfrm>
          <a:prstGeom prst="rect">
            <a:avLst/>
          </a:prstGeom>
          <a:noFill/>
          <a:ln>
            <a:noFill/>
          </a:ln>
        </p:spPr>
      </p:pic>
      <p:pic>
        <p:nvPicPr>
          <p:cNvPr id="1981" name="Google Shape;1981;p186"/>
          <p:cNvPicPr preferRelativeResize="0"/>
          <p:nvPr/>
        </p:nvPicPr>
        <p:blipFill rotWithShape="1">
          <a:blip r:embed="rId7">
            <a:alphaModFix/>
          </a:blip>
          <a:srcRect b="0" l="0" r="0" t="0"/>
          <a:stretch/>
        </p:blipFill>
        <p:spPr>
          <a:xfrm>
            <a:off x="6340400" y="4433010"/>
            <a:ext cx="432298" cy="432298"/>
          </a:xfrm>
          <a:prstGeom prst="rect">
            <a:avLst/>
          </a:prstGeom>
          <a:noFill/>
          <a:ln>
            <a:noFill/>
          </a:ln>
        </p:spPr>
      </p:pic>
      <p:sp>
        <p:nvSpPr>
          <p:cNvPr id="1982" name="Google Shape;1982;p186"/>
          <p:cNvSpPr/>
          <p:nvPr/>
        </p:nvSpPr>
        <p:spPr>
          <a:xfrm>
            <a:off x="9073067" y="4393333"/>
            <a:ext cx="559500" cy="559500"/>
          </a:xfrm>
          <a:prstGeom prst="ellipse">
            <a:avLst/>
          </a:prstGeom>
          <a:solidFill>
            <a:schemeClr val="lt1"/>
          </a:solidFill>
          <a:ln cap="flat" cmpd="sng" w="9525">
            <a:solidFill>
              <a:srgbClr val="595959"/>
            </a:solidFill>
            <a:prstDash val="solid"/>
            <a:round/>
            <a:headEnd len="sm" w="sm" type="none"/>
            <a:tailEnd len="sm" w="sm" type="none"/>
          </a:ln>
        </p:spPr>
        <p:txBody>
          <a:bodyPr anchorCtr="0" anchor="ctr" bIns="91650" lIns="91650" spcFirstLastPara="1" rIns="91650" wrap="square" tIns="91650">
            <a:noAutofit/>
          </a:bodyPr>
          <a:lstStyle/>
          <a:p>
            <a:pPr indent="0" lvl="0" marL="0" rtl="0" algn="l">
              <a:spcBef>
                <a:spcPts val="0"/>
              </a:spcBef>
              <a:spcAft>
                <a:spcPts val="0"/>
              </a:spcAft>
              <a:buNone/>
            </a:pPr>
            <a:r>
              <a:t/>
            </a:r>
            <a:endParaRPr/>
          </a:p>
        </p:txBody>
      </p:sp>
      <p:pic>
        <p:nvPicPr>
          <p:cNvPr id="1983" name="Google Shape;1983;p186"/>
          <p:cNvPicPr preferRelativeResize="0"/>
          <p:nvPr/>
        </p:nvPicPr>
        <p:blipFill rotWithShape="1">
          <a:blip r:embed="rId8">
            <a:alphaModFix/>
          </a:blip>
          <a:srcRect b="119" l="0" r="0" t="119"/>
          <a:stretch/>
        </p:blipFill>
        <p:spPr>
          <a:xfrm>
            <a:off x="9112732" y="4433020"/>
            <a:ext cx="432296" cy="432279"/>
          </a:xfrm>
          <a:prstGeom prst="rect">
            <a:avLst/>
          </a:prstGeom>
          <a:noFill/>
          <a:ln>
            <a:noFill/>
          </a:ln>
        </p:spPr>
      </p:pic>
      <p:pic>
        <p:nvPicPr>
          <p:cNvPr id="1984" name="Google Shape;1984;p186"/>
          <p:cNvPicPr preferRelativeResize="0"/>
          <p:nvPr/>
        </p:nvPicPr>
        <p:blipFill>
          <a:blip r:embed="rId4">
            <a:alphaModFix/>
          </a:blip>
          <a:stretch>
            <a:fillRect/>
          </a:stretch>
        </p:blipFill>
        <p:spPr>
          <a:xfrm>
            <a:off x="8601691" y="4598897"/>
            <a:ext cx="368278" cy="133766"/>
          </a:xfrm>
          <a:prstGeom prst="rect">
            <a:avLst/>
          </a:prstGeom>
          <a:noFill/>
          <a:ln>
            <a:noFill/>
          </a:ln>
        </p:spPr>
      </p:pic>
      <p:pic>
        <p:nvPicPr>
          <p:cNvPr id="1985" name="Google Shape;1985;p186"/>
          <p:cNvPicPr preferRelativeResize="0"/>
          <p:nvPr/>
        </p:nvPicPr>
        <p:blipFill>
          <a:blip r:embed="rId9">
            <a:alphaModFix/>
          </a:blip>
          <a:stretch>
            <a:fillRect/>
          </a:stretch>
        </p:blipFill>
        <p:spPr>
          <a:xfrm>
            <a:off x="3312678" y="2283036"/>
            <a:ext cx="16916" cy="348122"/>
          </a:xfrm>
          <a:prstGeom prst="rect">
            <a:avLst/>
          </a:prstGeom>
          <a:noFill/>
          <a:ln>
            <a:noFill/>
          </a:ln>
        </p:spPr>
      </p:pic>
      <p:pic>
        <p:nvPicPr>
          <p:cNvPr id="1986" name="Google Shape;1986;p186"/>
          <p:cNvPicPr preferRelativeResize="0"/>
          <p:nvPr/>
        </p:nvPicPr>
        <p:blipFill>
          <a:blip r:embed="rId10">
            <a:alphaModFix/>
          </a:blip>
          <a:stretch>
            <a:fillRect/>
          </a:stretch>
        </p:blipFill>
        <p:spPr>
          <a:xfrm>
            <a:off x="3074468" y="1582928"/>
            <a:ext cx="445680" cy="445702"/>
          </a:xfrm>
          <a:prstGeom prst="rect">
            <a:avLst/>
          </a:prstGeom>
          <a:noFill/>
          <a:ln>
            <a:noFill/>
          </a:ln>
        </p:spPr>
      </p:pic>
      <p:sp>
        <p:nvSpPr>
          <p:cNvPr id="1987" name="Google Shape;1987;p186"/>
          <p:cNvSpPr txBox="1"/>
          <p:nvPr/>
        </p:nvSpPr>
        <p:spPr>
          <a:xfrm>
            <a:off x="2851635" y="2017527"/>
            <a:ext cx="941100" cy="265200"/>
          </a:xfrm>
          <a:prstGeom prst="rect">
            <a:avLst/>
          </a:prstGeom>
          <a:noFill/>
          <a:ln>
            <a:noFill/>
          </a:ln>
        </p:spPr>
        <p:txBody>
          <a:bodyPr anchorCtr="0" anchor="ctr" bIns="122175" lIns="122175" spcFirstLastPara="1" rIns="122175" wrap="square" tIns="122175">
            <a:noAutofit/>
          </a:bodyPr>
          <a:lstStyle/>
          <a:p>
            <a:pPr indent="0" lvl="0" marL="0" rtl="0" algn="ctr">
              <a:spcBef>
                <a:spcPts val="0"/>
              </a:spcBef>
              <a:spcAft>
                <a:spcPts val="0"/>
              </a:spcAft>
              <a:buNone/>
            </a:pPr>
            <a:r>
              <a:rPr lang="en" sz="1200">
                <a:solidFill>
                  <a:srgbClr val="EE0000"/>
                </a:solidFill>
                <a:latin typeface="Overpass SemiBold"/>
                <a:ea typeface="Overpass SemiBold"/>
                <a:cs typeface="Overpass SemiBold"/>
                <a:sym typeface="Overpass SemiBold"/>
              </a:rPr>
              <a:t>UPDATE</a:t>
            </a:r>
            <a:endParaRPr sz="1200">
              <a:solidFill>
                <a:srgbClr val="EE0000"/>
              </a:solidFill>
              <a:latin typeface="Overpass SemiBold"/>
              <a:ea typeface="Overpass SemiBold"/>
              <a:cs typeface="Overpass SemiBold"/>
              <a:sym typeface="Overpass SemiBold"/>
            </a:endParaRPr>
          </a:p>
        </p:txBody>
      </p:sp>
      <p:pic>
        <p:nvPicPr>
          <p:cNvPr id="1988" name="Google Shape;1988;p186"/>
          <p:cNvPicPr preferRelativeResize="0"/>
          <p:nvPr/>
        </p:nvPicPr>
        <p:blipFill>
          <a:blip r:embed="rId4">
            <a:alphaModFix/>
          </a:blip>
          <a:stretch>
            <a:fillRect/>
          </a:stretch>
        </p:blipFill>
        <p:spPr>
          <a:xfrm>
            <a:off x="3057029" y="2872847"/>
            <a:ext cx="368278" cy="133766"/>
          </a:xfrm>
          <a:prstGeom prst="rect">
            <a:avLst/>
          </a:prstGeom>
          <a:noFill/>
          <a:ln>
            <a:noFill/>
          </a:ln>
        </p:spPr>
      </p:pic>
      <p:pic>
        <p:nvPicPr>
          <p:cNvPr id="1989" name="Google Shape;1989;p186"/>
          <p:cNvPicPr preferRelativeResize="0"/>
          <p:nvPr/>
        </p:nvPicPr>
        <p:blipFill>
          <a:blip r:embed="rId4">
            <a:alphaModFix/>
          </a:blip>
          <a:stretch>
            <a:fillRect/>
          </a:stretch>
        </p:blipFill>
        <p:spPr>
          <a:xfrm>
            <a:off x="5831035" y="4598897"/>
            <a:ext cx="368278" cy="133766"/>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93" name="Shape 1993"/>
        <p:cNvGrpSpPr/>
        <p:nvPr/>
      </p:nvGrpSpPr>
      <p:grpSpPr>
        <a:xfrm>
          <a:off x="0" y="0"/>
          <a:ext cx="0" cy="0"/>
          <a:chOff x="0" y="0"/>
          <a:chExt cx="0" cy="0"/>
        </a:xfrm>
      </p:grpSpPr>
      <p:sp>
        <p:nvSpPr>
          <p:cNvPr id="1994" name="Google Shape;1994;p187"/>
          <p:cNvSpPr txBox="1"/>
          <p:nvPr>
            <p:ph type="title"/>
          </p:nvPr>
        </p:nvSpPr>
        <p:spPr>
          <a:xfrm>
            <a:off x="135999" y="1084567"/>
            <a:ext cx="8594400" cy="2105100"/>
          </a:xfrm>
          <a:prstGeom prst="rect">
            <a:avLst/>
          </a:prstGeom>
        </p:spPr>
        <p:txBody>
          <a:bodyPr anchorCtr="0" anchor="t" bIns="91650" lIns="439925" spcFirstLastPara="1" rIns="91650" wrap="square" tIns="91650">
            <a:noAutofit/>
          </a:bodyPr>
          <a:lstStyle/>
          <a:p>
            <a:pPr indent="0" lvl="0" marL="0" rtl="0" algn="l">
              <a:spcBef>
                <a:spcPts val="0"/>
              </a:spcBef>
              <a:spcAft>
                <a:spcPts val="0"/>
              </a:spcAft>
              <a:buNone/>
            </a:pPr>
            <a:r>
              <a:rPr lang="en"/>
              <a:t>Supply Chain Security</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995" name="Google Shape;1995;p187"/>
          <p:cNvSpPr txBox="1"/>
          <p:nvPr>
            <p:ph idx="12" type="sldNum"/>
          </p:nvPr>
        </p:nvSpPr>
        <p:spPr>
          <a:xfrm>
            <a:off x="81954" y="6169556"/>
            <a:ext cx="731400" cy="143700"/>
          </a:xfrm>
          <a:prstGeom prst="rect">
            <a:avLst/>
          </a:prstGeom>
          <a:noFill/>
          <a:ln>
            <a:noFill/>
          </a:ln>
        </p:spPr>
        <p:txBody>
          <a:bodyPr anchorCtr="0" anchor="ctr" bIns="122175" lIns="122175" spcFirstLastPara="1" rIns="122175" wrap="square" tIns="122175">
            <a:noAutofit/>
          </a:bodyPr>
          <a:lstStyle/>
          <a:p>
            <a:pPr indent="0" lvl="0" marL="0" rtl="0" algn="l">
              <a:spcBef>
                <a:spcPts val="0"/>
              </a:spcBef>
              <a:spcAft>
                <a:spcPts val="0"/>
              </a:spcAft>
              <a:buNone/>
            </a:pPr>
            <a:fld id="{00000000-1234-1234-1234-123412341234}" type="slidenum">
              <a:rPr lang="en" sz="1800"/>
              <a:t>‹#›</a:t>
            </a:fld>
            <a:endParaRPr sz="1800"/>
          </a:p>
        </p:txBody>
      </p:sp>
      <p:sp>
        <p:nvSpPr>
          <p:cNvPr id="1996" name="Google Shape;1996;p187"/>
          <p:cNvSpPr txBox="1"/>
          <p:nvPr>
            <p:ph idx="1" type="subTitle"/>
          </p:nvPr>
        </p:nvSpPr>
        <p:spPr>
          <a:xfrm>
            <a:off x="447663" y="55441"/>
            <a:ext cx="5147400" cy="816600"/>
          </a:xfrm>
          <a:prstGeom prst="rect">
            <a:avLst/>
          </a:prstGeom>
        </p:spPr>
        <p:txBody>
          <a:bodyPr anchorCtr="0" anchor="ctr" bIns="91650" lIns="439925" spcFirstLastPara="1" rIns="91650" wrap="square" tIns="91650">
            <a:noAutofit/>
          </a:bodyPr>
          <a:lstStyle/>
          <a:p>
            <a:pPr indent="0" lvl="0" marL="0" rtl="0" algn="l">
              <a:spcBef>
                <a:spcPts val="0"/>
              </a:spcBef>
              <a:spcAft>
                <a:spcPts val="0"/>
              </a:spcAft>
              <a:buNone/>
            </a:pPr>
            <a:r>
              <a:t/>
            </a:r>
            <a:endParaRPr/>
          </a:p>
        </p:txBody>
      </p:sp>
      <p:sp>
        <p:nvSpPr>
          <p:cNvPr id="1997" name="Google Shape;1997;p187"/>
          <p:cNvSpPr txBox="1"/>
          <p:nvPr>
            <p:ph idx="2" type="subTitle"/>
          </p:nvPr>
        </p:nvSpPr>
        <p:spPr>
          <a:xfrm>
            <a:off x="9134414" y="1743733"/>
            <a:ext cx="2517900" cy="3309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1600"/>
              <a:t>It all starts with the code - how do you make sure it hasn’t been tampered with?</a:t>
            </a:r>
            <a:endParaRPr sz="1600"/>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01" name="Shape 2001"/>
        <p:cNvGrpSpPr/>
        <p:nvPr/>
      </p:nvGrpSpPr>
      <p:grpSpPr>
        <a:xfrm>
          <a:off x="0" y="0"/>
          <a:ext cx="0" cy="0"/>
          <a:chOff x="0" y="0"/>
          <a:chExt cx="0" cy="0"/>
        </a:xfrm>
      </p:grpSpPr>
      <p:sp>
        <p:nvSpPr>
          <p:cNvPr id="2002" name="Google Shape;2002;p188"/>
          <p:cNvSpPr/>
          <p:nvPr/>
        </p:nvSpPr>
        <p:spPr>
          <a:xfrm>
            <a:off x="10362873" y="3971440"/>
            <a:ext cx="860700" cy="861000"/>
          </a:xfrm>
          <a:prstGeom prst="ellipse">
            <a:avLst/>
          </a:prstGeom>
          <a:solidFill>
            <a:srgbClr val="FFFFFF"/>
          </a:solidFill>
          <a:ln cap="flat" cmpd="sng" w="9525">
            <a:solidFill>
              <a:srgbClr val="D5D5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188"/>
          <p:cNvSpPr/>
          <p:nvPr/>
        </p:nvSpPr>
        <p:spPr>
          <a:xfrm>
            <a:off x="8098203" y="3971440"/>
            <a:ext cx="860700" cy="861000"/>
          </a:xfrm>
          <a:prstGeom prst="ellipse">
            <a:avLst/>
          </a:prstGeom>
          <a:solidFill>
            <a:srgbClr val="FFFFFF"/>
          </a:solidFill>
          <a:ln cap="flat" cmpd="sng" w="9525">
            <a:solidFill>
              <a:srgbClr val="D5D5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188"/>
          <p:cNvSpPr/>
          <p:nvPr/>
        </p:nvSpPr>
        <p:spPr>
          <a:xfrm>
            <a:off x="5807238" y="3971440"/>
            <a:ext cx="860700" cy="861000"/>
          </a:xfrm>
          <a:prstGeom prst="ellipse">
            <a:avLst/>
          </a:prstGeom>
          <a:solidFill>
            <a:srgbClr val="FFFFFF"/>
          </a:solidFill>
          <a:ln cap="flat" cmpd="sng" w="9525">
            <a:solidFill>
              <a:srgbClr val="D5D5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188"/>
          <p:cNvSpPr/>
          <p:nvPr/>
        </p:nvSpPr>
        <p:spPr>
          <a:xfrm>
            <a:off x="3470107" y="3971440"/>
            <a:ext cx="860700" cy="861000"/>
          </a:xfrm>
          <a:prstGeom prst="ellipse">
            <a:avLst/>
          </a:prstGeom>
          <a:solidFill>
            <a:srgbClr val="FFFFFF"/>
          </a:solidFill>
          <a:ln cap="flat" cmpd="sng" w="9525">
            <a:solidFill>
              <a:srgbClr val="D5D5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188"/>
          <p:cNvSpPr/>
          <p:nvPr/>
        </p:nvSpPr>
        <p:spPr>
          <a:xfrm>
            <a:off x="1127693" y="3971440"/>
            <a:ext cx="860700" cy="861000"/>
          </a:xfrm>
          <a:prstGeom prst="ellipse">
            <a:avLst/>
          </a:prstGeom>
          <a:solidFill>
            <a:srgbClr val="FFFFFF"/>
          </a:solidFill>
          <a:ln cap="flat" cmpd="sng" w="9525">
            <a:solidFill>
              <a:srgbClr val="D5D5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188"/>
          <p:cNvSpPr/>
          <p:nvPr/>
        </p:nvSpPr>
        <p:spPr>
          <a:xfrm>
            <a:off x="10362873" y="2449550"/>
            <a:ext cx="860700" cy="861000"/>
          </a:xfrm>
          <a:prstGeom prst="ellipse">
            <a:avLst/>
          </a:prstGeom>
          <a:solidFill>
            <a:srgbClr val="FFFFFF"/>
          </a:solidFill>
          <a:ln cap="flat" cmpd="sng" w="9525">
            <a:solidFill>
              <a:srgbClr val="D5D5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p188"/>
          <p:cNvSpPr/>
          <p:nvPr/>
        </p:nvSpPr>
        <p:spPr>
          <a:xfrm>
            <a:off x="8098203" y="2449550"/>
            <a:ext cx="860700" cy="861000"/>
          </a:xfrm>
          <a:prstGeom prst="ellipse">
            <a:avLst/>
          </a:prstGeom>
          <a:solidFill>
            <a:srgbClr val="FFFFFF"/>
          </a:solidFill>
          <a:ln cap="flat" cmpd="sng" w="9525">
            <a:solidFill>
              <a:srgbClr val="D5D5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188"/>
          <p:cNvSpPr/>
          <p:nvPr/>
        </p:nvSpPr>
        <p:spPr>
          <a:xfrm>
            <a:off x="5807238" y="2449550"/>
            <a:ext cx="860700" cy="861000"/>
          </a:xfrm>
          <a:prstGeom prst="ellipse">
            <a:avLst/>
          </a:prstGeom>
          <a:solidFill>
            <a:srgbClr val="FFFFFF"/>
          </a:solidFill>
          <a:ln cap="flat" cmpd="sng" w="9525">
            <a:solidFill>
              <a:srgbClr val="D5D5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188"/>
          <p:cNvSpPr/>
          <p:nvPr/>
        </p:nvSpPr>
        <p:spPr>
          <a:xfrm>
            <a:off x="3470107" y="2449550"/>
            <a:ext cx="860700" cy="861000"/>
          </a:xfrm>
          <a:prstGeom prst="ellipse">
            <a:avLst/>
          </a:prstGeom>
          <a:solidFill>
            <a:srgbClr val="FFFFFF"/>
          </a:solidFill>
          <a:ln cap="flat" cmpd="sng" w="9525">
            <a:solidFill>
              <a:srgbClr val="D5D5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188"/>
          <p:cNvSpPr/>
          <p:nvPr/>
        </p:nvSpPr>
        <p:spPr>
          <a:xfrm>
            <a:off x="0" y="1481500"/>
            <a:ext cx="4724100" cy="595800"/>
          </a:xfrm>
          <a:prstGeom prst="rect">
            <a:avLst/>
          </a:prstGeom>
          <a:gradFill>
            <a:gsLst>
              <a:gs pos="0">
                <a:srgbClr val="DDE3E7">
                  <a:alpha val="0"/>
                </a:srgbClr>
              </a:gs>
              <a:gs pos="100000">
                <a:srgbClr val="DDE3E7"/>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188"/>
          <p:cNvSpPr/>
          <p:nvPr/>
        </p:nvSpPr>
        <p:spPr>
          <a:xfrm rot="10800000">
            <a:off x="7464950" y="1481625"/>
            <a:ext cx="4724100" cy="595800"/>
          </a:xfrm>
          <a:prstGeom prst="rect">
            <a:avLst/>
          </a:prstGeom>
          <a:gradFill>
            <a:gsLst>
              <a:gs pos="0">
                <a:srgbClr val="DDE3E7">
                  <a:alpha val="0"/>
                </a:srgbClr>
              </a:gs>
              <a:gs pos="100000">
                <a:srgbClr val="DDE3E7"/>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188"/>
          <p:cNvSpPr/>
          <p:nvPr/>
        </p:nvSpPr>
        <p:spPr>
          <a:xfrm>
            <a:off x="1127693" y="2449550"/>
            <a:ext cx="860700" cy="861000"/>
          </a:xfrm>
          <a:prstGeom prst="ellipse">
            <a:avLst/>
          </a:prstGeom>
          <a:solidFill>
            <a:srgbClr val="FFFFFF"/>
          </a:solidFill>
          <a:ln cap="flat" cmpd="sng" w="9525">
            <a:solidFill>
              <a:srgbClr val="D5D5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188"/>
          <p:cNvSpPr txBox="1"/>
          <p:nvPr>
            <p:ph idx="1" type="subTitle"/>
          </p:nvPr>
        </p:nvSpPr>
        <p:spPr>
          <a:xfrm>
            <a:off x="447663" y="55441"/>
            <a:ext cx="51477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None/>
            </a:pPr>
            <a:r>
              <a:rPr lang="en"/>
              <a:t>RED HAT SATELLITE 6.6</a:t>
            </a:r>
            <a:endParaRPr/>
          </a:p>
        </p:txBody>
      </p:sp>
      <p:sp>
        <p:nvSpPr>
          <p:cNvPr id="2015" name="Google Shape;2015;p188"/>
          <p:cNvSpPr txBox="1"/>
          <p:nvPr>
            <p:ph type="title"/>
          </p:nvPr>
        </p:nvSpPr>
        <p:spPr>
          <a:xfrm>
            <a:off x="1752162" y="946000"/>
            <a:ext cx="8684700" cy="5418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Supply chain security</a:t>
            </a:r>
            <a:endParaRPr/>
          </a:p>
        </p:txBody>
      </p:sp>
      <p:sp>
        <p:nvSpPr>
          <p:cNvPr id="2016" name="Google Shape;2016;p188"/>
          <p:cNvSpPr txBox="1"/>
          <p:nvPr/>
        </p:nvSpPr>
        <p:spPr>
          <a:xfrm>
            <a:off x="775006" y="1523450"/>
            <a:ext cx="10638900" cy="54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rgbClr val="EE0000"/>
                </a:solidFill>
                <a:latin typeface="Overpass SemiBold"/>
                <a:ea typeface="Overpass SemiBold"/>
                <a:cs typeface="Overpass SemiBold"/>
                <a:sym typeface="Overpass SemiBold"/>
              </a:rPr>
              <a:t>Out of millions of projects</a:t>
            </a:r>
            <a:r>
              <a:rPr lang="en" sz="1600">
                <a:solidFill>
                  <a:srgbClr val="EE0000"/>
                </a:solidFill>
                <a:latin typeface="Overpass SemiBold"/>
                <a:ea typeface="Overpass SemiBold"/>
                <a:cs typeface="Overpass SemiBold"/>
                <a:sym typeface="Overpass SemiBold"/>
              </a:rPr>
              <a:t>, Red Hat identifies </a:t>
            </a:r>
            <a:r>
              <a:rPr lang="en" sz="1600">
                <a:solidFill>
                  <a:srgbClr val="EE0000"/>
                </a:solidFill>
                <a:latin typeface="Overpass SemiBold"/>
                <a:ea typeface="Overpass SemiBold"/>
                <a:cs typeface="Overpass SemiBold"/>
                <a:sym typeface="Overpass SemiBold"/>
              </a:rPr>
              <a:t>th</a:t>
            </a:r>
            <a:r>
              <a:rPr lang="en" sz="1600">
                <a:solidFill>
                  <a:srgbClr val="EE0000"/>
                </a:solidFill>
                <a:latin typeface="Overpass SemiBold"/>
                <a:ea typeface="Overpass SemiBold"/>
                <a:cs typeface="Overpass SemiBold"/>
                <a:sym typeface="Overpass SemiBold"/>
              </a:rPr>
              <a:t>ose that are critical for modern enterprises.</a:t>
            </a:r>
            <a:endParaRPr sz="1600">
              <a:solidFill>
                <a:srgbClr val="EE0000"/>
              </a:solidFill>
              <a:latin typeface="Overpass SemiBold"/>
              <a:ea typeface="Overpass SemiBold"/>
              <a:cs typeface="Overpass SemiBold"/>
              <a:sym typeface="Overpass SemiBold"/>
            </a:endParaRPr>
          </a:p>
        </p:txBody>
      </p:sp>
      <p:sp>
        <p:nvSpPr>
          <p:cNvPr id="2017" name="Google Shape;2017;p188"/>
          <p:cNvSpPr txBox="1"/>
          <p:nvPr/>
        </p:nvSpPr>
        <p:spPr>
          <a:xfrm>
            <a:off x="380905" y="3315801"/>
            <a:ext cx="2354400" cy="43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Overpass Light"/>
                <a:ea typeface="Overpass Light"/>
                <a:cs typeface="Overpass Light"/>
                <a:sym typeface="Overpass Light"/>
              </a:rPr>
              <a:t>Upstream community leadership</a:t>
            </a:r>
            <a:endParaRPr sz="1200">
              <a:latin typeface="Overpass Light"/>
              <a:ea typeface="Overpass Light"/>
              <a:cs typeface="Overpass Light"/>
              <a:sym typeface="Overpass Light"/>
            </a:endParaRPr>
          </a:p>
        </p:txBody>
      </p:sp>
      <p:pic>
        <p:nvPicPr>
          <p:cNvPr id="2018" name="Google Shape;2018;p188"/>
          <p:cNvPicPr preferRelativeResize="0"/>
          <p:nvPr/>
        </p:nvPicPr>
        <p:blipFill>
          <a:blip r:embed="rId3">
            <a:alphaModFix/>
          </a:blip>
          <a:stretch>
            <a:fillRect/>
          </a:stretch>
        </p:blipFill>
        <p:spPr>
          <a:xfrm>
            <a:off x="3629988" y="2573658"/>
            <a:ext cx="521320" cy="595773"/>
          </a:xfrm>
          <a:prstGeom prst="rect">
            <a:avLst/>
          </a:prstGeom>
          <a:noFill/>
          <a:ln>
            <a:noFill/>
          </a:ln>
        </p:spPr>
      </p:pic>
      <p:pic>
        <p:nvPicPr>
          <p:cNvPr id="2019" name="Google Shape;2019;p188"/>
          <p:cNvPicPr preferRelativeResize="0"/>
          <p:nvPr/>
        </p:nvPicPr>
        <p:blipFill>
          <a:blip r:embed="rId4">
            <a:alphaModFix/>
          </a:blip>
          <a:stretch>
            <a:fillRect/>
          </a:stretch>
        </p:blipFill>
        <p:spPr>
          <a:xfrm>
            <a:off x="5983560" y="2588673"/>
            <a:ext cx="521314" cy="582655"/>
          </a:xfrm>
          <a:prstGeom prst="rect">
            <a:avLst/>
          </a:prstGeom>
          <a:noFill/>
          <a:ln>
            <a:noFill/>
          </a:ln>
        </p:spPr>
      </p:pic>
      <p:pic>
        <p:nvPicPr>
          <p:cNvPr id="2020" name="Google Shape;2020;p188"/>
          <p:cNvPicPr preferRelativeResize="0"/>
          <p:nvPr/>
        </p:nvPicPr>
        <p:blipFill>
          <a:blip r:embed="rId5">
            <a:alphaModFix/>
          </a:blip>
          <a:stretch>
            <a:fillRect/>
          </a:stretch>
        </p:blipFill>
        <p:spPr>
          <a:xfrm>
            <a:off x="8186178" y="2562090"/>
            <a:ext cx="684879" cy="635812"/>
          </a:xfrm>
          <a:prstGeom prst="rect">
            <a:avLst/>
          </a:prstGeom>
          <a:noFill/>
          <a:ln>
            <a:noFill/>
          </a:ln>
        </p:spPr>
      </p:pic>
      <p:pic>
        <p:nvPicPr>
          <p:cNvPr id="2021" name="Google Shape;2021;p188"/>
          <p:cNvPicPr preferRelativeResize="0"/>
          <p:nvPr/>
        </p:nvPicPr>
        <p:blipFill>
          <a:blip r:embed="rId6">
            <a:alphaModFix/>
          </a:blip>
          <a:stretch>
            <a:fillRect/>
          </a:stretch>
        </p:blipFill>
        <p:spPr>
          <a:xfrm>
            <a:off x="10499898" y="2624471"/>
            <a:ext cx="586733" cy="511101"/>
          </a:xfrm>
          <a:prstGeom prst="rect">
            <a:avLst/>
          </a:prstGeom>
          <a:noFill/>
          <a:ln>
            <a:noFill/>
          </a:ln>
        </p:spPr>
      </p:pic>
      <p:pic>
        <p:nvPicPr>
          <p:cNvPr id="2022" name="Google Shape;2022;p188"/>
          <p:cNvPicPr preferRelativeResize="0"/>
          <p:nvPr/>
        </p:nvPicPr>
        <p:blipFill>
          <a:blip r:embed="rId7">
            <a:alphaModFix/>
          </a:blip>
          <a:stretch>
            <a:fillRect/>
          </a:stretch>
        </p:blipFill>
        <p:spPr>
          <a:xfrm>
            <a:off x="10501955" y="4096001"/>
            <a:ext cx="582645" cy="507012"/>
          </a:xfrm>
          <a:prstGeom prst="rect">
            <a:avLst/>
          </a:prstGeom>
          <a:noFill/>
          <a:ln>
            <a:noFill/>
          </a:ln>
        </p:spPr>
      </p:pic>
      <p:pic>
        <p:nvPicPr>
          <p:cNvPr id="2023" name="Google Shape;2023;p188"/>
          <p:cNvPicPr preferRelativeResize="0"/>
          <p:nvPr/>
        </p:nvPicPr>
        <p:blipFill>
          <a:blip r:embed="rId8">
            <a:alphaModFix/>
          </a:blip>
          <a:stretch>
            <a:fillRect/>
          </a:stretch>
        </p:blipFill>
        <p:spPr>
          <a:xfrm>
            <a:off x="8355053" y="4096013"/>
            <a:ext cx="367986" cy="590833"/>
          </a:xfrm>
          <a:prstGeom prst="rect">
            <a:avLst/>
          </a:prstGeom>
          <a:noFill/>
          <a:ln>
            <a:noFill/>
          </a:ln>
        </p:spPr>
      </p:pic>
      <p:pic>
        <p:nvPicPr>
          <p:cNvPr id="2024" name="Google Shape;2024;p188"/>
          <p:cNvPicPr preferRelativeResize="0"/>
          <p:nvPr/>
        </p:nvPicPr>
        <p:blipFill>
          <a:blip r:embed="rId9">
            <a:alphaModFix/>
          </a:blip>
          <a:stretch>
            <a:fillRect/>
          </a:stretch>
        </p:blipFill>
        <p:spPr>
          <a:xfrm>
            <a:off x="1264734" y="4161668"/>
            <a:ext cx="586733" cy="480435"/>
          </a:xfrm>
          <a:prstGeom prst="rect">
            <a:avLst/>
          </a:prstGeom>
          <a:noFill/>
          <a:ln>
            <a:noFill/>
          </a:ln>
        </p:spPr>
      </p:pic>
      <p:pic>
        <p:nvPicPr>
          <p:cNvPr id="2025" name="Google Shape;2025;p188"/>
          <p:cNvPicPr preferRelativeResize="0"/>
          <p:nvPr/>
        </p:nvPicPr>
        <p:blipFill>
          <a:blip r:embed="rId10">
            <a:alphaModFix/>
          </a:blip>
          <a:stretch>
            <a:fillRect/>
          </a:stretch>
        </p:blipFill>
        <p:spPr>
          <a:xfrm>
            <a:off x="1374093" y="2587382"/>
            <a:ext cx="367983" cy="585264"/>
          </a:xfrm>
          <a:prstGeom prst="rect">
            <a:avLst/>
          </a:prstGeom>
          <a:noFill/>
          <a:ln>
            <a:noFill/>
          </a:ln>
        </p:spPr>
      </p:pic>
      <p:pic>
        <p:nvPicPr>
          <p:cNvPr id="2026" name="Google Shape;2026;p188"/>
          <p:cNvPicPr preferRelativeResize="0"/>
          <p:nvPr/>
        </p:nvPicPr>
        <p:blipFill>
          <a:blip r:embed="rId11">
            <a:alphaModFix/>
          </a:blip>
          <a:stretch>
            <a:fillRect/>
          </a:stretch>
        </p:blipFill>
        <p:spPr>
          <a:xfrm flipH="1">
            <a:off x="3604069" y="4238352"/>
            <a:ext cx="592867" cy="327105"/>
          </a:xfrm>
          <a:prstGeom prst="rect">
            <a:avLst/>
          </a:prstGeom>
          <a:noFill/>
          <a:ln>
            <a:noFill/>
          </a:ln>
        </p:spPr>
      </p:pic>
      <p:pic>
        <p:nvPicPr>
          <p:cNvPr id="2027" name="Google Shape;2027;p188"/>
          <p:cNvPicPr preferRelativeResize="0"/>
          <p:nvPr/>
        </p:nvPicPr>
        <p:blipFill rotWithShape="1">
          <a:blip r:embed="rId12">
            <a:alphaModFix/>
          </a:blip>
          <a:srcRect b="209" l="0" r="0" t="209"/>
          <a:stretch/>
        </p:blipFill>
        <p:spPr>
          <a:xfrm>
            <a:off x="5991879" y="4148146"/>
            <a:ext cx="488604" cy="486569"/>
          </a:xfrm>
          <a:prstGeom prst="rect">
            <a:avLst/>
          </a:prstGeom>
          <a:noFill/>
          <a:ln>
            <a:noFill/>
          </a:ln>
        </p:spPr>
      </p:pic>
      <p:sp>
        <p:nvSpPr>
          <p:cNvPr id="2028" name="Google Shape;2028;p188"/>
          <p:cNvSpPr txBox="1"/>
          <p:nvPr>
            <p:ph idx="12" type="sldNum"/>
          </p:nvPr>
        </p:nvSpPr>
        <p:spPr>
          <a:xfrm>
            <a:off x="81954" y="6169556"/>
            <a:ext cx="7314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32" name="Shape 2032"/>
        <p:cNvGrpSpPr/>
        <p:nvPr/>
      </p:nvGrpSpPr>
      <p:grpSpPr>
        <a:xfrm>
          <a:off x="0" y="0"/>
          <a:ext cx="0" cy="0"/>
          <a:chOff x="0" y="0"/>
          <a:chExt cx="0" cy="0"/>
        </a:xfrm>
      </p:grpSpPr>
      <p:sp>
        <p:nvSpPr>
          <p:cNvPr id="2033" name="Google Shape;2033;p189"/>
          <p:cNvSpPr/>
          <p:nvPr/>
        </p:nvSpPr>
        <p:spPr>
          <a:xfrm>
            <a:off x="10362873" y="3971440"/>
            <a:ext cx="860700" cy="861000"/>
          </a:xfrm>
          <a:prstGeom prst="ellipse">
            <a:avLst/>
          </a:prstGeom>
          <a:solidFill>
            <a:srgbClr val="FFFFFF"/>
          </a:solidFill>
          <a:ln cap="flat" cmpd="sng" w="9525">
            <a:solidFill>
              <a:srgbClr val="D5D5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189"/>
          <p:cNvSpPr/>
          <p:nvPr/>
        </p:nvSpPr>
        <p:spPr>
          <a:xfrm>
            <a:off x="8098203" y="3971440"/>
            <a:ext cx="860700" cy="861000"/>
          </a:xfrm>
          <a:prstGeom prst="ellipse">
            <a:avLst/>
          </a:prstGeom>
          <a:solidFill>
            <a:srgbClr val="FFFFFF"/>
          </a:solidFill>
          <a:ln cap="flat" cmpd="sng" w="9525">
            <a:solidFill>
              <a:srgbClr val="D5D5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189"/>
          <p:cNvSpPr/>
          <p:nvPr/>
        </p:nvSpPr>
        <p:spPr>
          <a:xfrm>
            <a:off x="5807238" y="3971440"/>
            <a:ext cx="860700" cy="861000"/>
          </a:xfrm>
          <a:prstGeom prst="ellipse">
            <a:avLst/>
          </a:prstGeom>
          <a:solidFill>
            <a:srgbClr val="FFFFFF"/>
          </a:solidFill>
          <a:ln cap="flat" cmpd="sng" w="9525">
            <a:solidFill>
              <a:srgbClr val="D5D5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p189"/>
          <p:cNvSpPr/>
          <p:nvPr/>
        </p:nvSpPr>
        <p:spPr>
          <a:xfrm>
            <a:off x="3470107" y="3971440"/>
            <a:ext cx="860700" cy="861000"/>
          </a:xfrm>
          <a:prstGeom prst="ellipse">
            <a:avLst/>
          </a:prstGeom>
          <a:solidFill>
            <a:srgbClr val="FFFFFF"/>
          </a:solidFill>
          <a:ln cap="flat" cmpd="sng" w="9525">
            <a:solidFill>
              <a:srgbClr val="D5D5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 name="Google Shape;2037;p189"/>
          <p:cNvSpPr/>
          <p:nvPr/>
        </p:nvSpPr>
        <p:spPr>
          <a:xfrm>
            <a:off x="1127693" y="3971440"/>
            <a:ext cx="860700" cy="861000"/>
          </a:xfrm>
          <a:prstGeom prst="ellipse">
            <a:avLst/>
          </a:prstGeom>
          <a:solidFill>
            <a:srgbClr val="FFFFFF"/>
          </a:solidFill>
          <a:ln cap="flat" cmpd="sng" w="9525">
            <a:solidFill>
              <a:srgbClr val="D5D5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8" name="Google Shape;2038;p189"/>
          <p:cNvSpPr/>
          <p:nvPr/>
        </p:nvSpPr>
        <p:spPr>
          <a:xfrm>
            <a:off x="10362873" y="2449550"/>
            <a:ext cx="860700" cy="861000"/>
          </a:xfrm>
          <a:prstGeom prst="ellipse">
            <a:avLst/>
          </a:prstGeom>
          <a:solidFill>
            <a:srgbClr val="FFFFFF"/>
          </a:solidFill>
          <a:ln cap="flat" cmpd="sng" w="9525">
            <a:solidFill>
              <a:srgbClr val="D5D5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189"/>
          <p:cNvSpPr/>
          <p:nvPr/>
        </p:nvSpPr>
        <p:spPr>
          <a:xfrm>
            <a:off x="8098203" y="2449550"/>
            <a:ext cx="860700" cy="861000"/>
          </a:xfrm>
          <a:prstGeom prst="ellipse">
            <a:avLst/>
          </a:prstGeom>
          <a:solidFill>
            <a:srgbClr val="FFFFFF"/>
          </a:solidFill>
          <a:ln cap="flat" cmpd="sng" w="9525">
            <a:solidFill>
              <a:srgbClr val="D5D5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189"/>
          <p:cNvSpPr/>
          <p:nvPr/>
        </p:nvSpPr>
        <p:spPr>
          <a:xfrm>
            <a:off x="5807238" y="2449550"/>
            <a:ext cx="860700" cy="861000"/>
          </a:xfrm>
          <a:prstGeom prst="ellipse">
            <a:avLst/>
          </a:prstGeom>
          <a:solidFill>
            <a:srgbClr val="FFFFFF"/>
          </a:solidFill>
          <a:ln cap="flat" cmpd="sng" w="9525">
            <a:solidFill>
              <a:srgbClr val="D5D5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189"/>
          <p:cNvSpPr/>
          <p:nvPr/>
        </p:nvSpPr>
        <p:spPr>
          <a:xfrm>
            <a:off x="3470107" y="2449550"/>
            <a:ext cx="860700" cy="861000"/>
          </a:xfrm>
          <a:prstGeom prst="ellipse">
            <a:avLst/>
          </a:prstGeom>
          <a:solidFill>
            <a:srgbClr val="FFFFFF"/>
          </a:solidFill>
          <a:ln cap="flat" cmpd="sng" w="9525">
            <a:solidFill>
              <a:srgbClr val="D5D5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p189"/>
          <p:cNvSpPr/>
          <p:nvPr/>
        </p:nvSpPr>
        <p:spPr>
          <a:xfrm>
            <a:off x="0" y="1481500"/>
            <a:ext cx="4724100" cy="595800"/>
          </a:xfrm>
          <a:prstGeom prst="rect">
            <a:avLst/>
          </a:prstGeom>
          <a:gradFill>
            <a:gsLst>
              <a:gs pos="0">
                <a:srgbClr val="DDE3E7">
                  <a:alpha val="0"/>
                </a:srgbClr>
              </a:gs>
              <a:gs pos="100000">
                <a:srgbClr val="DDE3E7"/>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189"/>
          <p:cNvSpPr/>
          <p:nvPr/>
        </p:nvSpPr>
        <p:spPr>
          <a:xfrm rot="10800000">
            <a:off x="7464950" y="1481625"/>
            <a:ext cx="4724100" cy="595800"/>
          </a:xfrm>
          <a:prstGeom prst="rect">
            <a:avLst/>
          </a:prstGeom>
          <a:gradFill>
            <a:gsLst>
              <a:gs pos="0">
                <a:srgbClr val="DDE3E7">
                  <a:alpha val="0"/>
                </a:srgbClr>
              </a:gs>
              <a:gs pos="100000">
                <a:srgbClr val="DDE3E7"/>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189"/>
          <p:cNvSpPr/>
          <p:nvPr/>
        </p:nvSpPr>
        <p:spPr>
          <a:xfrm>
            <a:off x="1127693" y="2449550"/>
            <a:ext cx="860700" cy="861000"/>
          </a:xfrm>
          <a:prstGeom prst="ellipse">
            <a:avLst/>
          </a:prstGeom>
          <a:solidFill>
            <a:srgbClr val="FFFFFF"/>
          </a:solidFill>
          <a:ln cap="flat" cmpd="sng" w="9525">
            <a:solidFill>
              <a:srgbClr val="D5D5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189"/>
          <p:cNvSpPr txBox="1"/>
          <p:nvPr>
            <p:ph idx="1" type="subTitle"/>
          </p:nvPr>
        </p:nvSpPr>
        <p:spPr>
          <a:xfrm>
            <a:off x="447663" y="55441"/>
            <a:ext cx="51477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None/>
            </a:pPr>
            <a:r>
              <a:rPr lang="en"/>
              <a:t>RED HAT SATELLITE 6.6</a:t>
            </a:r>
            <a:endParaRPr/>
          </a:p>
        </p:txBody>
      </p:sp>
      <p:sp>
        <p:nvSpPr>
          <p:cNvPr id="2046" name="Google Shape;2046;p189"/>
          <p:cNvSpPr txBox="1"/>
          <p:nvPr>
            <p:ph type="title"/>
          </p:nvPr>
        </p:nvSpPr>
        <p:spPr>
          <a:xfrm>
            <a:off x="1752162" y="946000"/>
            <a:ext cx="8684700" cy="5418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Supply chain security</a:t>
            </a:r>
            <a:endParaRPr/>
          </a:p>
        </p:txBody>
      </p:sp>
      <p:sp>
        <p:nvSpPr>
          <p:cNvPr id="2047" name="Google Shape;2047;p189"/>
          <p:cNvSpPr txBox="1"/>
          <p:nvPr/>
        </p:nvSpPr>
        <p:spPr>
          <a:xfrm>
            <a:off x="775006" y="1523450"/>
            <a:ext cx="10638900" cy="54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rgbClr val="EE0000"/>
                </a:solidFill>
                <a:latin typeface="Overpass SemiBold"/>
                <a:ea typeface="Overpass SemiBold"/>
                <a:cs typeface="Overpass SemiBold"/>
                <a:sym typeface="Overpass SemiBold"/>
              </a:rPr>
              <a:t>A subset of projects is selected for the community distribution called Fedora. </a:t>
            </a:r>
            <a:endParaRPr sz="1600">
              <a:solidFill>
                <a:srgbClr val="EE0000"/>
              </a:solidFill>
              <a:latin typeface="Overpass SemiBold"/>
              <a:ea typeface="Overpass SemiBold"/>
              <a:cs typeface="Overpass SemiBold"/>
              <a:sym typeface="Overpass SemiBold"/>
            </a:endParaRPr>
          </a:p>
        </p:txBody>
      </p:sp>
      <p:sp>
        <p:nvSpPr>
          <p:cNvPr id="2048" name="Google Shape;2048;p189"/>
          <p:cNvSpPr txBox="1"/>
          <p:nvPr/>
        </p:nvSpPr>
        <p:spPr>
          <a:xfrm>
            <a:off x="380905" y="3315801"/>
            <a:ext cx="2354400" cy="43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200">
                <a:solidFill>
                  <a:schemeClr val="dk1"/>
                </a:solidFill>
                <a:latin typeface="Overpass Light"/>
                <a:ea typeface="Overpass Light"/>
                <a:cs typeface="Overpass Light"/>
                <a:sym typeface="Overpass Light"/>
              </a:rPr>
              <a:t>Upstream community leadership</a:t>
            </a:r>
            <a:endParaRPr sz="1200">
              <a:solidFill>
                <a:schemeClr val="dk1"/>
              </a:solidFill>
              <a:latin typeface="Overpass Light"/>
              <a:ea typeface="Overpass Light"/>
              <a:cs typeface="Overpass Light"/>
              <a:sym typeface="Overpass Light"/>
            </a:endParaRPr>
          </a:p>
          <a:p>
            <a:pPr indent="0" lvl="0" marL="0" rtl="0" algn="ctr">
              <a:spcBef>
                <a:spcPts val="0"/>
              </a:spcBef>
              <a:spcAft>
                <a:spcPts val="0"/>
              </a:spcAft>
              <a:buNone/>
            </a:pPr>
            <a:r>
              <a:t/>
            </a:r>
            <a:endParaRPr sz="1200">
              <a:latin typeface="Overpass Light"/>
              <a:ea typeface="Overpass Light"/>
              <a:cs typeface="Overpass Light"/>
              <a:sym typeface="Overpass Light"/>
            </a:endParaRPr>
          </a:p>
        </p:txBody>
      </p:sp>
      <p:sp>
        <p:nvSpPr>
          <p:cNvPr id="2049" name="Google Shape;2049;p189"/>
          <p:cNvSpPr txBox="1"/>
          <p:nvPr/>
        </p:nvSpPr>
        <p:spPr>
          <a:xfrm>
            <a:off x="2722844" y="3315801"/>
            <a:ext cx="2354400" cy="43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Overpass Light"/>
                <a:ea typeface="Overpass Light"/>
                <a:cs typeface="Overpass Light"/>
                <a:sym typeface="Overpass Light"/>
              </a:rPr>
              <a:t>Red Hat bugzilla</a:t>
            </a:r>
            <a:endParaRPr sz="1200">
              <a:latin typeface="Overpass Light"/>
              <a:ea typeface="Overpass Light"/>
              <a:cs typeface="Overpass Light"/>
              <a:sym typeface="Overpass Light"/>
            </a:endParaRPr>
          </a:p>
          <a:p>
            <a:pPr indent="0" lvl="0" marL="0" rtl="0" algn="ctr">
              <a:spcBef>
                <a:spcPts val="0"/>
              </a:spcBef>
              <a:spcAft>
                <a:spcPts val="0"/>
              </a:spcAft>
              <a:buNone/>
            </a:pPr>
            <a:r>
              <a:rPr lang="en" sz="1200">
                <a:latin typeface="Overpass Light"/>
                <a:ea typeface="Overpass Light"/>
                <a:cs typeface="Overpass Light"/>
                <a:sym typeface="Overpass Light"/>
              </a:rPr>
              <a:t>package review</a:t>
            </a:r>
            <a:endParaRPr sz="1200">
              <a:latin typeface="Overpass Light"/>
              <a:ea typeface="Overpass Light"/>
              <a:cs typeface="Overpass Light"/>
              <a:sym typeface="Overpass Light"/>
            </a:endParaRPr>
          </a:p>
        </p:txBody>
      </p:sp>
      <p:cxnSp>
        <p:nvCxnSpPr>
          <p:cNvPr id="2050" name="Google Shape;2050;p189"/>
          <p:cNvCxnSpPr/>
          <p:nvPr/>
        </p:nvCxnSpPr>
        <p:spPr>
          <a:xfrm>
            <a:off x="2303486" y="2880077"/>
            <a:ext cx="732000" cy="0"/>
          </a:xfrm>
          <a:prstGeom prst="straightConnector1">
            <a:avLst/>
          </a:prstGeom>
          <a:noFill/>
          <a:ln cap="flat" cmpd="sng" w="9525">
            <a:solidFill>
              <a:srgbClr val="9E9E9E"/>
            </a:solidFill>
            <a:prstDash val="solid"/>
            <a:round/>
            <a:headEnd len="med" w="med" type="none"/>
            <a:tailEnd len="med" w="med" type="triangle"/>
          </a:ln>
        </p:spPr>
      </p:cxnSp>
      <p:pic>
        <p:nvPicPr>
          <p:cNvPr id="2051" name="Google Shape;2051;p189"/>
          <p:cNvPicPr preferRelativeResize="0"/>
          <p:nvPr/>
        </p:nvPicPr>
        <p:blipFill rotWithShape="1">
          <a:blip r:embed="rId3">
            <a:alphaModFix/>
          </a:blip>
          <a:srcRect b="-5766" l="-5879" r="-5890" t="-5766"/>
          <a:stretch/>
        </p:blipFill>
        <p:spPr>
          <a:xfrm>
            <a:off x="3599325" y="2538593"/>
            <a:ext cx="582654" cy="665870"/>
          </a:xfrm>
          <a:prstGeom prst="rect">
            <a:avLst/>
          </a:prstGeom>
          <a:noFill/>
          <a:ln>
            <a:noFill/>
          </a:ln>
        </p:spPr>
      </p:pic>
      <p:pic>
        <p:nvPicPr>
          <p:cNvPr id="2052" name="Google Shape;2052;p189"/>
          <p:cNvPicPr preferRelativeResize="0"/>
          <p:nvPr/>
        </p:nvPicPr>
        <p:blipFill>
          <a:blip r:embed="rId4">
            <a:alphaModFix/>
          </a:blip>
          <a:stretch>
            <a:fillRect/>
          </a:stretch>
        </p:blipFill>
        <p:spPr>
          <a:xfrm>
            <a:off x="5983560" y="2588673"/>
            <a:ext cx="521314" cy="582655"/>
          </a:xfrm>
          <a:prstGeom prst="rect">
            <a:avLst/>
          </a:prstGeom>
          <a:noFill/>
          <a:ln>
            <a:noFill/>
          </a:ln>
        </p:spPr>
      </p:pic>
      <p:pic>
        <p:nvPicPr>
          <p:cNvPr id="2053" name="Google Shape;2053;p189"/>
          <p:cNvPicPr preferRelativeResize="0"/>
          <p:nvPr/>
        </p:nvPicPr>
        <p:blipFill>
          <a:blip r:embed="rId5">
            <a:alphaModFix/>
          </a:blip>
          <a:stretch>
            <a:fillRect/>
          </a:stretch>
        </p:blipFill>
        <p:spPr>
          <a:xfrm>
            <a:off x="8186178" y="2562090"/>
            <a:ext cx="684879" cy="635812"/>
          </a:xfrm>
          <a:prstGeom prst="rect">
            <a:avLst/>
          </a:prstGeom>
          <a:noFill/>
          <a:ln>
            <a:noFill/>
          </a:ln>
        </p:spPr>
      </p:pic>
      <p:pic>
        <p:nvPicPr>
          <p:cNvPr id="2054" name="Google Shape;2054;p189"/>
          <p:cNvPicPr preferRelativeResize="0"/>
          <p:nvPr/>
        </p:nvPicPr>
        <p:blipFill>
          <a:blip r:embed="rId6">
            <a:alphaModFix/>
          </a:blip>
          <a:stretch>
            <a:fillRect/>
          </a:stretch>
        </p:blipFill>
        <p:spPr>
          <a:xfrm>
            <a:off x="10499898" y="2624471"/>
            <a:ext cx="586733" cy="511101"/>
          </a:xfrm>
          <a:prstGeom prst="rect">
            <a:avLst/>
          </a:prstGeom>
          <a:noFill/>
          <a:ln>
            <a:noFill/>
          </a:ln>
        </p:spPr>
      </p:pic>
      <p:pic>
        <p:nvPicPr>
          <p:cNvPr id="2055" name="Google Shape;2055;p189"/>
          <p:cNvPicPr preferRelativeResize="0"/>
          <p:nvPr/>
        </p:nvPicPr>
        <p:blipFill>
          <a:blip r:embed="rId7">
            <a:alphaModFix/>
          </a:blip>
          <a:stretch>
            <a:fillRect/>
          </a:stretch>
        </p:blipFill>
        <p:spPr>
          <a:xfrm>
            <a:off x="10501955" y="4096001"/>
            <a:ext cx="582645" cy="507012"/>
          </a:xfrm>
          <a:prstGeom prst="rect">
            <a:avLst/>
          </a:prstGeom>
          <a:noFill/>
          <a:ln>
            <a:noFill/>
          </a:ln>
        </p:spPr>
      </p:pic>
      <p:pic>
        <p:nvPicPr>
          <p:cNvPr id="2056" name="Google Shape;2056;p189"/>
          <p:cNvPicPr preferRelativeResize="0"/>
          <p:nvPr/>
        </p:nvPicPr>
        <p:blipFill>
          <a:blip r:embed="rId8">
            <a:alphaModFix/>
          </a:blip>
          <a:stretch>
            <a:fillRect/>
          </a:stretch>
        </p:blipFill>
        <p:spPr>
          <a:xfrm>
            <a:off x="8355053" y="4096013"/>
            <a:ext cx="367986" cy="590833"/>
          </a:xfrm>
          <a:prstGeom prst="rect">
            <a:avLst/>
          </a:prstGeom>
          <a:noFill/>
          <a:ln>
            <a:noFill/>
          </a:ln>
        </p:spPr>
      </p:pic>
      <p:pic>
        <p:nvPicPr>
          <p:cNvPr id="2057" name="Google Shape;2057;p189"/>
          <p:cNvPicPr preferRelativeResize="0"/>
          <p:nvPr/>
        </p:nvPicPr>
        <p:blipFill>
          <a:blip r:embed="rId9">
            <a:alphaModFix/>
          </a:blip>
          <a:stretch>
            <a:fillRect/>
          </a:stretch>
        </p:blipFill>
        <p:spPr>
          <a:xfrm>
            <a:off x="1264734" y="4161668"/>
            <a:ext cx="586733" cy="480435"/>
          </a:xfrm>
          <a:prstGeom prst="rect">
            <a:avLst/>
          </a:prstGeom>
          <a:noFill/>
          <a:ln>
            <a:noFill/>
          </a:ln>
        </p:spPr>
      </p:pic>
      <p:pic>
        <p:nvPicPr>
          <p:cNvPr id="2058" name="Google Shape;2058;p189"/>
          <p:cNvPicPr preferRelativeResize="0"/>
          <p:nvPr/>
        </p:nvPicPr>
        <p:blipFill>
          <a:blip r:embed="rId10">
            <a:alphaModFix/>
          </a:blip>
          <a:stretch>
            <a:fillRect/>
          </a:stretch>
        </p:blipFill>
        <p:spPr>
          <a:xfrm>
            <a:off x="1374093" y="2587382"/>
            <a:ext cx="367983" cy="585264"/>
          </a:xfrm>
          <a:prstGeom prst="rect">
            <a:avLst/>
          </a:prstGeom>
          <a:noFill/>
          <a:ln>
            <a:noFill/>
          </a:ln>
        </p:spPr>
      </p:pic>
      <p:pic>
        <p:nvPicPr>
          <p:cNvPr id="2059" name="Google Shape;2059;p189"/>
          <p:cNvPicPr preferRelativeResize="0"/>
          <p:nvPr/>
        </p:nvPicPr>
        <p:blipFill>
          <a:blip r:embed="rId11">
            <a:alphaModFix/>
          </a:blip>
          <a:stretch>
            <a:fillRect/>
          </a:stretch>
        </p:blipFill>
        <p:spPr>
          <a:xfrm flipH="1">
            <a:off x="3604069" y="4238352"/>
            <a:ext cx="592867" cy="327105"/>
          </a:xfrm>
          <a:prstGeom prst="rect">
            <a:avLst/>
          </a:prstGeom>
          <a:noFill/>
          <a:ln>
            <a:noFill/>
          </a:ln>
        </p:spPr>
      </p:pic>
      <p:pic>
        <p:nvPicPr>
          <p:cNvPr id="2060" name="Google Shape;2060;p189"/>
          <p:cNvPicPr preferRelativeResize="0"/>
          <p:nvPr/>
        </p:nvPicPr>
        <p:blipFill rotWithShape="1">
          <a:blip r:embed="rId12">
            <a:alphaModFix/>
          </a:blip>
          <a:srcRect b="209" l="0" r="0" t="209"/>
          <a:stretch/>
        </p:blipFill>
        <p:spPr>
          <a:xfrm>
            <a:off x="5991879" y="4148146"/>
            <a:ext cx="488604" cy="486569"/>
          </a:xfrm>
          <a:prstGeom prst="rect">
            <a:avLst/>
          </a:prstGeom>
          <a:noFill/>
          <a:ln>
            <a:noFill/>
          </a:ln>
        </p:spPr>
      </p:pic>
      <p:sp>
        <p:nvSpPr>
          <p:cNvPr id="2061" name="Google Shape;2061;p189"/>
          <p:cNvSpPr txBox="1"/>
          <p:nvPr>
            <p:ph idx="12" type="sldNum"/>
          </p:nvPr>
        </p:nvSpPr>
        <p:spPr>
          <a:xfrm>
            <a:off x="81954" y="6169556"/>
            <a:ext cx="7314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65" name="Shape 2065"/>
        <p:cNvGrpSpPr/>
        <p:nvPr/>
      </p:nvGrpSpPr>
      <p:grpSpPr>
        <a:xfrm>
          <a:off x="0" y="0"/>
          <a:ext cx="0" cy="0"/>
          <a:chOff x="0" y="0"/>
          <a:chExt cx="0" cy="0"/>
        </a:xfrm>
      </p:grpSpPr>
      <p:sp>
        <p:nvSpPr>
          <p:cNvPr id="2066" name="Google Shape;2066;p190"/>
          <p:cNvSpPr/>
          <p:nvPr/>
        </p:nvSpPr>
        <p:spPr>
          <a:xfrm>
            <a:off x="10362873" y="3971440"/>
            <a:ext cx="860700" cy="861000"/>
          </a:xfrm>
          <a:prstGeom prst="ellipse">
            <a:avLst/>
          </a:prstGeom>
          <a:solidFill>
            <a:srgbClr val="FFFFFF"/>
          </a:solidFill>
          <a:ln cap="flat" cmpd="sng" w="9525">
            <a:solidFill>
              <a:srgbClr val="D5D5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7" name="Google Shape;2067;p190"/>
          <p:cNvSpPr/>
          <p:nvPr/>
        </p:nvSpPr>
        <p:spPr>
          <a:xfrm>
            <a:off x="8098203" y="3971440"/>
            <a:ext cx="860700" cy="861000"/>
          </a:xfrm>
          <a:prstGeom prst="ellipse">
            <a:avLst/>
          </a:prstGeom>
          <a:solidFill>
            <a:srgbClr val="FFFFFF"/>
          </a:solidFill>
          <a:ln cap="flat" cmpd="sng" w="9525">
            <a:solidFill>
              <a:srgbClr val="D5D5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 name="Google Shape;2068;p190"/>
          <p:cNvSpPr/>
          <p:nvPr/>
        </p:nvSpPr>
        <p:spPr>
          <a:xfrm>
            <a:off x="5807238" y="3971440"/>
            <a:ext cx="860700" cy="861000"/>
          </a:xfrm>
          <a:prstGeom prst="ellipse">
            <a:avLst/>
          </a:prstGeom>
          <a:solidFill>
            <a:srgbClr val="FFFFFF"/>
          </a:solidFill>
          <a:ln cap="flat" cmpd="sng" w="9525">
            <a:solidFill>
              <a:srgbClr val="D5D5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 name="Google Shape;2069;p190"/>
          <p:cNvSpPr/>
          <p:nvPr/>
        </p:nvSpPr>
        <p:spPr>
          <a:xfrm>
            <a:off x="3470107" y="3971440"/>
            <a:ext cx="860700" cy="861000"/>
          </a:xfrm>
          <a:prstGeom prst="ellipse">
            <a:avLst/>
          </a:prstGeom>
          <a:solidFill>
            <a:srgbClr val="FFFFFF"/>
          </a:solidFill>
          <a:ln cap="flat" cmpd="sng" w="9525">
            <a:solidFill>
              <a:srgbClr val="D5D5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p190"/>
          <p:cNvSpPr/>
          <p:nvPr/>
        </p:nvSpPr>
        <p:spPr>
          <a:xfrm>
            <a:off x="1127693" y="3971440"/>
            <a:ext cx="860700" cy="861000"/>
          </a:xfrm>
          <a:prstGeom prst="ellipse">
            <a:avLst/>
          </a:prstGeom>
          <a:solidFill>
            <a:srgbClr val="FFFFFF"/>
          </a:solidFill>
          <a:ln cap="flat" cmpd="sng" w="9525">
            <a:solidFill>
              <a:srgbClr val="D5D5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p190"/>
          <p:cNvSpPr/>
          <p:nvPr/>
        </p:nvSpPr>
        <p:spPr>
          <a:xfrm>
            <a:off x="10362873" y="2449550"/>
            <a:ext cx="860700" cy="861000"/>
          </a:xfrm>
          <a:prstGeom prst="ellipse">
            <a:avLst/>
          </a:prstGeom>
          <a:solidFill>
            <a:srgbClr val="FFFFFF"/>
          </a:solidFill>
          <a:ln cap="flat" cmpd="sng" w="9525">
            <a:solidFill>
              <a:srgbClr val="D5D5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190"/>
          <p:cNvSpPr/>
          <p:nvPr/>
        </p:nvSpPr>
        <p:spPr>
          <a:xfrm>
            <a:off x="8098203" y="2449550"/>
            <a:ext cx="860700" cy="861000"/>
          </a:xfrm>
          <a:prstGeom prst="ellipse">
            <a:avLst/>
          </a:prstGeom>
          <a:solidFill>
            <a:srgbClr val="FFFFFF"/>
          </a:solidFill>
          <a:ln cap="flat" cmpd="sng" w="9525">
            <a:solidFill>
              <a:srgbClr val="D5D5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 name="Google Shape;2073;p190"/>
          <p:cNvSpPr/>
          <p:nvPr/>
        </p:nvSpPr>
        <p:spPr>
          <a:xfrm>
            <a:off x="5807238" y="2449550"/>
            <a:ext cx="860700" cy="861000"/>
          </a:xfrm>
          <a:prstGeom prst="ellipse">
            <a:avLst/>
          </a:prstGeom>
          <a:solidFill>
            <a:srgbClr val="FFFFFF"/>
          </a:solidFill>
          <a:ln cap="flat" cmpd="sng" w="9525">
            <a:solidFill>
              <a:srgbClr val="D5D5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4" name="Google Shape;2074;p190"/>
          <p:cNvSpPr/>
          <p:nvPr/>
        </p:nvSpPr>
        <p:spPr>
          <a:xfrm>
            <a:off x="3470107" y="2449550"/>
            <a:ext cx="860700" cy="861000"/>
          </a:xfrm>
          <a:prstGeom prst="ellipse">
            <a:avLst/>
          </a:prstGeom>
          <a:solidFill>
            <a:srgbClr val="FFFFFF"/>
          </a:solidFill>
          <a:ln cap="flat" cmpd="sng" w="9525">
            <a:solidFill>
              <a:srgbClr val="D5D5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5" name="Google Shape;2075;p190"/>
          <p:cNvSpPr/>
          <p:nvPr/>
        </p:nvSpPr>
        <p:spPr>
          <a:xfrm>
            <a:off x="0" y="1481500"/>
            <a:ext cx="4724100" cy="595800"/>
          </a:xfrm>
          <a:prstGeom prst="rect">
            <a:avLst/>
          </a:prstGeom>
          <a:gradFill>
            <a:gsLst>
              <a:gs pos="0">
                <a:srgbClr val="DDE3E7">
                  <a:alpha val="0"/>
                </a:srgbClr>
              </a:gs>
              <a:gs pos="100000">
                <a:srgbClr val="DDE3E7"/>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6" name="Google Shape;2076;p190"/>
          <p:cNvSpPr/>
          <p:nvPr/>
        </p:nvSpPr>
        <p:spPr>
          <a:xfrm rot="10800000">
            <a:off x="7464950" y="1481625"/>
            <a:ext cx="4724100" cy="595800"/>
          </a:xfrm>
          <a:prstGeom prst="rect">
            <a:avLst/>
          </a:prstGeom>
          <a:gradFill>
            <a:gsLst>
              <a:gs pos="0">
                <a:srgbClr val="DDE3E7">
                  <a:alpha val="0"/>
                </a:srgbClr>
              </a:gs>
              <a:gs pos="100000">
                <a:srgbClr val="DDE3E7"/>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7" name="Google Shape;2077;p190"/>
          <p:cNvSpPr/>
          <p:nvPr/>
        </p:nvSpPr>
        <p:spPr>
          <a:xfrm>
            <a:off x="1127693" y="2449550"/>
            <a:ext cx="860700" cy="861000"/>
          </a:xfrm>
          <a:prstGeom prst="ellipse">
            <a:avLst/>
          </a:prstGeom>
          <a:solidFill>
            <a:srgbClr val="FFFFFF"/>
          </a:solidFill>
          <a:ln cap="flat" cmpd="sng" w="9525">
            <a:solidFill>
              <a:srgbClr val="D5D5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 name="Google Shape;2078;p190"/>
          <p:cNvSpPr txBox="1"/>
          <p:nvPr>
            <p:ph idx="1" type="subTitle"/>
          </p:nvPr>
        </p:nvSpPr>
        <p:spPr>
          <a:xfrm>
            <a:off x="447663" y="55441"/>
            <a:ext cx="51477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None/>
            </a:pPr>
            <a:r>
              <a:rPr lang="en"/>
              <a:t>RED HAT SATELLITE 6.6</a:t>
            </a:r>
            <a:endParaRPr/>
          </a:p>
        </p:txBody>
      </p:sp>
      <p:sp>
        <p:nvSpPr>
          <p:cNvPr id="2079" name="Google Shape;2079;p190"/>
          <p:cNvSpPr txBox="1"/>
          <p:nvPr>
            <p:ph type="title"/>
          </p:nvPr>
        </p:nvSpPr>
        <p:spPr>
          <a:xfrm>
            <a:off x="1752162" y="946000"/>
            <a:ext cx="8684700" cy="5418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Supply chain security</a:t>
            </a:r>
            <a:endParaRPr/>
          </a:p>
        </p:txBody>
      </p:sp>
      <p:sp>
        <p:nvSpPr>
          <p:cNvPr id="2080" name="Google Shape;2080;p190"/>
          <p:cNvSpPr txBox="1"/>
          <p:nvPr/>
        </p:nvSpPr>
        <p:spPr>
          <a:xfrm>
            <a:off x="775006" y="1523450"/>
            <a:ext cx="10638900" cy="54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rgbClr val="EE0000"/>
                </a:solidFill>
                <a:latin typeface="Overpass SemiBold"/>
                <a:ea typeface="Overpass SemiBold"/>
                <a:cs typeface="Overpass SemiBold"/>
                <a:sym typeface="Overpass SemiBold"/>
              </a:rPr>
              <a:t>Fedora creates an environment where projects can be integrated and stabilized. </a:t>
            </a:r>
            <a:endParaRPr sz="1600">
              <a:solidFill>
                <a:srgbClr val="EE0000"/>
              </a:solidFill>
              <a:latin typeface="Overpass SemiBold"/>
              <a:ea typeface="Overpass SemiBold"/>
              <a:cs typeface="Overpass SemiBold"/>
              <a:sym typeface="Overpass SemiBold"/>
            </a:endParaRPr>
          </a:p>
        </p:txBody>
      </p:sp>
      <p:sp>
        <p:nvSpPr>
          <p:cNvPr id="2081" name="Google Shape;2081;p190"/>
          <p:cNvSpPr txBox="1"/>
          <p:nvPr/>
        </p:nvSpPr>
        <p:spPr>
          <a:xfrm>
            <a:off x="380905" y="3315801"/>
            <a:ext cx="2354400" cy="43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200">
                <a:solidFill>
                  <a:schemeClr val="dk1"/>
                </a:solidFill>
                <a:latin typeface="Overpass Light"/>
                <a:ea typeface="Overpass Light"/>
                <a:cs typeface="Overpass Light"/>
                <a:sym typeface="Overpass Light"/>
              </a:rPr>
              <a:t>Upstream community leadership</a:t>
            </a:r>
            <a:endParaRPr sz="1200">
              <a:solidFill>
                <a:schemeClr val="dk1"/>
              </a:solidFill>
              <a:latin typeface="Overpass Light"/>
              <a:ea typeface="Overpass Light"/>
              <a:cs typeface="Overpass Light"/>
              <a:sym typeface="Overpass Light"/>
            </a:endParaRPr>
          </a:p>
          <a:p>
            <a:pPr indent="0" lvl="0" marL="0" rtl="0" algn="ctr">
              <a:spcBef>
                <a:spcPts val="0"/>
              </a:spcBef>
              <a:spcAft>
                <a:spcPts val="0"/>
              </a:spcAft>
              <a:buNone/>
            </a:pPr>
            <a:r>
              <a:t/>
            </a:r>
            <a:endParaRPr sz="1200">
              <a:latin typeface="Overpass Light"/>
              <a:ea typeface="Overpass Light"/>
              <a:cs typeface="Overpass Light"/>
              <a:sym typeface="Overpass Light"/>
            </a:endParaRPr>
          </a:p>
        </p:txBody>
      </p:sp>
      <p:sp>
        <p:nvSpPr>
          <p:cNvPr id="2082" name="Google Shape;2082;p190"/>
          <p:cNvSpPr txBox="1"/>
          <p:nvPr/>
        </p:nvSpPr>
        <p:spPr>
          <a:xfrm>
            <a:off x="2722844" y="3315801"/>
            <a:ext cx="2354400" cy="43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Overpass Light"/>
                <a:ea typeface="Overpass Light"/>
                <a:cs typeface="Overpass Light"/>
                <a:sym typeface="Overpass Light"/>
              </a:rPr>
              <a:t>Red Hat bugzilla</a:t>
            </a:r>
            <a:endParaRPr sz="1200">
              <a:latin typeface="Overpass Light"/>
              <a:ea typeface="Overpass Light"/>
              <a:cs typeface="Overpass Light"/>
              <a:sym typeface="Overpass Light"/>
            </a:endParaRPr>
          </a:p>
          <a:p>
            <a:pPr indent="0" lvl="0" marL="0" rtl="0" algn="ctr">
              <a:spcBef>
                <a:spcPts val="0"/>
              </a:spcBef>
              <a:spcAft>
                <a:spcPts val="0"/>
              </a:spcAft>
              <a:buNone/>
            </a:pPr>
            <a:r>
              <a:rPr lang="en" sz="1200">
                <a:latin typeface="Overpass Light"/>
                <a:ea typeface="Overpass Light"/>
                <a:cs typeface="Overpass Light"/>
                <a:sym typeface="Overpass Light"/>
              </a:rPr>
              <a:t>package review</a:t>
            </a:r>
            <a:endParaRPr sz="1200">
              <a:latin typeface="Overpass Light"/>
              <a:ea typeface="Overpass Light"/>
              <a:cs typeface="Overpass Light"/>
              <a:sym typeface="Overpass Light"/>
            </a:endParaRPr>
          </a:p>
        </p:txBody>
      </p:sp>
      <p:sp>
        <p:nvSpPr>
          <p:cNvPr id="2083" name="Google Shape;2083;p190"/>
          <p:cNvSpPr txBox="1"/>
          <p:nvPr/>
        </p:nvSpPr>
        <p:spPr>
          <a:xfrm>
            <a:off x="5065682" y="3315801"/>
            <a:ext cx="2354400" cy="43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50">
                <a:solidFill>
                  <a:srgbClr val="3C4043"/>
                </a:solidFill>
                <a:highlight>
                  <a:srgbClr val="FFFFFF"/>
                </a:highlight>
                <a:latin typeface="Roboto"/>
                <a:ea typeface="Roboto"/>
                <a:cs typeface="Roboto"/>
                <a:sym typeface="Roboto"/>
              </a:rPr>
              <a:t>Packages tracked for release in Fedora®</a:t>
            </a:r>
            <a:endParaRPr sz="1200">
              <a:latin typeface="Overpass Light"/>
              <a:ea typeface="Overpass Light"/>
              <a:cs typeface="Overpass Light"/>
              <a:sym typeface="Overpass Light"/>
            </a:endParaRPr>
          </a:p>
        </p:txBody>
      </p:sp>
      <p:cxnSp>
        <p:nvCxnSpPr>
          <p:cNvPr id="2084" name="Google Shape;2084;p190"/>
          <p:cNvCxnSpPr/>
          <p:nvPr/>
        </p:nvCxnSpPr>
        <p:spPr>
          <a:xfrm>
            <a:off x="2303486" y="2880077"/>
            <a:ext cx="732000" cy="0"/>
          </a:xfrm>
          <a:prstGeom prst="straightConnector1">
            <a:avLst/>
          </a:prstGeom>
          <a:noFill/>
          <a:ln cap="flat" cmpd="sng" w="9525">
            <a:solidFill>
              <a:srgbClr val="9E9E9E"/>
            </a:solidFill>
            <a:prstDash val="solid"/>
            <a:round/>
            <a:headEnd len="med" w="med" type="none"/>
            <a:tailEnd len="med" w="med" type="triangle"/>
          </a:ln>
        </p:spPr>
      </p:cxnSp>
      <p:cxnSp>
        <p:nvCxnSpPr>
          <p:cNvPr id="2085" name="Google Shape;2085;p190"/>
          <p:cNvCxnSpPr/>
          <p:nvPr/>
        </p:nvCxnSpPr>
        <p:spPr>
          <a:xfrm>
            <a:off x="4667345" y="2880077"/>
            <a:ext cx="732000" cy="0"/>
          </a:xfrm>
          <a:prstGeom prst="straightConnector1">
            <a:avLst/>
          </a:prstGeom>
          <a:noFill/>
          <a:ln cap="flat" cmpd="sng" w="9525">
            <a:solidFill>
              <a:srgbClr val="9E9E9E"/>
            </a:solidFill>
            <a:prstDash val="solid"/>
            <a:round/>
            <a:headEnd len="med" w="med" type="none"/>
            <a:tailEnd len="med" w="med" type="triangle"/>
          </a:ln>
        </p:spPr>
      </p:cxnSp>
      <p:pic>
        <p:nvPicPr>
          <p:cNvPr id="2086" name="Google Shape;2086;p190"/>
          <p:cNvPicPr preferRelativeResize="0"/>
          <p:nvPr/>
        </p:nvPicPr>
        <p:blipFill rotWithShape="1">
          <a:blip r:embed="rId3">
            <a:alphaModFix/>
          </a:blip>
          <a:srcRect b="-3659" l="-5580" r="-5580" t="-3659"/>
          <a:stretch/>
        </p:blipFill>
        <p:spPr>
          <a:xfrm>
            <a:off x="5952885" y="2554390"/>
            <a:ext cx="582654" cy="651370"/>
          </a:xfrm>
          <a:prstGeom prst="rect">
            <a:avLst/>
          </a:prstGeom>
          <a:noFill/>
          <a:ln>
            <a:noFill/>
          </a:ln>
        </p:spPr>
      </p:pic>
      <p:pic>
        <p:nvPicPr>
          <p:cNvPr id="2087" name="Google Shape;2087;p190"/>
          <p:cNvPicPr preferRelativeResize="0"/>
          <p:nvPr/>
        </p:nvPicPr>
        <p:blipFill>
          <a:blip r:embed="rId4">
            <a:alphaModFix/>
          </a:blip>
          <a:stretch>
            <a:fillRect/>
          </a:stretch>
        </p:blipFill>
        <p:spPr>
          <a:xfrm>
            <a:off x="8186178" y="2562090"/>
            <a:ext cx="684879" cy="635812"/>
          </a:xfrm>
          <a:prstGeom prst="rect">
            <a:avLst/>
          </a:prstGeom>
          <a:noFill/>
          <a:ln>
            <a:noFill/>
          </a:ln>
        </p:spPr>
      </p:pic>
      <p:pic>
        <p:nvPicPr>
          <p:cNvPr id="2088" name="Google Shape;2088;p190"/>
          <p:cNvPicPr preferRelativeResize="0"/>
          <p:nvPr/>
        </p:nvPicPr>
        <p:blipFill>
          <a:blip r:embed="rId5">
            <a:alphaModFix/>
          </a:blip>
          <a:stretch>
            <a:fillRect/>
          </a:stretch>
        </p:blipFill>
        <p:spPr>
          <a:xfrm>
            <a:off x="10499898" y="2624471"/>
            <a:ext cx="586733" cy="511101"/>
          </a:xfrm>
          <a:prstGeom prst="rect">
            <a:avLst/>
          </a:prstGeom>
          <a:noFill/>
          <a:ln>
            <a:noFill/>
          </a:ln>
        </p:spPr>
      </p:pic>
      <p:pic>
        <p:nvPicPr>
          <p:cNvPr id="2089" name="Google Shape;2089;p190"/>
          <p:cNvPicPr preferRelativeResize="0"/>
          <p:nvPr/>
        </p:nvPicPr>
        <p:blipFill>
          <a:blip r:embed="rId6">
            <a:alphaModFix/>
          </a:blip>
          <a:stretch>
            <a:fillRect/>
          </a:stretch>
        </p:blipFill>
        <p:spPr>
          <a:xfrm>
            <a:off x="10501955" y="4096001"/>
            <a:ext cx="582645" cy="507012"/>
          </a:xfrm>
          <a:prstGeom prst="rect">
            <a:avLst/>
          </a:prstGeom>
          <a:noFill/>
          <a:ln>
            <a:noFill/>
          </a:ln>
        </p:spPr>
      </p:pic>
      <p:pic>
        <p:nvPicPr>
          <p:cNvPr id="2090" name="Google Shape;2090;p190"/>
          <p:cNvPicPr preferRelativeResize="0"/>
          <p:nvPr/>
        </p:nvPicPr>
        <p:blipFill>
          <a:blip r:embed="rId7">
            <a:alphaModFix/>
          </a:blip>
          <a:stretch>
            <a:fillRect/>
          </a:stretch>
        </p:blipFill>
        <p:spPr>
          <a:xfrm>
            <a:off x="8355053" y="4096013"/>
            <a:ext cx="367986" cy="590833"/>
          </a:xfrm>
          <a:prstGeom prst="rect">
            <a:avLst/>
          </a:prstGeom>
          <a:noFill/>
          <a:ln>
            <a:noFill/>
          </a:ln>
        </p:spPr>
      </p:pic>
      <p:pic>
        <p:nvPicPr>
          <p:cNvPr id="2091" name="Google Shape;2091;p190"/>
          <p:cNvPicPr preferRelativeResize="0"/>
          <p:nvPr/>
        </p:nvPicPr>
        <p:blipFill>
          <a:blip r:embed="rId8">
            <a:alphaModFix/>
          </a:blip>
          <a:stretch>
            <a:fillRect/>
          </a:stretch>
        </p:blipFill>
        <p:spPr>
          <a:xfrm>
            <a:off x="1264734" y="4161668"/>
            <a:ext cx="586733" cy="480435"/>
          </a:xfrm>
          <a:prstGeom prst="rect">
            <a:avLst/>
          </a:prstGeom>
          <a:noFill/>
          <a:ln>
            <a:noFill/>
          </a:ln>
        </p:spPr>
      </p:pic>
      <p:pic>
        <p:nvPicPr>
          <p:cNvPr id="2092" name="Google Shape;2092;p190"/>
          <p:cNvPicPr preferRelativeResize="0"/>
          <p:nvPr/>
        </p:nvPicPr>
        <p:blipFill rotWithShape="1">
          <a:blip r:embed="rId9">
            <a:alphaModFix/>
          </a:blip>
          <a:srcRect b="-5766" l="-5879" r="-5890" t="-5766"/>
          <a:stretch/>
        </p:blipFill>
        <p:spPr>
          <a:xfrm>
            <a:off x="3599325" y="2538593"/>
            <a:ext cx="582654" cy="665870"/>
          </a:xfrm>
          <a:prstGeom prst="rect">
            <a:avLst/>
          </a:prstGeom>
          <a:noFill/>
          <a:ln>
            <a:noFill/>
          </a:ln>
        </p:spPr>
      </p:pic>
      <p:pic>
        <p:nvPicPr>
          <p:cNvPr id="2093" name="Google Shape;2093;p190"/>
          <p:cNvPicPr preferRelativeResize="0"/>
          <p:nvPr/>
        </p:nvPicPr>
        <p:blipFill>
          <a:blip r:embed="rId10">
            <a:alphaModFix/>
          </a:blip>
          <a:stretch>
            <a:fillRect/>
          </a:stretch>
        </p:blipFill>
        <p:spPr>
          <a:xfrm>
            <a:off x="1374093" y="2587382"/>
            <a:ext cx="367983" cy="585264"/>
          </a:xfrm>
          <a:prstGeom prst="rect">
            <a:avLst/>
          </a:prstGeom>
          <a:noFill/>
          <a:ln>
            <a:noFill/>
          </a:ln>
        </p:spPr>
      </p:pic>
      <p:pic>
        <p:nvPicPr>
          <p:cNvPr id="2094" name="Google Shape;2094;p190"/>
          <p:cNvPicPr preferRelativeResize="0"/>
          <p:nvPr/>
        </p:nvPicPr>
        <p:blipFill>
          <a:blip r:embed="rId11">
            <a:alphaModFix/>
          </a:blip>
          <a:stretch>
            <a:fillRect/>
          </a:stretch>
        </p:blipFill>
        <p:spPr>
          <a:xfrm flipH="1">
            <a:off x="3604069" y="4238352"/>
            <a:ext cx="592867" cy="327105"/>
          </a:xfrm>
          <a:prstGeom prst="rect">
            <a:avLst/>
          </a:prstGeom>
          <a:noFill/>
          <a:ln>
            <a:noFill/>
          </a:ln>
        </p:spPr>
      </p:pic>
      <p:pic>
        <p:nvPicPr>
          <p:cNvPr id="2095" name="Google Shape;2095;p190"/>
          <p:cNvPicPr preferRelativeResize="0"/>
          <p:nvPr/>
        </p:nvPicPr>
        <p:blipFill rotWithShape="1">
          <a:blip r:embed="rId12">
            <a:alphaModFix/>
          </a:blip>
          <a:srcRect b="209" l="0" r="0" t="209"/>
          <a:stretch/>
        </p:blipFill>
        <p:spPr>
          <a:xfrm>
            <a:off x="5991879" y="4148146"/>
            <a:ext cx="488604" cy="486569"/>
          </a:xfrm>
          <a:prstGeom prst="rect">
            <a:avLst/>
          </a:prstGeom>
          <a:noFill/>
          <a:ln>
            <a:noFill/>
          </a:ln>
        </p:spPr>
      </p:pic>
      <p:sp>
        <p:nvSpPr>
          <p:cNvPr id="2096" name="Google Shape;2096;p190"/>
          <p:cNvSpPr txBox="1"/>
          <p:nvPr>
            <p:ph idx="12" type="sldNum"/>
          </p:nvPr>
        </p:nvSpPr>
        <p:spPr>
          <a:xfrm>
            <a:off x="81954" y="6169556"/>
            <a:ext cx="7314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00" name="Shape 2100"/>
        <p:cNvGrpSpPr/>
        <p:nvPr/>
      </p:nvGrpSpPr>
      <p:grpSpPr>
        <a:xfrm>
          <a:off x="0" y="0"/>
          <a:ext cx="0" cy="0"/>
          <a:chOff x="0" y="0"/>
          <a:chExt cx="0" cy="0"/>
        </a:xfrm>
      </p:grpSpPr>
      <p:sp>
        <p:nvSpPr>
          <p:cNvPr id="2101" name="Google Shape;2101;p191"/>
          <p:cNvSpPr/>
          <p:nvPr/>
        </p:nvSpPr>
        <p:spPr>
          <a:xfrm>
            <a:off x="10362873" y="3971440"/>
            <a:ext cx="860700" cy="861000"/>
          </a:xfrm>
          <a:prstGeom prst="ellipse">
            <a:avLst/>
          </a:prstGeom>
          <a:solidFill>
            <a:srgbClr val="FFFFFF"/>
          </a:solidFill>
          <a:ln cap="flat" cmpd="sng" w="9525">
            <a:solidFill>
              <a:srgbClr val="D5D5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191"/>
          <p:cNvSpPr/>
          <p:nvPr/>
        </p:nvSpPr>
        <p:spPr>
          <a:xfrm>
            <a:off x="8098203" y="3971440"/>
            <a:ext cx="860700" cy="861000"/>
          </a:xfrm>
          <a:prstGeom prst="ellipse">
            <a:avLst/>
          </a:prstGeom>
          <a:solidFill>
            <a:srgbClr val="FFFFFF"/>
          </a:solidFill>
          <a:ln cap="flat" cmpd="sng" w="9525">
            <a:solidFill>
              <a:srgbClr val="D5D5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191"/>
          <p:cNvSpPr/>
          <p:nvPr/>
        </p:nvSpPr>
        <p:spPr>
          <a:xfrm>
            <a:off x="5807238" y="3971440"/>
            <a:ext cx="860700" cy="861000"/>
          </a:xfrm>
          <a:prstGeom prst="ellipse">
            <a:avLst/>
          </a:prstGeom>
          <a:solidFill>
            <a:srgbClr val="FFFFFF"/>
          </a:solidFill>
          <a:ln cap="flat" cmpd="sng" w="9525">
            <a:solidFill>
              <a:srgbClr val="D5D5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p191"/>
          <p:cNvSpPr/>
          <p:nvPr/>
        </p:nvSpPr>
        <p:spPr>
          <a:xfrm>
            <a:off x="3470107" y="3971440"/>
            <a:ext cx="860700" cy="861000"/>
          </a:xfrm>
          <a:prstGeom prst="ellipse">
            <a:avLst/>
          </a:prstGeom>
          <a:solidFill>
            <a:srgbClr val="FFFFFF"/>
          </a:solidFill>
          <a:ln cap="flat" cmpd="sng" w="9525">
            <a:solidFill>
              <a:srgbClr val="D5D5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 name="Google Shape;2105;p191"/>
          <p:cNvSpPr/>
          <p:nvPr/>
        </p:nvSpPr>
        <p:spPr>
          <a:xfrm>
            <a:off x="1127693" y="3971440"/>
            <a:ext cx="860700" cy="861000"/>
          </a:xfrm>
          <a:prstGeom prst="ellipse">
            <a:avLst/>
          </a:prstGeom>
          <a:solidFill>
            <a:srgbClr val="FFFFFF"/>
          </a:solidFill>
          <a:ln cap="flat" cmpd="sng" w="9525">
            <a:solidFill>
              <a:srgbClr val="D5D5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191"/>
          <p:cNvSpPr/>
          <p:nvPr/>
        </p:nvSpPr>
        <p:spPr>
          <a:xfrm>
            <a:off x="10362873" y="2449550"/>
            <a:ext cx="860700" cy="861000"/>
          </a:xfrm>
          <a:prstGeom prst="ellipse">
            <a:avLst/>
          </a:prstGeom>
          <a:solidFill>
            <a:srgbClr val="FFFFFF"/>
          </a:solidFill>
          <a:ln cap="flat" cmpd="sng" w="9525">
            <a:solidFill>
              <a:srgbClr val="D5D5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191"/>
          <p:cNvSpPr/>
          <p:nvPr/>
        </p:nvSpPr>
        <p:spPr>
          <a:xfrm>
            <a:off x="8098203" y="2449550"/>
            <a:ext cx="860700" cy="861000"/>
          </a:xfrm>
          <a:prstGeom prst="ellipse">
            <a:avLst/>
          </a:prstGeom>
          <a:solidFill>
            <a:srgbClr val="FFFFFF"/>
          </a:solidFill>
          <a:ln cap="flat" cmpd="sng" w="9525">
            <a:solidFill>
              <a:srgbClr val="D5D5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191"/>
          <p:cNvSpPr/>
          <p:nvPr/>
        </p:nvSpPr>
        <p:spPr>
          <a:xfrm>
            <a:off x="5807238" y="2449550"/>
            <a:ext cx="860700" cy="861000"/>
          </a:xfrm>
          <a:prstGeom prst="ellipse">
            <a:avLst/>
          </a:prstGeom>
          <a:solidFill>
            <a:srgbClr val="FFFFFF"/>
          </a:solidFill>
          <a:ln cap="flat" cmpd="sng" w="9525">
            <a:solidFill>
              <a:srgbClr val="D5D5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p191"/>
          <p:cNvSpPr/>
          <p:nvPr/>
        </p:nvSpPr>
        <p:spPr>
          <a:xfrm>
            <a:off x="3470107" y="2449550"/>
            <a:ext cx="860700" cy="861000"/>
          </a:xfrm>
          <a:prstGeom prst="ellipse">
            <a:avLst/>
          </a:prstGeom>
          <a:solidFill>
            <a:srgbClr val="FFFFFF"/>
          </a:solidFill>
          <a:ln cap="flat" cmpd="sng" w="9525">
            <a:solidFill>
              <a:srgbClr val="D5D5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 name="Google Shape;2110;p191"/>
          <p:cNvSpPr/>
          <p:nvPr/>
        </p:nvSpPr>
        <p:spPr>
          <a:xfrm>
            <a:off x="0" y="1481500"/>
            <a:ext cx="4724100" cy="595800"/>
          </a:xfrm>
          <a:prstGeom prst="rect">
            <a:avLst/>
          </a:prstGeom>
          <a:gradFill>
            <a:gsLst>
              <a:gs pos="0">
                <a:srgbClr val="DDE3E7">
                  <a:alpha val="0"/>
                </a:srgbClr>
              </a:gs>
              <a:gs pos="100000">
                <a:srgbClr val="DDE3E7"/>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1" name="Google Shape;2111;p191"/>
          <p:cNvSpPr/>
          <p:nvPr/>
        </p:nvSpPr>
        <p:spPr>
          <a:xfrm rot="10800000">
            <a:off x="7464950" y="1481625"/>
            <a:ext cx="4724100" cy="595800"/>
          </a:xfrm>
          <a:prstGeom prst="rect">
            <a:avLst/>
          </a:prstGeom>
          <a:gradFill>
            <a:gsLst>
              <a:gs pos="0">
                <a:srgbClr val="DDE3E7">
                  <a:alpha val="0"/>
                </a:srgbClr>
              </a:gs>
              <a:gs pos="100000">
                <a:srgbClr val="DDE3E7"/>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2" name="Google Shape;2112;p191"/>
          <p:cNvSpPr/>
          <p:nvPr/>
        </p:nvSpPr>
        <p:spPr>
          <a:xfrm>
            <a:off x="1127693" y="2449550"/>
            <a:ext cx="860700" cy="861000"/>
          </a:xfrm>
          <a:prstGeom prst="ellipse">
            <a:avLst/>
          </a:prstGeom>
          <a:solidFill>
            <a:srgbClr val="FFFFFF"/>
          </a:solidFill>
          <a:ln cap="flat" cmpd="sng" w="9525">
            <a:solidFill>
              <a:srgbClr val="D5D5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 name="Google Shape;2113;p191"/>
          <p:cNvSpPr txBox="1"/>
          <p:nvPr>
            <p:ph idx="1" type="subTitle"/>
          </p:nvPr>
        </p:nvSpPr>
        <p:spPr>
          <a:xfrm>
            <a:off x="447663" y="55441"/>
            <a:ext cx="51477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None/>
            </a:pPr>
            <a:r>
              <a:rPr lang="en"/>
              <a:t>RED HAT SATELLITE 6.6</a:t>
            </a:r>
            <a:endParaRPr/>
          </a:p>
        </p:txBody>
      </p:sp>
      <p:sp>
        <p:nvSpPr>
          <p:cNvPr id="2114" name="Google Shape;2114;p191"/>
          <p:cNvSpPr txBox="1"/>
          <p:nvPr>
            <p:ph type="title"/>
          </p:nvPr>
        </p:nvSpPr>
        <p:spPr>
          <a:xfrm>
            <a:off x="1752162" y="946000"/>
            <a:ext cx="8684700" cy="5418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Supply chain security</a:t>
            </a:r>
            <a:endParaRPr/>
          </a:p>
        </p:txBody>
      </p:sp>
      <p:sp>
        <p:nvSpPr>
          <p:cNvPr id="2115" name="Google Shape;2115;p191"/>
          <p:cNvSpPr txBox="1"/>
          <p:nvPr/>
        </p:nvSpPr>
        <p:spPr>
          <a:xfrm>
            <a:off x="775006" y="1523450"/>
            <a:ext cx="10638900" cy="54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rgbClr val="EE0000"/>
                </a:solidFill>
                <a:latin typeface="Overpass SemiBold"/>
                <a:ea typeface="Overpass SemiBold"/>
                <a:cs typeface="Overpass SemiBold"/>
                <a:sym typeface="Overpass SemiBold"/>
              </a:rPr>
              <a:t>The package is </a:t>
            </a:r>
            <a:r>
              <a:rPr lang="en" sz="1600">
                <a:solidFill>
                  <a:srgbClr val="EE0000"/>
                </a:solidFill>
                <a:latin typeface="Overpass SemiBold"/>
                <a:ea typeface="Overpass SemiBold"/>
                <a:cs typeface="Overpass SemiBold"/>
                <a:sym typeface="Overpass SemiBold"/>
              </a:rPr>
              <a:t>thoroughly</a:t>
            </a:r>
            <a:r>
              <a:rPr lang="en" sz="1600">
                <a:solidFill>
                  <a:srgbClr val="EE0000"/>
                </a:solidFill>
                <a:latin typeface="Overpass SemiBold"/>
                <a:ea typeface="Overpass SemiBold"/>
                <a:cs typeface="Overpass SemiBold"/>
                <a:sym typeface="Overpass SemiBold"/>
              </a:rPr>
              <a:t> analyzed and the used crypto libraries are critically reviewed.</a:t>
            </a:r>
            <a:endParaRPr sz="1600">
              <a:solidFill>
                <a:srgbClr val="EE0000"/>
              </a:solidFill>
              <a:latin typeface="Overpass SemiBold"/>
              <a:ea typeface="Overpass SemiBold"/>
              <a:cs typeface="Overpass SemiBold"/>
              <a:sym typeface="Overpass SemiBold"/>
            </a:endParaRPr>
          </a:p>
        </p:txBody>
      </p:sp>
      <p:sp>
        <p:nvSpPr>
          <p:cNvPr id="2116" name="Google Shape;2116;p191"/>
          <p:cNvSpPr txBox="1"/>
          <p:nvPr/>
        </p:nvSpPr>
        <p:spPr>
          <a:xfrm>
            <a:off x="380905" y="3315801"/>
            <a:ext cx="2354400" cy="43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200">
                <a:solidFill>
                  <a:schemeClr val="dk1"/>
                </a:solidFill>
                <a:latin typeface="Overpass Light"/>
                <a:ea typeface="Overpass Light"/>
                <a:cs typeface="Overpass Light"/>
                <a:sym typeface="Overpass Light"/>
              </a:rPr>
              <a:t>Upstream community leadership</a:t>
            </a:r>
            <a:endParaRPr sz="1200">
              <a:solidFill>
                <a:schemeClr val="dk1"/>
              </a:solidFill>
              <a:latin typeface="Overpass Light"/>
              <a:ea typeface="Overpass Light"/>
              <a:cs typeface="Overpass Light"/>
              <a:sym typeface="Overpass Light"/>
            </a:endParaRPr>
          </a:p>
          <a:p>
            <a:pPr indent="0" lvl="0" marL="0" rtl="0" algn="ctr">
              <a:spcBef>
                <a:spcPts val="0"/>
              </a:spcBef>
              <a:spcAft>
                <a:spcPts val="0"/>
              </a:spcAft>
              <a:buNone/>
            </a:pPr>
            <a:r>
              <a:t/>
            </a:r>
            <a:endParaRPr sz="1200">
              <a:latin typeface="Overpass Light"/>
              <a:ea typeface="Overpass Light"/>
              <a:cs typeface="Overpass Light"/>
              <a:sym typeface="Overpass Light"/>
            </a:endParaRPr>
          </a:p>
        </p:txBody>
      </p:sp>
      <p:sp>
        <p:nvSpPr>
          <p:cNvPr id="2117" name="Google Shape;2117;p191"/>
          <p:cNvSpPr txBox="1"/>
          <p:nvPr/>
        </p:nvSpPr>
        <p:spPr>
          <a:xfrm>
            <a:off x="2722844" y="3315801"/>
            <a:ext cx="2354400" cy="43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Overpass Light"/>
                <a:ea typeface="Overpass Light"/>
                <a:cs typeface="Overpass Light"/>
                <a:sym typeface="Overpass Light"/>
              </a:rPr>
              <a:t>Red Hat bugzilla</a:t>
            </a:r>
            <a:endParaRPr sz="1200">
              <a:latin typeface="Overpass Light"/>
              <a:ea typeface="Overpass Light"/>
              <a:cs typeface="Overpass Light"/>
              <a:sym typeface="Overpass Light"/>
            </a:endParaRPr>
          </a:p>
          <a:p>
            <a:pPr indent="0" lvl="0" marL="0" rtl="0" algn="ctr">
              <a:spcBef>
                <a:spcPts val="0"/>
              </a:spcBef>
              <a:spcAft>
                <a:spcPts val="0"/>
              </a:spcAft>
              <a:buNone/>
            </a:pPr>
            <a:r>
              <a:rPr lang="en" sz="1200">
                <a:latin typeface="Overpass Light"/>
                <a:ea typeface="Overpass Light"/>
                <a:cs typeface="Overpass Light"/>
                <a:sym typeface="Overpass Light"/>
              </a:rPr>
              <a:t>package review</a:t>
            </a:r>
            <a:endParaRPr sz="1200">
              <a:latin typeface="Overpass Light"/>
              <a:ea typeface="Overpass Light"/>
              <a:cs typeface="Overpass Light"/>
              <a:sym typeface="Overpass Light"/>
            </a:endParaRPr>
          </a:p>
        </p:txBody>
      </p:sp>
      <p:sp>
        <p:nvSpPr>
          <p:cNvPr id="2118" name="Google Shape;2118;p191"/>
          <p:cNvSpPr txBox="1"/>
          <p:nvPr/>
        </p:nvSpPr>
        <p:spPr>
          <a:xfrm>
            <a:off x="5065682" y="3315801"/>
            <a:ext cx="2354400" cy="43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050">
                <a:solidFill>
                  <a:srgbClr val="3C4043"/>
                </a:solidFill>
                <a:highlight>
                  <a:srgbClr val="FFFFFF"/>
                </a:highlight>
                <a:latin typeface="Roboto"/>
                <a:ea typeface="Roboto"/>
                <a:cs typeface="Roboto"/>
                <a:sym typeface="Roboto"/>
              </a:rPr>
              <a:t>Packages tracked for release in Fedora®</a:t>
            </a:r>
            <a:endParaRPr sz="1200">
              <a:latin typeface="Overpass Light"/>
              <a:ea typeface="Overpass Light"/>
              <a:cs typeface="Overpass Light"/>
              <a:sym typeface="Overpass Light"/>
            </a:endParaRPr>
          </a:p>
        </p:txBody>
      </p:sp>
      <p:sp>
        <p:nvSpPr>
          <p:cNvPr id="2119" name="Google Shape;2119;p191"/>
          <p:cNvSpPr txBox="1"/>
          <p:nvPr/>
        </p:nvSpPr>
        <p:spPr>
          <a:xfrm>
            <a:off x="7332353" y="3315801"/>
            <a:ext cx="2354400" cy="43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Overpass Light"/>
                <a:ea typeface="Overpass Light"/>
                <a:cs typeface="Overpass Light"/>
                <a:sym typeface="Overpass Light"/>
              </a:rPr>
              <a:t>Some packages are selected for </a:t>
            </a:r>
            <a:r>
              <a:rPr lang="en" sz="1200">
                <a:latin typeface="Overpass Light"/>
                <a:ea typeface="Overpass Light"/>
                <a:cs typeface="Overpass Light"/>
                <a:sym typeface="Overpass Light"/>
              </a:rPr>
              <a:t>Red Hat</a:t>
            </a:r>
            <a:r>
              <a:rPr baseline="30000" lang="en" sz="1200">
                <a:latin typeface="Overpass Light"/>
                <a:ea typeface="Overpass Light"/>
                <a:cs typeface="Overpass Light"/>
                <a:sym typeface="Overpass Light"/>
              </a:rPr>
              <a:t>®</a:t>
            </a:r>
            <a:r>
              <a:rPr lang="en" sz="1200">
                <a:latin typeface="Overpass Light"/>
                <a:ea typeface="Overpass Light"/>
                <a:cs typeface="Overpass Light"/>
                <a:sym typeface="Overpass Light"/>
              </a:rPr>
              <a:t> </a:t>
            </a:r>
            <a:r>
              <a:rPr lang="en" sz="1200">
                <a:latin typeface="Overpass Light"/>
                <a:ea typeface="Overpass Light"/>
                <a:cs typeface="Overpass Light"/>
                <a:sym typeface="Overpass Light"/>
              </a:rPr>
              <a:t>Enterprise Linux</a:t>
            </a:r>
            <a:r>
              <a:rPr baseline="30000" lang="en" sz="1200">
                <a:solidFill>
                  <a:schemeClr val="dk1"/>
                </a:solidFill>
                <a:latin typeface="Overpass Light"/>
                <a:ea typeface="Overpass Light"/>
                <a:cs typeface="Overpass Light"/>
                <a:sym typeface="Overpass Light"/>
              </a:rPr>
              <a:t>®</a:t>
            </a:r>
            <a:endParaRPr sz="1200">
              <a:latin typeface="Overpass Light"/>
              <a:ea typeface="Overpass Light"/>
              <a:cs typeface="Overpass Light"/>
              <a:sym typeface="Overpass Light"/>
            </a:endParaRPr>
          </a:p>
        </p:txBody>
      </p:sp>
      <p:cxnSp>
        <p:nvCxnSpPr>
          <p:cNvPr id="2120" name="Google Shape;2120;p191"/>
          <p:cNvCxnSpPr/>
          <p:nvPr/>
        </p:nvCxnSpPr>
        <p:spPr>
          <a:xfrm>
            <a:off x="2303486" y="2880077"/>
            <a:ext cx="732000" cy="0"/>
          </a:xfrm>
          <a:prstGeom prst="straightConnector1">
            <a:avLst/>
          </a:prstGeom>
          <a:noFill/>
          <a:ln cap="flat" cmpd="sng" w="9525">
            <a:solidFill>
              <a:srgbClr val="9E9E9E"/>
            </a:solidFill>
            <a:prstDash val="solid"/>
            <a:round/>
            <a:headEnd len="med" w="med" type="none"/>
            <a:tailEnd len="med" w="med" type="triangle"/>
          </a:ln>
        </p:spPr>
      </p:cxnSp>
      <p:cxnSp>
        <p:nvCxnSpPr>
          <p:cNvPr id="2121" name="Google Shape;2121;p191"/>
          <p:cNvCxnSpPr/>
          <p:nvPr/>
        </p:nvCxnSpPr>
        <p:spPr>
          <a:xfrm>
            <a:off x="4667345" y="2880077"/>
            <a:ext cx="732000" cy="0"/>
          </a:xfrm>
          <a:prstGeom prst="straightConnector1">
            <a:avLst/>
          </a:prstGeom>
          <a:noFill/>
          <a:ln cap="flat" cmpd="sng" w="9525">
            <a:solidFill>
              <a:srgbClr val="9E9E9E"/>
            </a:solidFill>
            <a:prstDash val="solid"/>
            <a:round/>
            <a:headEnd len="med" w="med" type="none"/>
            <a:tailEnd len="med" w="med" type="triangle"/>
          </a:ln>
        </p:spPr>
      </p:cxnSp>
      <p:cxnSp>
        <p:nvCxnSpPr>
          <p:cNvPr id="2122" name="Google Shape;2122;p191"/>
          <p:cNvCxnSpPr/>
          <p:nvPr/>
        </p:nvCxnSpPr>
        <p:spPr>
          <a:xfrm>
            <a:off x="7010158" y="2880077"/>
            <a:ext cx="732000" cy="0"/>
          </a:xfrm>
          <a:prstGeom prst="straightConnector1">
            <a:avLst/>
          </a:prstGeom>
          <a:noFill/>
          <a:ln cap="flat" cmpd="sng" w="9525">
            <a:solidFill>
              <a:srgbClr val="9E9E9E"/>
            </a:solidFill>
            <a:prstDash val="solid"/>
            <a:round/>
            <a:headEnd len="med" w="med" type="none"/>
            <a:tailEnd len="med" w="med" type="triangle"/>
          </a:ln>
        </p:spPr>
      </p:cxnSp>
      <p:pic>
        <p:nvPicPr>
          <p:cNvPr id="2123" name="Google Shape;2123;p191"/>
          <p:cNvPicPr preferRelativeResize="0"/>
          <p:nvPr/>
        </p:nvPicPr>
        <p:blipFill rotWithShape="1">
          <a:blip r:embed="rId3">
            <a:alphaModFix/>
          </a:blip>
          <a:srcRect b="-403" l="-2181" r="-2191" t="-413"/>
          <a:stretch/>
        </p:blipFill>
        <p:spPr>
          <a:xfrm>
            <a:off x="8207802" y="2582188"/>
            <a:ext cx="641628" cy="595800"/>
          </a:xfrm>
          <a:prstGeom prst="rect">
            <a:avLst/>
          </a:prstGeom>
          <a:noFill/>
          <a:ln>
            <a:noFill/>
          </a:ln>
        </p:spPr>
      </p:pic>
      <p:pic>
        <p:nvPicPr>
          <p:cNvPr id="2124" name="Google Shape;2124;p191"/>
          <p:cNvPicPr preferRelativeResize="0"/>
          <p:nvPr/>
        </p:nvPicPr>
        <p:blipFill>
          <a:blip r:embed="rId4">
            <a:alphaModFix/>
          </a:blip>
          <a:stretch>
            <a:fillRect/>
          </a:stretch>
        </p:blipFill>
        <p:spPr>
          <a:xfrm>
            <a:off x="10499898" y="2624471"/>
            <a:ext cx="586733" cy="511101"/>
          </a:xfrm>
          <a:prstGeom prst="rect">
            <a:avLst/>
          </a:prstGeom>
          <a:noFill/>
          <a:ln>
            <a:noFill/>
          </a:ln>
        </p:spPr>
      </p:pic>
      <p:pic>
        <p:nvPicPr>
          <p:cNvPr id="2125" name="Google Shape;2125;p191"/>
          <p:cNvPicPr preferRelativeResize="0"/>
          <p:nvPr/>
        </p:nvPicPr>
        <p:blipFill>
          <a:blip r:embed="rId5">
            <a:alphaModFix/>
          </a:blip>
          <a:stretch>
            <a:fillRect/>
          </a:stretch>
        </p:blipFill>
        <p:spPr>
          <a:xfrm>
            <a:off x="10501955" y="4096001"/>
            <a:ext cx="582645" cy="507012"/>
          </a:xfrm>
          <a:prstGeom prst="rect">
            <a:avLst/>
          </a:prstGeom>
          <a:noFill/>
          <a:ln>
            <a:noFill/>
          </a:ln>
        </p:spPr>
      </p:pic>
      <p:pic>
        <p:nvPicPr>
          <p:cNvPr id="2126" name="Google Shape;2126;p191"/>
          <p:cNvPicPr preferRelativeResize="0"/>
          <p:nvPr/>
        </p:nvPicPr>
        <p:blipFill>
          <a:blip r:embed="rId6">
            <a:alphaModFix/>
          </a:blip>
          <a:stretch>
            <a:fillRect/>
          </a:stretch>
        </p:blipFill>
        <p:spPr>
          <a:xfrm>
            <a:off x="8355053" y="4096013"/>
            <a:ext cx="367986" cy="590833"/>
          </a:xfrm>
          <a:prstGeom prst="rect">
            <a:avLst/>
          </a:prstGeom>
          <a:noFill/>
          <a:ln>
            <a:noFill/>
          </a:ln>
        </p:spPr>
      </p:pic>
      <p:pic>
        <p:nvPicPr>
          <p:cNvPr id="2127" name="Google Shape;2127;p191"/>
          <p:cNvPicPr preferRelativeResize="0"/>
          <p:nvPr/>
        </p:nvPicPr>
        <p:blipFill>
          <a:blip r:embed="rId7">
            <a:alphaModFix/>
          </a:blip>
          <a:stretch>
            <a:fillRect/>
          </a:stretch>
        </p:blipFill>
        <p:spPr>
          <a:xfrm>
            <a:off x="1264734" y="4161668"/>
            <a:ext cx="586733" cy="480435"/>
          </a:xfrm>
          <a:prstGeom prst="rect">
            <a:avLst/>
          </a:prstGeom>
          <a:noFill/>
          <a:ln>
            <a:noFill/>
          </a:ln>
        </p:spPr>
      </p:pic>
      <p:pic>
        <p:nvPicPr>
          <p:cNvPr id="2128" name="Google Shape;2128;p191"/>
          <p:cNvPicPr preferRelativeResize="0"/>
          <p:nvPr/>
        </p:nvPicPr>
        <p:blipFill rotWithShape="1">
          <a:blip r:embed="rId8">
            <a:alphaModFix/>
          </a:blip>
          <a:srcRect b="-3659" l="-5580" r="-5580" t="-3659"/>
          <a:stretch/>
        </p:blipFill>
        <p:spPr>
          <a:xfrm>
            <a:off x="5952885" y="2554390"/>
            <a:ext cx="582654" cy="651370"/>
          </a:xfrm>
          <a:prstGeom prst="rect">
            <a:avLst/>
          </a:prstGeom>
          <a:noFill/>
          <a:ln>
            <a:noFill/>
          </a:ln>
        </p:spPr>
      </p:pic>
      <p:pic>
        <p:nvPicPr>
          <p:cNvPr id="2129" name="Google Shape;2129;p191"/>
          <p:cNvPicPr preferRelativeResize="0"/>
          <p:nvPr/>
        </p:nvPicPr>
        <p:blipFill rotWithShape="1">
          <a:blip r:embed="rId9">
            <a:alphaModFix/>
          </a:blip>
          <a:srcRect b="-5766" l="-5879" r="-5890" t="-5766"/>
          <a:stretch/>
        </p:blipFill>
        <p:spPr>
          <a:xfrm>
            <a:off x="3599325" y="2538593"/>
            <a:ext cx="582654" cy="665870"/>
          </a:xfrm>
          <a:prstGeom prst="rect">
            <a:avLst/>
          </a:prstGeom>
          <a:noFill/>
          <a:ln>
            <a:noFill/>
          </a:ln>
        </p:spPr>
      </p:pic>
      <p:pic>
        <p:nvPicPr>
          <p:cNvPr id="2130" name="Google Shape;2130;p191"/>
          <p:cNvPicPr preferRelativeResize="0"/>
          <p:nvPr/>
        </p:nvPicPr>
        <p:blipFill>
          <a:blip r:embed="rId10">
            <a:alphaModFix/>
          </a:blip>
          <a:stretch>
            <a:fillRect/>
          </a:stretch>
        </p:blipFill>
        <p:spPr>
          <a:xfrm>
            <a:off x="1374093" y="2587382"/>
            <a:ext cx="367983" cy="585264"/>
          </a:xfrm>
          <a:prstGeom prst="rect">
            <a:avLst/>
          </a:prstGeom>
          <a:noFill/>
          <a:ln>
            <a:noFill/>
          </a:ln>
        </p:spPr>
      </p:pic>
      <p:pic>
        <p:nvPicPr>
          <p:cNvPr id="2131" name="Google Shape;2131;p191"/>
          <p:cNvPicPr preferRelativeResize="0"/>
          <p:nvPr/>
        </p:nvPicPr>
        <p:blipFill>
          <a:blip r:embed="rId11">
            <a:alphaModFix/>
          </a:blip>
          <a:stretch>
            <a:fillRect/>
          </a:stretch>
        </p:blipFill>
        <p:spPr>
          <a:xfrm flipH="1">
            <a:off x="3604069" y="4238352"/>
            <a:ext cx="592867" cy="327105"/>
          </a:xfrm>
          <a:prstGeom prst="rect">
            <a:avLst/>
          </a:prstGeom>
          <a:noFill/>
          <a:ln>
            <a:noFill/>
          </a:ln>
        </p:spPr>
      </p:pic>
      <p:pic>
        <p:nvPicPr>
          <p:cNvPr id="2132" name="Google Shape;2132;p191"/>
          <p:cNvPicPr preferRelativeResize="0"/>
          <p:nvPr/>
        </p:nvPicPr>
        <p:blipFill rotWithShape="1">
          <a:blip r:embed="rId12">
            <a:alphaModFix/>
          </a:blip>
          <a:srcRect b="209" l="0" r="0" t="209"/>
          <a:stretch/>
        </p:blipFill>
        <p:spPr>
          <a:xfrm>
            <a:off x="5991879" y="4148146"/>
            <a:ext cx="488604" cy="486569"/>
          </a:xfrm>
          <a:prstGeom prst="rect">
            <a:avLst/>
          </a:prstGeom>
          <a:noFill/>
          <a:ln>
            <a:noFill/>
          </a:ln>
        </p:spPr>
      </p:pic>
      <p:sp>
        <p:nvSpPr>
          <p:cNvPr id="2133" name="Google Shape;2133;p191"/>
          <p:cNvSpPr txBox="1"/>
          <p:nvPr>
            <p:ph idx="12" type="sldNum"/>
          </p:nvPr>
        </p:nvSpPr>
        <p:spPr>
          <a:xfrm>
            <a:off x="81954" y="6169556"/>
            <a:ext cx="7314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37" name="Shape 2137"/>
        <p:cNvGrpSpPr/>
        <p:nvPr/>
      </p:nvGrpSpPr>
      <p:grpSpPr>
        <a:xfrm>
          <a:off x="0" y="0"/>
          <a:ext cx="0" cy="0"/>
          <a:chOff x="0" y="0"/>
          <a:chExt cx="0" cy="0"/>
        </a:xfrm>
      </p:grpSpPr>
      <p:sp>
        <p:nvSpPr>
          <p:cNvPr id="2138" name="Google Shape;2138;p192"/>
          <p:cNvSpPr/>
          <p:nvPr/>
        </p:nvSpPr>
        <p:spPr>
          <a:xfrm>
            <a:off x="10362873" y="3971440"/>
            <a:ext cx="860700" cy="861000"/>
          </a:xfrm>
          <a:prstGeom prst="ellipse">
            <a:avLst/>
          </a:prstGeom>
          <a:solidFill>
            <a:srgbClr val="FFFFFF"/>
          </a:solidFill>
          <a:ln cap="flat" cmpd="sng" w="9525">
            <a:solidFill>
              <a:srgbClr val="D5D5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9" name="Google Shape;2139;p192"/>
          <p:cNvSpPr/>
          <p:nvPr/>
        </p:nvSpPr>
        <p:spPr>
          <a:xfrm>
            <a:off x="8098203" y="3971440"/>
            <a:ext cx="860700" cy="861000"/>
          </a:xfrm>
          <a:prstGeom prst="ellipse">
            <a:avLst/>
          </a:prstGeom>
          <a:solidFill>
            <a:srgbClr val="FFFFFF"/>
          </a:solidFill>
          <a:ln cap="flat" cmpd="sng" w="9525">
            <a:solidFill>
              <a:srgbClr val="D5D5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192"/>
          <p:cNvSpPr/>
          <p:nvPr/>
        </p:nvSpPr>
        <p:spPr>
          <a:xfrm>
            <a:off x="5807238" y="3971440"/>
            <a:ext cx="860700" cy="861000"/>
          </a:xfrm>
          <a:prstGeom prst="ellipse">
            <a:avLst/>
          </a:prstGeom>
          <a:solidFill>
            <a:srgbClr val="FFFFFF"/>
          </a:solidFill>
          <a:ln cap="flat" cmpd="sng" w="9525">
            <a:solidFill>
              <a:srgbClr val="D5D5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1" name="Google Shape;2141;p192"/>
          <p:cNvSpPr/>
          <p:nvPr/>
        </p:nvSpPr>
        <p:spPr>
          <a:xfrm>
            <a:off x="3470107" y="3971440"/>
            <a:ext cx="860700" cy="861000"/>
          </a:xfrm>
          <a:prstGeom prst="ellipse">
            <a:avLst/>
          </a:prstGeom>
          <a:solidFill>
            <a:srgbClr val="FFFFFF"/>
          </a:solidFill>
          <a:ln cap="flat" cmpd="sng" w="9525">
            <a:solidFill>
              <a:srgbClr val="D5D5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192"/>
          <p:cNvSpPr/>
          <p:nvPr/>
        </p:nvSpPr>
        <p:spPr>
          <a:xfrm>
            <a:off x="1127693" y="3971440"/>
            <a:ext cx="860700" cy="861000"/>
          </a:xfrm>
          <a:prstGeom prst="ellipse">
            <a:avLst/>
          </a:prstGeom>
          <a:solidFill>
            <a:srgbClr val="FFFFFF"/>
          </a:solidFill>
          <a:ln cap="flat" cmpd="sng" w="9525">
            <a:solidFill>
              <a:srgbClr val="D5D5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p192"/>
          <p:cNvSpPr/>
          <p:nvPr/>
        </p:nvSpPr>
        <p:spPr>
          <a:xfrm>
            <a:off x="10362873" y="2449550"/>
            <a:ext cx="860700" cy="861000"/>
          </a:xfrm>
          <a:prstGeom prst="ellipse">
            <a:avLst/>
          </a:prstGeom>
          <a:solidFill>
            <a:srgbClr val="FFFFFF"/>
          </a:solidFill>
          <a:ln cap="flat" cmpd="sng" w="9525">
            <a:solidFill>
              <a:srgbClr val="D5D5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 name="Google Shape;2144;p192"/>
          <p:cNvSpPr/>
          <p:nvPr/>
        </p:nvSpPr>
        <p:spPr>
          <a:xfrm>
            <a:off x="8098203" y="2449550"/>
            <a:ext cx="860700" cy="861000"/>
          </a:xfrm>
          <a:prstGeom prst="ellipse">
            <a:avLst/>
          </a:prstGeom>
          <a:solidFill>
            <a:srgbClr val="FFFFFF"/>
          </a:solidFill>
          <a:ln cap="flat" cmpd="sng" w="9525">
            <a:solidFill>
              <a:srgbClr val="D5D5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5" name="Google Shape;2145;p192"/>
          <p:cNvSpPr/>
          <p:nvPr/>
        </p:nvSpPr>
        <p:spPr>
          <a:xfrm>
            <a:off x="5807238" y="2449550"/>
            <a:ext cx="860700" cy="861000"/>
          </a:xfrm>
          <a:prstGeom prst="ellipse">
            <a:avLst/>
          </a:prstGeom>
          <a:solidFill>
            <a:srgbClr val="FFFFFF"/>
          </a:solidFill>
          <a:ln cap="flat" cmpd="sng" w="9525">
            <a:solidFill>
              <a:srgbClr val="D5D5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6" name="Google Shape;2146;p192"/>
          <p:cNvSpPr/>
          <p:nvPr/>
        </p:nvSpPr>
        <p:spPr>
          <a:xfrm>
            <a:off x="3470107" y="2449550"/>
            <a:ext cx="860700" cy="861000"/>
          </a:xfrm>
          <a:prstGeom prst="ellipse">
            <a:avLst/>
          </a:prstGeom>
          <a:solidFill>
            <a:srgbClr val="FFFFFF"/>
          </a:solidFill>
          <a:ln cap="flat" cmpd="sng" w="9525">
            <a:solidFill>
              <a:srgbClr val="D5D5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7" name="Google Shape;2147;p192"/>
          <p:cNvSpPr/>
          <p:nvPr/>
        </p:nvSpPr>
        <p:spPr>
          <a:xfrm>
            <a:off x="0" y="1481500"/>
            <a:ext cx="4724100" cy="595800"/>
          </a:xfrm>
          <a:prstGeom prst="rect">
            <a:avLst/>
          </a:prstGeom>
          <a:gradFill>
            <a:gsLst>
              <a:gs pos="0">
                <a:srgbClr val="DDE3E7">
                  <a:alpha val="0"/>
                </a:srgbClr>
              </a:gs>
              <a:gs pos="100000">
                <a:srgbClr val="DDE3E7"/>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 name="Google Shape;2148;p192"/>
          <p:cNvSpPr/>
          <p:nvPr/>
        </p:nvSpPr>
        <p:spPr>
          <a:xfrm rot="10800000">
            <a:off x="7464950" y="1481625"/>
            <a:ext cx="4724100" cy="595800"/>
          </a:xfrm>
          <a:prstGeom prst="rect">
            <a:avLst/>
          </a:prstGeom>
          <a:gradFill>
            <a:gsLst>
              <a:gs pos="0">
                <a:srgbClr val="DDE3E7">
                  <a:alpha val="0"/>
                </a:srgbClr>
              </a:gs>
              <a:gs pos="100000">
                <a:srgbClr val="DDE3E7"/>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192"/>
          <p:cNvSpPr/>
          <p:nvPr/>
        </p:nvSpPr>
        <p:spPr>
          <a:xfrm>
            <a:off x="1127693" y="2449550"/>
            <a:ext cx="860700" cy="861000"/>
          </a:xfrm>
          <a:prstGeom prst="ellipse">
            <a:avLst/>
          </a:prstGeom>
          <a:solidFill>
            <a:srgbClr val="FFFFFF"/>
          </a:solidFill>
          <a:ln cap="flat" cmpd="sng" w="9525">
            <a:solidFill>
              <a:srgbClr val="D5D5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192"/>
          <p:cNvSpPr txBox="1"/>
          <p:nvPr>
            <p:ph idx="1" type="subTitle"/>
          </p:nvPr>
        </p:nvSpPr>
        <p:spPr>
          <a:xfrm>
            <a:off x="447663" y="55441"/>
            <a:ext cx="51477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None/>
            </a:pPr>
            <a:r>
              <a:rPr lang="en"/>
              <a:t>RED HAT SATELLITE 6.6</a:t>
            </a:r>
            <a:endParaRPr/>
          </a:p>
        </p:txBody>
      </p:sp>
      <p:sp>
        <p:nvSpPr>
          <p:cNvPr id="2151" name="Google Shape;2151;p192"/>
          <p:cNvSpPr txBox="1"/>
          <p:nvPr>
            <p:ph type="title"/>
          </p:nvPr>
        </p:nvSpPr>
        <p:spPr>
          <a:xfrm>
            <a:off x="1752162" y="946000"/>
            <a:ext cx="8684700" cy="5418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Supply chain security</a:t>
            </a:r>
            <a:endParaRPr/>
          </a:p>
        </p:txBody>
      </p:sp>
      <p:sp>
        <p:nvSpPr>
          <p:cNvPr id="2152" name="Google Shape;2152;p192"/>
          <p:cNvSpPr txBox="1"/>
          <p:nvPr/>
        </p:nvSpPr>
        <p:spPr>
          <a:xfrm>
            <a:off x="775006" y="1599650"/>
            <a:ext cx="10638900" cy="54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600">
                <a:solidFill>
                  <a:srgbClr val="EE0000"/>
                </a:solidFill>
                <a:latin typeface="Overpass SemiBold"/>
                <a:ea typeface="Overpass SemiBold"/>
                <a:cs typeface="Overpass SemiBold"/>
                <a:sym typeface="Overpass SemiBold"/>
              </a:rPr>
              <a:t>Code is scanned and issues are identified and addressed to prevent security flaws. Issues are reported and addressed via upstream open source projects.</a:t>
            </a:r>
            <a:endParaRPr sz="1600">
              <a:solidFill>
                <a:srgbClr val="EE0000"/>
              </a:solidFill>
              <a:latin typeface="Overpass SemiBold"/>
              <a:ea typeface="Overpass SemiBold"/>
              <a:cs typeface="Overpass SemiBold"/>
              <a:sym typeface="Overpass SemiBold"/>
            </a:endParaRPr>
          </a:p>
          <a:p>
            <a:pPr indent="0" lvl="0" marL="0" rtl="0" algn="ctr">
              <a:spcBef>
                <a:spcPts val="0"/>
              </a:spcBef>
              <a:spcAft>
                <a:spcPts val="0"/>
              </a:spcAft>
              <a:buNone/>
            </a:pPr>
            <a:r>
              <a:t/>
            </a:r>
            <a:endParaRPr sz="1600">
              <a:solidFill>
                <a:srgbClr val="EE0000"/>
              </a:solidFill>
              <a:latin typeface="Overpass SemiBold"/>
              <a:ea typeface="Overpass SemiBold"/>
              <a:cs typeface="Overpass SemiBold"/>
              <a:sym typeface="Overpass SemiBold"/>
            </a:endParaRPr>
          </a:p>
        </p:txBody>
      </p:sp>
      <p:sp>
        <p:nvSpPr>
          <p:cNvPr id="2153" name="Google Shape;2153;p192"/>
          <p:cNvSpPr txBox="1"/>
          <p:nvPr/>
        </p:nvSpPr>
        <p:spPr>
          <a:xfrm>
            <a:off x="380905" y="3315801"/>
            <a:ext cx="2354400" cy="43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200">
                <a:solidFill>
                  <a:schemeClr val="dk1"/>
                </a:solidFill>
                <a:latin typeface="Overpass Light"/>
                <a:ea typeface="Overpass Light"/>
                <a:cs typeface="Overpass Light"/>
                <a:sym typeface="Overpass Light"/>
              </a:rPr>
              <a:t>Upstream community leadership</a:t>
            </a:r>
            <a:endParaRPr sz="1200">
              <a:solidFill>
                <a:schemeClr val="dk1"/>
              </a:solidFill>
              <a:latin typeface="Overpass Light"/>
              <a:ea typeface="Overpass Light"/>
              <a:cs typeface="Overpass Light"/>
              <a:sym typeface="Overpass Light"/>
            </a:endParaRPr>
          </a:p>
          <a:p>
            <a:pPr indent="0" lvl="0" marL="0" rtl="0" algn="ctr">
              <a:spcBef>
                <a:spcPts val="0"/>
              </a:spcBef>
              <a:spcAft>
                <a:spcPts val="0"/>
              </a:spcAft>
              <a:buNone/>
            </a:pPr>
            <a:r>
              <a:t/>
            </a:r>
            <a:endParaRPr sz="1200">
              <a:latin typeface="Overpass Light"/>
              <a:ea typeface="Overpass Light"/>
              <a:cs typeface="Overpass Light"/>
              <a:sym typeface="Overpass Light"/>
            </a:endParaRPr>
          </a:p>
        </p:txBody>
      </p:sp>
      <p:sp>
        <p:nvSpPr>
          <p:cNvPr id="2154" name="Google Shape;2154;p192"/>
          <p:cNvSpPr txBox="1"/>
          <p:nvPr/>
        </p:nvSpPr>
        <p:spPr>
          <a:xfrm>
            <a:off x="2722844" y="3315801"/>
            <a:ext cx="2354400" cy="43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Overpass Light"/>
                <a:ea typeface="Overpass Light"/>
                <a:cs typeface="Overpass Light"/>
                <a:sym typeface="Overpass Light"/>
              </a:rPr>
              <a:t>Red Hat bugzilla</a:t>
            </a:r>
            <a:endParaRPr sz="1200">
              <a:latin typeface="Overpass Light"/>
              <a:ea typeface="Overpass Light"/>
              <a:cs typeface="Overpass Light"/>
              <a:sym typeface="Overpass Light"/>
            </a:endParaRPr>
          </a:p>
          <a:p>
            <a:pPr indent="0" lvl="0" marL="0" rtl="0" algn="ctr">
              <a:spcBef>
                <a:spcPts val="0"/>
              </a:spcBef>
              <a:spcAft>
                <a:spcPts val="0"/>
              </a:spcAft>
              <a:buNone/>
            </a:pPr>
            <a:r>
              <a:rPr lang="en" sz="1200">
                <a:latin typeface="Overpass Light"/>
                <a:ea typeface="Overpass Light"/>
                <a:cs typeface="Overpass Light"/>
                <a:sym typeface="Overpass Light"/>
              </a:rPr>
              <a:t>package review</a:t>
            </a:r>
            <a:endParaRPr sz="1200">
              <a:latin typeface="Overpass Light"/>
              <a:ea typeface="Overpass Light"/>
              <a:cs typeface="Overpass Light"/>
              <a:sym typeface="Overpass Light"/>
            </a:endParaRPr>
          </a:p>
        </p:txBody>
      </p:sp>
      <p:sp>
        <p:nvSpPr>
          <p:cNvPr id="2155" name="Google Shape;2155;p192"/>
          <p:cNvSpPr txBox="1"/>
          <p:nvPr/>
        </p:nvSpPr>
        <p:spPr>
          <a:xfrm>
            <a:off x="5065682" y="3315801"/>
            <a:ext cx="2354400" cy="43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050">
                <a:solidFill>
                  <a:srgbClr val="3C4043"/>
                </a:solidFill>
                <a:highlight>
                  <a:srgbClr val="FFFFFF"/>
                </a:highlight>
                <a:latin typeface="Roboto"/>
                <a:ea typeface="Roboto"/>
                <a:cs typeface="Roboto"/>
                <a:sym typeface="Roboto"/>
              </a:rPr>
              <a:t>Packages tracked for release in Fedora®</a:t>
            </a:r>
            <a:endParaRPr sz="1200">
              <a:latin typeface="Overpass Light"/>
              <a:ea typeface="Overpass Light"/>
              <a:cs typeface="Overpass Light"/>
              <a:sym typeface="Overpass Light"/>
            </a:endParaRPr>
          </a:p>
        </p:txBody>
      </p:sp>
      <p:sp>
        <p:nvSpPr>
          <p:cNvPr id="2156" name="Google Shape;2156;p192"/>
          <p:cNvSpPr txBox="1"/>
          <p:nvPr/>
        </p:nvSpPr>
        <p:spPr>
          <a:xfrm>
            <a:off x="7332353" y="3315801"/>
            <a:ext cx="2354400" cy="43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Overpass Light"/>
                <a:ea typeface="Overpass Light"/>
                <a:cs typeface="Overpass Light"/>
                <a:sym typeface="Overpass Light"/>
              </a:rPr>
              <a:t>Some packages are selected for </a:t>
            </a:r>
            <a:r>
              <a:rPr lang="en" sz="1200">
                <a:solidFill>
                  <a:schemeClr val="dk1"/>
                </a:solidFill>
                <a:latin typeface="Overpass Light"/>
                <a:ea typeface="Overpass Light"/>
                <a:cs typeface="Overpass Light"/>
                <a:sym typeface="Overpass Light"/>
              </a:rPr>
              <a:t>Red Hat</a:t>
            </a:r>
            <a:r>
              <a:rPr baseline="30000" lang="en" sz="1200">
                <a:solidFill>
                  <a:schemeClr val="dk1"/>
                </a:solidFill>
                <a:latin typeface="Overpass Light"/>
                <a:ea typeface="Overpass Light"/>
                <a:cs typeface="Overpass Light"/>
                <a:sym typeface="Overpass Light"/>
              </a:rPr>
              <a:t>®</a:t>
            </a:r>
            <a:r>
              <a:rPr lang="en" sz="1200">
                <a:solidFill>
                  <a:schemeClr val="dk1"/>
                </a:solidFill>
                <a:latin typeface="Overpass Light"/>
                <a:ea typeface="Overpass Light"/>
                <a:cs typeface="Overpass Light"/>
                <a:sym typeface="Overpass Light"/>
              </a:rPr>
              <a:t> Enterprise Linux</a:t>
            </a:r>
            <a:r>
              <a:rPr baseline="30000" lang="en" sz="1200">
                <a:solidFill>
                  <a:schemeClr val="dk1"/>
                </a:solidFill>
                <a:latin typeface="Overpass Light"/>
                <a:ea typeface="Overpass Light"/>
                <a:cs typeface="Overpass Light"/>
                <a:sym typeface="Overpass Light"/>
              </a:rPr>
              <a:t>®</a:t>
            </a:r>
            <a:endParaRPr sz="1200">
              <a:solidFill>
                <a:schemeClr val="dk1"/>
              </a:solidFill>
              <a:latin typeface="Overpass Light"/>
              <a:ea typeface="Overpass Light"/>
              <a:cs typeface="Overpass Light"/>
              <a:sym typeface="Overpass Light"/>
            </a:endParaRPr>
          </a:p>
          <a:p>
            <a:pPr indent="0" lvl="0" marL="0" rtl="0" algn="ctr">
              <a:spcBef>
                <a:spcPts val="0"/>
              </a:spcBef>
              <a:spcAft>
                <a:spcPts val="0"/>
              </a:spcAft>
              <a:buNone/>
            </a:pPr>
            <a:r>
              <a:t/>
            </a:r>
            <a:endParaRPr sz="1200">
              <a:latin typeface="Overpass Light"/>
              <a:ea typeface="Overpass Light"/>
              <a:cs typeface="Overpass Light"/>
              <a:sym typeface="Overpass Light"/>
            </a:endParaRPr>
          </a:p>
        </p:txBody>
      </p:sp>
      <p:sp>
        <p:nvSpPr>
          <p:cNvPr id="2157" name="Google Shape;2157;p192"/>
          <p:cNvSpPr txBox="1"/>
          <p:nvPr/>
        </p:nvSpPr>
        <p:spPr>
          <a:xfrm>
            <a:off x="9616056" y="3315801"/>
            <a:ext cx="2354400" cy="43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Overpass Light"/>
                <a:ea typeface="Overpass Light"/>
                <a:cs typeface="Overpass Light"/>
                <a:sym typeface="Overpass Light"/>
              </a:rPr>
              <a:t>Static code analysis</a:t>
            </a:r>
            <a:endParaRPr sz="1200">
              <a:latin typeface="Overpass Light"/>
              <a:ea typeface="Overpass Light"/>
              <a:cs typeface="Overpass Light"/>
              <a:sym typeface="Overpass Light"/>
            </a:endParaRPr>
          </a:p>
          <a:p>
            <a:pPr indent="0" lvl="0" marL="0" rtl="0" algn="ctr">
              <a:spcBef>
                <a:spcPts val="0"/>
              </a:spcBef>
              <a:spcAft>
                <a:spcPts val="0"/>
              </a:spcAft>
              <a:buNone/>
            </a:pPr>
            <a:r>
              <a:t/>
            </a:r>
            <a:endParaRPr sz="1200">
              <a:latin typeface="Overpass Light"/>
              <a:ea typeface="Overpass Light"/>
              <a:cs typeface="Overpass Light"/>
              <a:sym typeface="Overpass Light"/>
            </a:endParaRPr>
          </a:p>
          <a:p>
            <a:pPr indent="0" lvl="0" marL="0" rtl="0" algn="ctr">
              <a:spcBef>
                <a:spcPts val="0"/>
              </a:spcBef>
              <a:spcAft>
                <a:spcPts val="0"/>
              </a:spcAft>
              <a:buNone/>
            </a:pPr>
            <a:r>
              <a:t/>
            </a:r>
            <a:endParaRPr sz="1200">
              <a:latin typeface="Overpass Light"/>
              <a:ea typeface="Overpass Light"/>
              <a:cs typeface="Overpass Light"/>
              <a:sym typeface="Overpass Light"/>
            </a:endParaRPr>
          </a:p>
        </p:txBody>
      </p:sp>
      <p:cxnSp>
        <p:nvCxnSpPr>
          <p:cNvPr id="2158" name="Google Shape;2158;p192"/>
          <p:cNvCxnSpPr/>
          <p:nvPr/>
        </p:nvCxnSpPr>
        <p:spPr>
          <a:xfrm>
            <a:off x="2303486" y="2880077"/>
            <a:ext cx="732000" cy="0"/>
          </a:xfrm>
          <a:prstGeom prst="straightConnector1">
            <a:avLst/>
          </a:prstGeom>
          <a:noFill/>
          <a:ln cap="flat" cmpd="sng" w="9525">
            <a:solidFill>
              <a:srgbClr val="9E9E9E"/>
            </a:solidFill>
            <a:prstDash val="solid"/>
            <a:round/>
            <a:headEnd len="med" w="med" type="none"/>
            <a:tailEnd len="med" w="med" type="triangle"/>
          </a:ln>
        </p:spPr>
      </p:cxnSp>
      <p:cxnSp>
        <p:nvCxnSpPr>
          <p:cNvPr id="2159" name="Google Shape;2159;p192"/>
          <p:cNvCxnSpPr/>
          <p:nvPr/>
        </p:nvCxnSpPr>
        <p:spPr>
          <a:xfrm>
            <a:off x="4667345" y="2880077"/>
            <a:ext cx="732000" cy="0"/>
          </a:xfrm>
          <a:prstGeom prst="straightConnector1">
            <a:avLst/>
          </a:prstGeom>
          <a:noFill/>
          <a:ln cap="flat" cmpd="sng" w="9525">
            <a:solidFill>
              <a:srgbClr val="9E9E9E"/>
            </a:solidFill>
            <a:prstDash val="solid"/>
            <a:round/>
            <a:headEnd len="med" w="med" type="none"/>
            <a:tailEnd len="med" w="med" type="triangle"/>
          </a:ln>
        </p:spPr>
      </p:cxnSp>
      <p:cxnSp>
        <p:nvCxnSpPr>
          <p:cNvPr id="2160" name="Google Shape;2160;p192"/>
          <p:cNvCxnSpPr/>
          <p:nvPr/>
        </p:nvCxnSpPr>
        <p:spPr>
          <a:xfrm>
            <a:off x="7010158" y="2880077"/>
            <a:ext cx="732000" cy="0"/>
          </a:xfrm>
          <a:prstGeom prst="straightConnector1">
            <a:avLst/>
          </a:prstGeom>
          <a:noFill/>
          <a:ln cap="flat" cmpd="sng" w="9525">
            <a:solidFill>
              <a:srgbClr val="9E9E9E"/>
            </a:solidFill>
            <a:prstDash val="solid"/>
            <a:round/>
            <a:headEnd len="med" w="med" type="none"/>
            <a:tailEnd len="med" w="med" type="triangle"/>
          </a:ln>
        </p:spPr>
      </p:cxnSp>
      <p:cxnSp>
        <p:nvCxnSpPr>
          <p:cNvPr id="2161" name="Google Shape;2161;p192"/>
          <p:cNvCxnSpPr/>
          <p:nvPr/>
        </p:nvCxnSpPr>
        <p:spPr>
          <a:xfrm>
            <a:off x="9314907" y="2880077"/>
            <a:ext cx="732000" cy="0"/>
          </a:xfrm>
          <a:prstGeom prst="straightConnector1">
            <a:avLst/>
          </a:prstGeom>
          <a:noFill/>
          <a:ln cap="flat" cmpd="sng" w="9525">
            <a:solidFill>
              <a:srgbClr val="9E9E9E"/>
            </a:solidFill>
            <a:prstDash val="solid"/>
            <a:round/>
            <a:headEnd len="med" w="med" type="none"/>
            <a:tailEnd len="med" w="med" type="triangle"/>
          </a:ln>
        </p:spPr>
      </p:cxnSp>
      <p:pic>
        <p:nvPicPr>
          <p:cNvPr id="2162" name="Google Shape;2162;p192"/>
          <p:cNvPicPr preferRelativeResize="0"/>
          <p:nvPr/>
        </p:nvPicPr>
        <p:blipFill rotWithShape="1">
          <a:blip r:embed="rId3">
            <a:alphaModFix/>
          </a:blip>
          <a:srcRect b="0" l="317" r="327" t="0"/>
          <a:stretch/>
        </p:blipFill>
        <p:spPr>
          <a:xfrm>
            <a:off x="10499898" y="2624471"/>
            <a:ext cx="586735" cy="511101"/>
          </a:xfrm>
          <a:prstGeom prst="rect">
            <a:avLst/>
          </a:prstGeom>
          <a:noFill/>
          <a:ln>
            <a:noFill/>
          </a:ln>
        </p:spPr>
      </p:pic>
      <p:pic>
        <p:nvPicPr>
          <p:cNvPr id="2163" name="Google Shape;2163;p192"/>
          <p:cNvPicPr preferRelativeResize="0"/>
          <p:nvPr/>
        </p:nvPicPr>
        <p:blipFill>
          <a:blip r:embed="rId4">
            <a:alphaModFix/>
          </a:blip>
          <a:stretch>
            <a:fillRect/>
          </a:stretch>
        </p:blipFill>
        <p:spPr>
          <a:xfrm>
            <a:off x="10501955" y="4096001"/>
            <a:ext cx="582645" cy="507012"/>
          </a:xfrm>
          <a:prstGeom prst="rect">
            <a:avLst/>
          </a:prstGeom>
          <a:noFill/>
          <a:ln>
            <a:noFill/>
          </a:ln>
        </p:spPr>
      </p:pic>
      <p:pic>
        <p:nvPicPr>
          <p:cNvPr id="2164" name="Google Shape;2164;p192"/>
          <p:cNvPicPr preferRelativeResize="0"/>
          <p:nvPr/>
        </p:nvPicPr>
        <p:blipFill>
          <a:blip r:embed="rId5">
            <a:alphaModFix/>
          </a:blip>
          <a:stretch>
            <a:fillRect/>
          </a:stretch>
        </p:blipFill>
        <p:spPr>
          <a:xfrm>
            <a:off x="8355053" y="4096013"/>
            <a:ext cx="367986" cy="590833"/>
          </a:xfrm>
          <a:prstGeom prst="rect">
            <a:avLst/>
          </a:prstGeom>
          <a:noFill/>
          <a:ln>
            <a:noFill/>
          </a:ln>
        </p:spPr>
      </p:pic>
      <p:pic>
        <p:nvPicPr>
          <p:cNvPr id="2165" name="Google Shape;2165;p192"/>
          <p:cNvPicPr preferRelativeResize="0"/>
          <p:nvPr/>
        </p:nvPicPr>
        <p:blipFill>
          <a:blip r:embed="rId6">
            <a:alphaModFix/>
          </a:blip>
          <a:stretch>
            <a:fillRect/>
          </a:stretch>
        </p:blipFill>
        <p:spPr>
          <a:xfrm>
            <a:off x="1264734" y="4161668"/>
            <a:ext cx="586733" cy="480435"/>
          </a:xfrm>
          <a:prstGeom prst="rect">
            <a:avLst/>
          </a:prstGeom>
          <a:noFill/>
          <a:ln>
            <a:noFill/>
          </a:ln>
        </p:spPr>
      </p:pic>
      <p:pic>
        <p:nvPicPr>
          <p:cNvPr id="2166" name="Google Shape;2166;p192"/>
          <p:cNvPicPr preferRelativeResize="0"/>
          <p:nvPr/>
        </p:nvPicPr>
        <p:blipFill rotWithShape="1">
          <a:blip r:embed="rId7">
            <a:alphaModFix/>
          </a:blip>
          <a:srcRect b="-403" l="-2181" r="-2191" t="-413"/>
          <a:stretch/>
        </p:blipFill>
        <p:spPr>
          <a:xfrm>
            <a:off x="8207802" y="2582188"/>
            <a:ext cx="641628" cy="595800"/>
          </a:xfrm>
          <a:prstGeom prst="rect">
            <a:avLst/>
          </a:prstGeom>
          <a:noFill/>
          <a:ln>
            <a:noFill/>
          </a:ln>
        </p:spPr>
      </p:pic>
      <p:pic>
        <p:nvPicPr>
          <p:cNvPr id="2167" name="Google Shape;2167;p192"/>
          <p:cNvPicPr preferRelativeResize="0"/>
          <p:nvPr/>
        </p:nvPicPr>
        <p:blipFill rotWithShape="1">
          <a:blip r:embed="rId8">
            <a:alphaModFix/>
          </a:blip>
          <a:srcRect b="-3659" l="-5580" r="-5580" t="-3659"/>
          <a:stretch/>
        </p:blipFill>
        <p:spPr>
          <a:xfrm>
            <a:off x="5952885" y="2554390"/>
            <a:ext cx="582654" cy="651370"/>
          </a:xfrm>
          <a:prstGeom prst="rect">
            <a:avLst/>
          </a:prstGeom>
          <a:noFill/>
          <a:ln>
            <a:noFill/>
          </a:ln>
        </p:spPr>
      </p:pic>
      <p:pic>
        <p:nvPicPr>
          <p:cNvPr id="2168" name="Google Shape;2168;p192"/>
          <p:cNvPicPr preferRelativeResize="0"/>
          <p:nvPr/>
        </p:nvPicPr>
        <p:blipFill rotWithShape="1">
          <a:blip r:embed="rId9">
            <a:alphaModFix/>
          </a:blip>
          <a:srcRect b="-5766" l="-5879" r="-5890" t="-5766"/>
          <a:stretch/>
        </p:blipFill>
        <p:spPr>
          <a:xfrm>
            <a:off x="3599325" y="2538593"/>
            <a:ext cx="582654" cy="665870"/>
          </a:xfrm>
          <a:prstGeom prst="rect">
            <a:avLst/>
          </a:prstGeom>
          <a:noFill/>
          <a:ln>
            <a:noFill/>
          </a:ln>
        </p:spPr>
      </p:pic>
      <p:pic>
        <p:nvPicPr>
          <p:cNvPr id="2169" name="Google Shape;2169;p192"/>
          <p:cNvPicPr preferRelativeResize="0"/>
          <p:nvPr/>
        </p:nvPicPr>
        <p:blipFill>
          <a:blip r:embed="rId10">
            <a:alphaModFix/>
          </a:blip>
          <a:stretch>
            <a:fillRect/>
          </a:stretch>
        </p:blipFill>
        <p:spPr>
          <a:xfrm>
            <a:off x="1374093" y="2587382"/>
            <a:ext cx="367983" cy="585264"/>
          </a:xfrm>
          <a:prstGeom prst="rect">
            <a:avLst/>
          </a:prstGeom>
          <a:noFill/>
          <a:ln>
            <a:noFill/>
          </a:ln>
        </p:spPr>
      </p:pic>
      <p:pic>
        <p:nvPicPr>
          <p:cNvPr id="2170" name="Google Shape;2170;p192"/>
          <p:cNvPicPr preferRelativeResize="0"/>
          <p:nvPr/>
        </p:nvPicPr>
        <p:blipFill>
          <a:blip r:embed="rId11">
            <a:alphaModFix/>
          </a:blip>
          <a:stretch>
            <a:fillRect/>
          </a:stretch>
        </p:blipFill>
        <p:spPr>
          <a:xfrm flipH="1">
            <a:off x="3604069" y="4238352"/>
            <a:ext cx="592867" cy="327105"/>
          </a:xfrm>
          <a:prstGeom prst="rect">
            <a:avLst/>
          </a:prstGeom>
          <a:noFill/>
          <a:ln>
            <a:noFill/>
          </a:ln>
        </p:spPr>
      </p:pic>
      <p:pic>
        <p:nvPicPr>
          <p:cNvPr id="2171" name="Google Shape;2171;p192"/>
          <p:cNvPicPr preferRelativeResize="0"/>
          <p:nvPr/>
        </p:nvPicPr>
        <p:blipFill rotWithShape="1">
          <a:blip r:embed="rId12">
            <a:alphaModFix/>
          </a:blip>
          <a:srcRect b="209" l="0" r="0" t="209"/>
          <a:stretch/>
        </p:blipFill>
        <p:spPr>
          <a:xfrm>
            <a:off x="5991879" y="4148146"/>
            <a:ext cx="488604" cy="486569"/>
          </a:xfrm>
          <a:prstGeom prst="rect">
            <a:avLst/>
          </a:prstGeom>
          <a:noFill/>
          <a:ln>
            <a:noFill/>
          </a:ln>
        </p:spPr>
      </p:pic>
      <p:sp>
        <p:nvSpPr>
          <p:cNvPr id="2172" name="Google Shape;2172;p192"/>
          <p:cNvSpPr txBox="1"/>
          <p:nvPr>
            <p:ph idx="12" type="sldNum"/>
          </p:nvPr>
        </p:nvSpPr>
        <p:spPr>
          <a:xfrm>
            <a:off x="81954" y="6169556"/>
            <a:ext cx="7314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2" name="Shape 1102"/>
        <p:cNvGrpSpPr/>
        <p:nvPr/>
      </p:nvGrpSpPr>
      <p:grpSpPr>
        <a:xfrm>
          <a:off x="0" y="0"/>
          <a:ext cx="0" cy="0"/>
          <a:chOff x="0" y="0"/>
          <a:chExt cx="0" cy="0"/>
        </a:xfrm>
      </p:grpSpPr>
      <p:sp>
        <p:nvSpPr>
          <p:cNvPr id="1103" name="Google Shape;1103;p130"/>
          <p:cNvSpPr txBox="1"/>
          <p:nvPr>
            <p:ph type="title"/>
          </p:nvPr>
        </p:nvSpPr>
        <p:spPr>
          <a:xfrm>
            <a:off x="447663" y="1084561"/>
            <a:ext cx="6822900" cy="2105100"/>
          </a:xfrm>
          <a:prstGeom prst="rect">
            <a:avLst/>
          </a:prstGeom>
        </p:spPr>
        <p:txBody>
          <a:bodyPr anchorCtr="0" anchor="t" bIns="91650" lIns="439925" spcFirstLastPara="1" rIns="91650" wrap="square" tIns="91650">
            <a:noAutofit/>
          </a:bodyPr>
          <a:lstStyle/>
          <a:p>
            <a:pPr indent="0" lvl="0" marL="0" rtl="0" algn="l">
              <a:spcBef>
                <a:spcPts val="0"/>
              </a:spcBef>
              <a:spcAft>
                <a:spcPts val="0"/>
              </a:spcAft>
              <a:buNone/>
            </a:pPr>
            <a:r>
              <a:rPr lang="en"/>
              <a:t>Introduction to Satellite</a:t>
            </a:r>
            <a:endParaRPr/>
          </a:p>
        </p:txBody>
      </p:sp>
      <p:sp>
        <p:nvSpPr>
          <p:cNvPr id="1104" name="Google Shape;1104;p130"/>
          <p:cNvSpPr txBox="1"/>
          <p:nvPr>
            <p:ph idx="2" type="subTitle"/>
          </p:nvPr>
        </p:nvSpPr>
        <p:spPr>
          <a:xfrm>
            <a:off x="9249136" y="1743719"/>
            <a:ext cx="2124000" cy="3309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105" name="Google Shape;1105;p130"/>
          <p:cNvSpPr txBox="1"/>
          <p:nvPr>
            <p:ph idx="1" type="subTitle"/>
          </p:nvPr>
        </p:nvSpPr>
        <p:spPr>
          <a:xfrm>
            <a:off x="447663" y="55441"/>
            <a:ext cx="5147700" cy="816300"/>
          </a:xfrm>
          <a:prstGeom prst="rect">
            <a:avLst/>
          </a:prstGeom>
        </p:spPr>
        <p:txBody>
          <a:bodyPr anchorCtr="0" anchor="ctr" bIns="91650" lIns="439925" spcFirstLastPara="1" rIns="91650" wrap="square" tIns="91650">
            <a:noAutofit/>
          </a:bodyPr>
          <a:lstStyle/>
          <a:p>
            <a:pPr indent="0" lvl="0" marL="0" rtl="0" algn="l">
              <a:spcBef>
                <a:spcPts val="0"/>
              </a:spcBef>
              <a:spcAft>
                <a:spcPts val="0"/>
              </a:spcAft>
              <a:buClr>
                <a:schemeClr val="dk1"/>
              </a:buClr>
              <a:buSzPts val="1100"/>
              <a:buFont typeface="Arial"/>
              <a:buNone/>
            </a:pPr>
            <a:r>
              <a:rPr lang="en">
                <a:solidFill>
                  <a:srgbClr val="FFFFFF"/>
                </a:solidFill>
              </a:rPr>
              <a:t>Red Hat Satellite</a:t>
            </a:r>
            <a:endParaRPr>
              <a:solidFill>
                <a:srgbClr val="FFFFFF"/>
              </a:solidFill>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76" name="Shape 2176"/>
        <p:cNvGrpSpPr/>
        <p:nvPr/>
      </p:nvGrpSpPr>
      <p:grpSpPr>
        <a:xfrm>
          <a:off x="0" y="0"/>
          <a:ext cx="0" cy="0"/>
          <a:chOff x="0" y="0"/>
          <a:chExt cx="0" cy="0"/>
        </a:xfrm>
      </p:grpSpPr>
      <p:sp>
        <p:nvSpPr>
          <p:cNvPr id="2177" name="Google Shape;2177;p193"/>
          <p:cNvSpPr/>
          <p:nvPr/>
        </p:nvSpPr>
        <p:spPr>
          <a:xfrm>
            <a:off x="10362873" y="3971440"/>
            <a:ext cx="860700" cy="861000"/>
          </a:xfrm>
          <a:prstGeom prst="ellipse">
            <a:avLst/>
          </a:prstGeom>
          <a:solidFill>
            <a:srgbClr val="FFFFFF"/>
          </a:solidFill>
          <a:ln cap="flat" cmpd="sng" w="9525">
            <a:solidFill>
              <a:srgbClr val="D5D5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8" name="Google Shape;2178;p193"/>
          <p:cNvSpPr/>
          <p:nvPr/>
        </p:nvSpPr>
        <p:spPr>
          <a:xfrm>
            <a:off x="8098203" y="3971440"/>
            <a:ext cx="860700" cy="861000"/>
          </a:xfrm>
          <a:prstGeom prst="ellipse">
            <a:avLst/>
          </a:prstGeom>
          <a:solidFill>
            <a:srgbClr val="FFFFFF"/>
          </a:solidFill>
          <a:ln cap="flat" cmpd="sng" w="9525">
            <a:solidFill>
              <a:srgbClr val="D5D5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9" name="Google Shape;2179;p193"/>
          <p:cNvSpPr/>
          <p:nvPr/>
        </p:nvSpPr>
        <p:spPr>
          <a:xfrm>
            <a:off x="5807238" y="3971440"/>
            <a:ext cx="860700" cy="861000"/>
          </a:xfrm>
          <a:prstGeom prst="ellipse">
            <a:avLst/>
          </a:prstGeom>
          <a:solidFill>
            <a:srgbClr val="FFFFFF"/>
          </a:solidFill>
          <a:ln cap="flat" cmpd="sng" w="9525">
            <a:solidFill>
              <a:srgbClr val="D5D5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0" name="Google Shape;2180;p193"/>
          <p:cNvSpPr/>
          <p:nvPr/>
        </p:nvSpPr>
        <p:spPr>
          <a:xfrm>
            <a:off x="3470107" y="3971440"/>
            <a:ext cx="860700" cy="861000"/>
          </a:xfrm>
          <a:prstGeom prst="ellipse">
            <a:avLst/>
          </a:prstGeom>
          <a:solidFill>
            <a:srgbClr val="FFFFFF"/>
          </a:solidFill>
          <a:ln cap="flat" cmpd="sng" w="9525">
            <a:solidFill>
              <a:srgbClr val="D5D5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193"/>
          <p:cNvSpPr/>
          <p:nvPr/>
        </p:nvSpPr>
        <p:spPr>
          <a:xfrm>
            <a:off x="1127693" y="3971440"/>
            <a:ext cx="860700" cy="861000"/>
          </a:xfrm>
          <a:prstGeom prst="ellipse">
            <a:avLst/>
          </a:prstGeom>
          <a:solidFill>
            <a:srgbClr val="FFFFFF"/>
          </a:solidFill>
          <a:ln cap="flat" cmpd="sng" w="9525">
            <a:solidFill>
              <a:srgbClr val="D5D5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 name="Google Shape;2182;p193"/>
          <p:cNvSpPr/>
          <p:nvPr/>
        </p:nvSpPr>
        <p:spPr>
          <a:xfrm>
            <a:off x="10362873" y="2449550"/>
            <a:ext cx="860700" cy="861000"/>
          </a:xfrm>
          <a:prstGeom prst="ellipse">
            <a:avLst/>
          </a:prstGeom>
          <a:solidFill>
            <a:srgbClr val="FFFFFF"/>
          </a:solidFill>
          <a:ln cap="flat" cmpd="sng" w="9525">
            <a:solidFill>
              <a:srgbClr val="D5D5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p193"/>
          <p:cNvSpPr/>
          <p:nvPr/>
        </p:nvSpPr>
        <p:spPr>
          <a:xfrm>
            <a:off x="8098203" y="2449550"/>
            <a:ext cx="860700" cy="861000"/>
          </a:xfrm>
          <a:prstGeom prst="ellipse">
            <a:avLst/>
          </a:prstGeom>
          <a:solidFill>
            <a:srgbClr val="FFFFFF"/>
          </a:solidFill>
          <a:ln cap="flat" cmpd="sng" w="9525">
            <a:solidFill>
              <a:srgbClr val="D5D5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 name="Google Shape;2184;p193"/>
          <p:cNvSpPr/>
          <p:nvPr/>
        </p:nvSpPr>
        <p:spPr>
          <a:xfrm>
            <a:off x="5807238" y="2449550"/>
            <a:ext cx="860700" cy="861000"/>
          </a:xfrm>
          <a:prstGeom prst="ellipse">
            <a:avLst/>
          </a:prstGeom>
          <a:solidFill>
            <a:srgbClr val="FFFFFF"/>
          </a:solidFill>
          <a:ln cap="flat" cmpd="sng" w="9525">
            <a:solidFill>
              <a:srgbClr val="D5D5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193"/>
          <p:cNvSpPr/>
          <p:nvPr/>
        </p:nvSpPr>
        <p:spPr>
          <a:xfrm>
            <a:off x="3470107" y="2449550"/>
            <a:ext cx="860700" cy="861000"/>
          </a:xfrm>
          <a:prstGeom prst="ellipse">
            <a:avLst/>
          </a:prstGeom>
          <a:solidFill>
            <a:srgbClr val="FFFFFF"/>
          </a:solidFill>
          <a:ln cap="flat" cmpd="sng" w="9525">
            <a:solidFill>
              <a:srgbClr val="D5D5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193"/>
          <p:cNvSpPr/>
          <p:nvPr/>
        </p:nvSpPr>
        <p:spPr>
          <a:xfrm>
            <a:off x="0" y="1481500"/>
            <a:ext cx="4724100" cy="595800"/>
          </a:xfrm>
          <a:prstGeom prst="rect">
            <a:avLst/>
          </a:prstGeom>
          <a:gradFill>
            <a:gsLst>
              <a:gs pos="0">
                <a:srgbClr val="DDE3E7">
                  <a:alpha val="0"/>
                </a:srgbClr>
              </a:gs>
              <a:gs pos="100000">
                <a:srgbClr val="DDE3E7"/>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 name="Google Shape;2187;p193"/>
          <p:cNvSpPr/>
          <p:nvPr/>
        </p:nvSpPr>
        <p:spPr>
          <a:xfrm rot="10800000">
            <a:off x="7464950" y="1481625"/>
            <a:ext cx="4724100" cy="595800"/>
          </a:xfrm>
          <a:prstGeom prst="rect">
            <a:avLst/>
          </a:prstGeom>
          <a:gradFill>
            <a:gsLst>
              <a:gs pos="0">
                <a:srgbClr val="DDE3E7">
                  <a:alpha val="0"/>
                </a:srgbClr>
              </a:gs>
              <a:gs pos="100000">
                <a:srgbClr val="DDE3E7"/>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8" name="Google Shape;2188;p193"/>
          <p:cNvSpPr/>
          <p:nvPr/>
        </p:nvSpPr>
        <p:spPr>
          <a:xfrm>
            <a:off x="1127693" y="2449550"/>
            <a:ext cx="860700" cy="861000"/>
          </a:xfrm>
          <a:prstGeom prst="ellipse">
            <a:avLst/>
          </a:prstGeom>
          <a:solidFill>
            <a:srgbClr val="FFFFFF"/>
          </a:solidFill>
          <a:ln cap="flat" cmpd="sng" w="9525">
            <a:solidFill>
              <a:srgbClr val="D5D5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 name="Google Shape;2189;p193"/>
          <p:cNvSpPr txBox="1"/>
          <p:nvPr>
            <p:ph idx="1" type="subTitle"/>
          </p:nvPr>
        </p:nvSpPr>
        <p:spPr>
          <a:xfrm>
            <a:off x="447663" y="55441"/>
            <a:ext cx="51477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None/>
            </a:pPr>
            <a:r>
              <a:rPr lang="en"/>
              <a:t>RED HAT SATELLITE 6.6</a:t>
            </a:r>
            <a:endParaRPr/>
          </a:p>
        </p:txBody>
      </p:sp>
      <p:sp>
        <p:nvSpPr>
          <p:cNvPr id="2190" name="Google Shape;2190;p193"/>
          <p:cNvSpPr txBox="1"/>
          <p:nvPr>
            <p:ph type="title"/>
          </p:nvPr>
        </p:nvSpPr>
        <p:spPr>
          <a:xfrm>
            <a:off x="1752162" y="946000"/>
            <a:ext cx="8684700" cy="5418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Supply chain security</a:t>
            </a:r>
            <a:endParaRPr/>
          </a:p>
        </p:txBody>
      </p:sp>
      <p:sp>
        <p:nvSpPr>
          <p:cNvPr id="2191" name="Google Shape;2191;p193"/>
          <p:cNvSpPr txBox="1"/>
          <p:nvPr/>
        </p:nvSpPr>
        <p:spPr>
          <a:xfrm>
            <a:off x="0" y="1523450"/>
            <a:ext cx="12189000" cy="54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rgbClr val="EE0000"/>
                </a:solidFill>
                <a:latin typeface="Overpass SemiBold"/>
                <a:ea typeface="Overpass SemiBold"/>
                <a:cs typeface="Overpass SemiBold"/>
                <a:sym typeface="Overpass SemiBold"/>
              </a:rPr>
              <a:t>ASLR, PIE, and RELRO flags set for stack protection.*</a:t>
            </a:r>
            <a:endParaRPr sz="1600">
              <a:solidFill>
                <a:srgbClr val="EE0000"/>
              </a:solidFill>
              <a:latin typeface="Overpass SemiBold"/>
              <a:ea typeface="Overpass SemiBold"/>
              <a:cs typeface="Overpass SemiBold"/>
              <a:sym typeface="Overpass SemiBold"/>
            </a:endParaRPr>
          </a:p>
        </p:txBody>
      </p:sp>
      <p:sp>
        <p:nvSpPr>
          <p:cNvPr id="2192" name="Google Shape;2192;p193"/>
          <p:cNvSpPr txBox="1"/>
          <p:nvPr/>
        </p:nvSpPr>
        <p:spPr>
          <a:xfrm>
            <a:off x="380905" y="3315801"/>
            <a:ext cx="2354400" cy="43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200">
                <a:solidFill>
                  <a:schemeClr val="dk1"/>
                </a:solidFill>
                <a:latin typeface="Overpass Light"/>
                <a:ea typeface="Overpass Light"/>
                <a:cs typeface="Overpass Light"/>
                <a:sym typeface="Overpass Light"/>
              </a:rPr>
              <a:t>Upstream community leadership</a:t>
            </a:r>
            <a:endParaRPr sz="1200">
              <a:solidFill>
                <a:schemeClr val="dk1"/>
              </a:solidFill>
              <a:latin typeface="Overpass Light"/>
              <a:ea typeface="Overpass Light"/>
              <a:cs typeface="Overpass Light"/>
              <a:sym typeface="Overpass Light"/>
            </a:endParaRPr>
          </a:p>
          <a:p>
            <a:pPr indent="0" lvl="0" marL="0" rtl="0" algn="ctr">
              <a:spcBef>
                <a:spcPts val="0"/>
              </a:spcBef>
              <a:spcAft>
                <a:spcPts val="0"/>
              </a:spcAft>
              <a:buNone/>
            </a:pPr>
            <a:r>
              <a:t/>
            </a:r>
            <a:endParaRPr sz="1200">
              <a:latin typeface="Overpass Light"/>
              <a:ea typeface="Overpass Light"/>
              <a:cs typeface="Overpass Light"/>
              <a:sym typeface="Overpass Light"/>
            </a:endParaRPr>
          </a:p>
        </p:txBody>
      </p:sp>
      <p:sp>
        <p:nvSpPr>
          <p:cNvPr id="2193" name="Google Shape;2193;p193"/>
          <p:cNvSpPr txBox="1"/>
          <p:nvPr/>
        </p:nvSpPr>
        <p:spPr>
          <a:xfrm>
            <a:off x="2722844" y="3315801"/>
            <a:ext cx="2354400" cy="43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Overpass Light"/>
                <a:ea typeface="Overpass Light"/>
                <a:cs typeface="Overpass Light"/>
                <a:sym typeface="Overpass Light"/>
              </a:rPr>
              <a:t>Red Hat bugzilla</a:t>
            </a:r>
            <a:endParaRPr sz="1200">
              <a:latin typeface="Overpass Light"/>
              <a:ea typeface="Overpass Light"/>
              <a:cs typeface="Overpass Light"/>
              <a:sym typeface="Overpass Light"/>
            </a:endParaRPr>
          </a:p>
          <a:p>
            <a:pPr indent="0" lvl="0" marL="0" rtl="0" algn="ctr">
              <a:spcBef>
                <a:spcPts val="0"/>
              </a:spcBef>
              <a:spcAft>
                <a:spcPts val="0"/>
              </a:spcAft>
              <a:buNone/>
            </a:pPr>
            <a:r>
              <a:rPr lang="en" sz="1200">
                <a:latin typeface="Overpass Light"/>
                <a:ea typeface="Overpass Light"/>
                <a:cs typeface="Overpass Light"/>
                <a:sym typeface="Overpass Light"/>
              </a:rPr>
              <a:t>package review</a:t>
            </a:r>
            <a:endParaRPr sz="1200">
              <a:latin typeface="Overpass Light"/>
              <a:ea typeface="Overpass Light"/>
              <a:cs typeface="Overpass Light"/>
              <a:sym typeface="Overpass Light"/>
            </a:endParaRPr>
          </a:p>
        </p:txBody>
      </p:sp>
      <p:sp>
        <p:nvSpPr>
          <p:cNvPr id="2194" name="Google Shape;2194;p193"/>
          <p:cNvSpPr txBox="1"/>
          <p:nvPr/>
        </p:nvSpPr>
        <p:spPr>
          <a:xfrm>
            <a:off x="5065682" y="3315801"/>
            <a:ext cx="2354400" cy="43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050">
                <a:solidFill>
                  <a:srgbClr val="3C4043"/>
                </a:solidFill>
                <a:highlight>
                  <a:srgbClr val="FFFFFF"/>
                </a:highlight>
                <a:latin typeface="Roboto"/>
                <a:ea typeface="Roboto"/>
                <a:cs typeface="Roboto"/>
                <a:sym typeface="Roboto"/>
              </a:rPr>
              <a:t>Packages tracked for release in Fedora®</a:t>
            </a:r>
            <a:endParaRPr sz="1200">
              <a:latin typeface="Overpass Light"/>
              <a:ea typeface="Overpass Light"/>
              <a:cs typeface="Overpass Light"/>
              <a:sym typeface="Overpass Light"/>
            </a:endParaRPr>
          </a:p>
        </p:txBody>
      </p:sp>
      <p:sp>
        <p:nvSpPr>
          <p:cNvPr id="2195" name="Google Shape;2195;p193"/>
          <p:cNvSpPr txBox="1"/>
          <p:nvPr/>
        </p:nvSpPr>
        <p:spPr>
          <a:xfrm>
            <a:off x="7332353" y="3315801"/>
            <a:ext cx="2354400" cy="43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Overpass Light"/>
                <a:ea typeface="Overpass Light"/>
                <a:cs typeface="Overpass Light"/>
                <a:sym typeface="Overpass Light"/>
              </a:rPr>
              <a:t>Some packages are selected for </a:t>
            </a:r>
            <a:r>
              <a:rPr lang="en" sz="1200">
                <a:solidFill>
                  <a:schemeClr val="dk1"/>
                </a:solidFill>
                <a:latin typeface="Overpass Light"/>
                <a:ea typeface="Overpass Light"/>
                <a:cs typeface="Overpass Light"/>
                <a:sym typeface="Overpass Light"/>
              </a:rPr>
              <a:t>Red Hat</a:t>
            </a:r>
            <a:r>
              <a:rPr baseline="30000" lang="en" sz="1200">
                <a:solidFill>
                  <a:schemeClr val="dk1"/>
                </a:solidFill>
                <a:latin typeface="Overpass Light"/>
                <a:ea typeface="Overpass Light"/>
                <a:cs typeface="Overpass Light"/>
                <a:sym typeface="Overpass Light"/>
              </a:rPr>
              <a:t>®</a:t>
            </a:r>
            <a:r>
              <a:rPr lang="en" sz="1200">
                <a:solidFill>
                  <a:schemeClr val="dk1"/>
                </a:solidFill>
                <a:latin typeface="Overpass Light"/>
                <a:ea typeface="Overpass Light"/>
                <a:cs typeface="Overpass Light"/>
                <a:sym typeface="Overpass Light"/>
              </a:rPr>
              <a:t> Enterprise Linux</a:t>
            </a:r>
            <a:r>
              <a:rPr baseline="30000" lang="en" sz="1200">
                <a:solidFill>
                  <a:schemeClr val="dk1"/>
                </a:solidFill>
                <a:latin typeface="Overpass Light"/>
                <a:ea typeface="Overpass Light"/>
                <a:cs typeface="Overpass Light"/>
                <a:sym typeface="Overpass Light"/>
              </a:rPr>
              <a:t>®</a:t>
            </a:r>
            <a:endParaRPr sz="1200">
              <a:solidFill>
                <a:schemeClr val="dk1"/>
              </a:solidFill>
              <a:latin typeface="Overpass Light"/>
              <a:ea typeface="Overpass Light"/>
              <a:cs typeface="Overpass Light"/>
              <a:sym typeface="Overpass Light"/>
            </a:endParaRPr>
          </a:p>
          <a:p>
            <a:pPr indent="0" lvl="0" marL="0" rtl="0" algn="ctr">
              <a:spcBef>
                <a:spcPts val="0"/>
              </a:spcBef>
              <a:spcAft>
                <a:spcPts val="0"/>
              </a:spcAft>
              <a:buNone/>
            </a:pPr>
            <a:r>
              <a:t/>
            </a:r>
            <a:endParaRPr sz="1200">
              <a:latin typeface="Overpass Light"/>
              <a:ea typeface="Overpass Light"/>
              <a:cs typeface="Overpass Light"/>
              <a:sym typeface="Overpass Light"/>
            </a:endParaRPr>
          </a:p>
        </p:txBody>
      </p:sp>
      <p:sp>
        <p:nvSpPr>
          <p:cNvPr id="2196" name="Google Shape;2196;p193"/>
          <p:cNvSpPr txBox="1"/>
          <p:nvPr/>
        </p:nvSpPr>
        <p:spPr>
          <a:xfrm>
            <a:off x="9616056" y="3315801"/>
            <a:ext cx="2354400" cy="43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Overpass Light"/>
                <a:ea typeface="Overpass Light"/>
                <a:cs typeface="Overpass Light"/>
                <a:sym typeface="Overpass Light"/>
              </a:rPr>
              <a:t>Static code analysis</a:t>
            </a:r>
            <a:endParaRPr sz="1200">
              <a:latin typeface="Overpass Light"/>
              <a:ea typeface="Overpass Light"/>
              <a:cs typeface="Overpass Light"/>
              <a:sym typeface="Overpass Light"/>
            </a:endParaRPr>
          </a:p>
          <a:p>
            <a:pPr indent="0" lvl="0" marL="0" rtl="0" algn="ctr">
              <a:spcBef>
                <a:spcPts val="0"/>
              </a:spcBef>
              <a:spcAft>
                <a:spcPts val="0"/>
              </a:spcAft>
              <a:buNone/>
            </a:pPr>
            <a:r>
              <a:t/>
            </a:r>
            <a:endParaRPr sz="1200">
              <a:latin typeface="Overpass Light"/>
              <a:ea typeface="Overpass Light"/>
              <a:cs typeface="Overpass Light"/>
              <a:sym typeface="Overpass Light"/>
            </a:endParaRPr>
          </a:p>
          <a:p>
            <a:pPr indent="0" lvl="0" marL="0" rtl="0" algn="ctr">
              <a:spcBef>
                <a:spcPts val="0"/>
              </a:spcBef>
              <a:spcAft>
                <a:spcPts val="0"/>
              </a:spcAft>
              <a:buNone/>
            </a:pPr>
            <a:r>
              <a:t/>
            </a:r>
            <a:endParaRPr sz="1200">
              <a:latin typeface="Overpass Light"/>
              <a:ea typeface="Overpass Light"/>
              <a:cs typeface="Overpass Light"/>
              <a:sym typeface="Overpass Light"/>
            </a:endParaRPr>
          </a:p>
        </p:txBody>
      </p:sp>
      <p:sp>
        <p:nvSpPr>
          <p:cNvPr id="2197" name="Google Shape;2197;p193"/>
          <p:cNvSpPr txBox="1"/>
          <p:nvPr/>
        </p:nvSpPr>
        <p:spPr>
          <a:xfrm>
            <a:off x="9616056" y="4894902"/>
            <a:ext cx="2354400" cy="43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Overpass Light"/>
                <a:ea typeface="Overpass Light"/>
                <a:cs typeface="Overpass Light"/>
                <a:sym typeface="Overpass Light"/>
              </a:rPr>
              <a:t>Compiler flags set for</a:t>
            </a:r>
            <a:br>
              <a:rPr lang="en" sz="1200">
                <a:latin typeface="Overpass Light"/>
                <a:ea typeface="Overpass Light"/>
                <a:cs typeface="Overpass Light"/>
                <a:sym typeface="Overpass Light"/>
              </a:rPr>
            </a:br>
            <a:r>
              <a:rPr lang="en" sz="1200">
                <a:latin typeface="Overpass Light"/>
                <a:ea typeface="Overpass Light"/>
                <a:cs typeface="Overpass Light"/>
                <a:sym typeface="Overpass Light"/>
              </a:rPr>
              <a:t>hardening and security</a:t>
            </a:r>
            <a:endParaRPr sz="1200">
              <a:latin typeface="Overpass Light"/>
              <a:ea typeface="Overpass Light"/>
              <a:cs typeface="Overpass Light"/>
              <a:sym typeface="Overpass Light"/>
            </a:endParaRPr>
          </a:p>
          <a:p>
            <a:pPr indent="0" lvl="0" marL="0" rtl="0" algn="ctr">
              <a:spcBef>
                <a:spcPts val="0"/>
              </a:spcBef>
              <a:spcAft>
                <a:spcPts val="0"/>
              </a:spcAft>
              <a:buNone/>
            </a:pPr>
            <a:r>
              <a:t/>
            </a:r>
            <a:endParaRPr sz="1200">
              <a:latin typeface="Overpass Light"/>
              <a:ea typeface="Overpass Light"/>
              <a:cs typeface="Overpass Light"/>
              <a:sym typeface="Overpass Light"/>
            </a:endParaRPr>
          </a:p>
          <a:p>
            <a:pPr indent="0" lvl="0" marL="0" rtl="0" algn="ctr">
              <a:spcBef>
                <a:spcPts val="0"/>
              </a:spcBef>
              <a:spcAft>
                <a:spcPts val="0"/>
              </a:spcAft>
              <a:buNone/>
            </a:pPr>
            <a:r>
              <a:t/>
            </a:r>
            <a:endParaRPr sz="1200">
              <a:latin typeface="Overpass Light"/>
              <a:ea typeface="Overpass Light"/>
              <a:cs typeface="Overpass Light"/>
              <a:sym typeface="Overpass Light"/>
            </a:endParaRPr>
          </a:p>
        </p:txBody>
      </p:sp>
      <p:cxnSp>
        <p:nvCxnSpPr>
          <p:cNvPr id="2198" name="Google Shape;2198;p193"/>
          <p:cNvCxnSpPr/>
          <p:nvPr/>
        </p:nvCxnSpPr>
        <p:spPr>
          <a:xfrm>
            <a:off x="2303486" y="2880077"/>
            <a:ext cx="732000" cy="0"/>
          </a:xfrm>
          <a:prstGeom prst="straightConnector1">
            <a:avLst/>
          </a:prstGeom>
          <a:noFill/>
          <a:ln cap="flat" cmpd="sng" w="9525">
            <a:solidFill>
              <a:srgbClr val="9E9E9E"/>
            </a:solidFill>
            <a:prstDash val="solid"/>
            <a:round/>
            <a:headEnd len="med" w="med" type="none"/>
            <a:tailEnd len="med" w="med" type="triangle"/>
          </a:ln>
        </p:spPr>
      </p:cxnSp>
      <p:cxnSp>
        <p:nvCxnSpPr>
          <p:cNvPr id="2199" name="Google Shape;2199;p193"/>
          <p:cNvCxnSpPr/>
          <p:nvPr/>
        </p:nvCxnSpPr>
        <p:spPr>
          <a:xfrm>
            <a:off x="4667345" y="2880077"/>
            <a:ext cx="732000" cy="0"/>
          </a:xfrm>
          <a:prstGeom prst="straightConnector1">
            <a:avLst/>
          </a:prstGeom>
          <a:noFill/>
          <a:ln cap="flat" cmpd="sng" w="9525">
            <a:solidFill>
              <a:srgbClr val="9E9E9E"/>
            </a:solidFill>
            <a:prstDash val="solid"/>
            <a:round/>
            <a:headEnd len="med" w="med" type="none"/>
            <a:tailEnd len="med" w="med" type="triangle"/>
          </a:ln>
        </p:spPr>
      </p:cxnSp>
      <p:cxnSp>
        <p:nvCxnSpPr>
          <p:cNvPr id="2200" name="Google Shape;2200;p193"/>
          <p:cNvCxnSpPr/>
          <p:nvPr/>
        </p:nvCxnSpPr>
        <p:spPr>
          <a:xfrm>
            <a:off x="7010158" y="2880077"/>
            <a:ext cx="732000" cy="0"/>
          </a:xfrm>
          <a:prstGeom prst="straightConnector1">
            <a:avLst/>
          </a:prstGeom>
          <a:noFill/>
          <a:ln cap="flat" cmpd="sng" w="9525">
            <a:solidFill>
              <a:srgbClr val="9E9E9E"/>
            </a:solidFill>
            <a:prstDash val="solid"/>
            <a:round/>
            <a:headEnd len="med" w="med" type="none"/>
            <a:tailEnd len="med" w="med" type="triangle"/>
          </a:ln>
        </p:spPr>
      </p:cxnSp>
      <p:cxnSp>
        <p:nvCxnSpPr>
          <p:cNvPr id="2201" name="Google Shape;2201;p193"/>
          <p:cNvCxnSpPr/>
          <p:nvPr/>
        </p:nvCxnSpPr>
        <p:spPr>
          <a:xfrm>
            <a:off x="9314907" y="2880077"/>
            <a:ext cx="732000" cy="0"/>
          </a:xfrm>
          <a:prstGeom prst="straightConnector1">
            <a:avLst/>
          </a:prstGeom>
          <a:noFill/>
          <a:ln cap="flat" cmpd="sng" w="9525">
            <a:solidFill>
              <a:srgbClr val="9E9E9E"/>
            </a:solidFill>
            <a:prstDash val="solid"/>
            <a:round/>
            <a:headEnd len="med" w="med" type="none"/>
            <a:tailEnd len="med" w="med" type="triangle"/>
          </a:ln>
        </p:spPr>
      </p:cxnSp>
      <p:pic>
        <p:nvPicPr>
          <p:cNvPr id="2202" name="Google Shape;2202;p193"/>
          <p:cNvPicPr preferRelativeResize="0"/>
          <p:nvPr/>
        </p:nvPicPr>
        <p:blipFill>
          <a:blip r:embed="rId3">
            <a:alphaModFix/>
          </a:blip>
          <a:stretch>
            <a:fillRect/>
          </a:stretch>
        </p:blipFill>
        <p:spPr>
          <a:xfrm>
            <a:off x="8355053" y="4096013"/>
            <a:ext cx="367986" cy="590833"/>
          </a:xfrm>
          <a:prstGeom prst="rect">
            <a:avLst/>
          </a:prstGeom>
          <a:noFill/>
          <a:ln>
            <a:noFill/>
          </a:ln>
        </p:spPr>
      </p:pic>
      <p:pic>
        <p:nvPicPr>
          <p:cNvPr id="2203" name="Google Shape;2203;p193"/>
          <p:cNvPicPr preferRelativeResize="0"/>
          <p:nvPr/>
        </p:nvPicPr>
        <p:blipFill>
          <a:blip r:embed="rId4">
            <a:alphaModFix/>
          </a:blip>
          <a:stretch>
            <a:fillRect/>
          </a:stretch>
        </p:blipFill>
        <p:spPr>
          <a:xfrm>
            <a:off x="1264734" y="4161668"/>
            <a:ext cx="586733" cy="480435"/>
          </a:xfrm>
          <a:prstGeom prst="rect">
            <a:avLst/>
          </a:prstGeom>
          <a:noFill/>
          <a:ln>
            <a:noFill/>
          </a:ln>
        </p:spPr>
      </p:pic>
      <p:pic>
        <p:nvPicPr>
          <p:cNvPr id="2204" name="Google Shape;2204;p193"/>
          <p:cNvPicPr preferRelativeResize="0"/>
          <p:nvPr/>
        </p:nvPicPr>
        <p:blipFill rotWithShape="1">
          <a:blip r:embed="rId5">
            <a:alphaModFix/>
          </a:blip>
          <a:srcRect b="0" l="317" r="327" t="0"/>
          <a:stretch/>
        </p:blipFill>
        <p:spPr>
          <a:xfrm>
            <a:off x="10499898" y="2624471"/>
            <a:ext cx="586735" cy="511101"/>
          </a:xfrm>
          <a:prstGeom prst="rect">
            <a:avLst/>
          </a:prstGeom>
          <a:noFill/>
          <a:ln>
            <a:noFill/>
          </a:ln>
        </p:spPr>
      </p:pic>
      <p:pic>
        <p:nvPicPr>
          <p:cNvPr id="2205" name="Google Shape;2205;p193"/>
          <p:cNvPicPr preferRelativeResize="0"/>
          <p:nvPr/>
        </p:nvPicPr>
        <p:blipFill rotWithShape="1">
          <a:blip r:embed="rId6">
            <a:alphaModFix/>
          </a:blip>
          <a:srcRect b="-403" l="-2181" r="-2191" t="-413"/>
          <a:stretch/>
        </p:blipFill>
        <p:spPr>
          <a:xfrm>
            <a:off x="8207802" y="2582188"/>
            <a:ext cx="641628" cy="595800"/>
          </a:xfrm>
          <a:prstGeom prst="rect">
            <a:avLst/>
          </a:prstGeom>
          <a:noFill/>
          <a:ln>
            <a:noFill/>
          </a:ln>
        </p:spPr>
      </p:pic>
      <p:pic>
        <p:nvPicPr>
          <p:cNvPr id="2206" name="Google Shape;2206;p193"/>
          <p:cNvPicPr preferRelativeResize="0"/>
          <p:nvPr/>
        </p:nvPicPr>
        <p:blipFill rotWithShape="1">
          <a:blip r:embed="rId7">
            <a:alphaModFix/>
          </a:blip>
          <a:srcRect b="-3659" l="-5580" r="-5580" t="-3659"/>
          <a:stretch/>
        </p:blipFill>
        <p:spPr>
          <a:xfrm>
            <a:off x="5952885" y="2554390"/>
            <a:ext cx="582654" cy="651370"/>
          </a:xfrm>
          <a:prstGeom prst="rect">
            <a:avLst/>
          </a:prstGeom>
          <a:noFill/>
          <a:ln>
            <a:noFill/>
          </a:ln>
        </p:spPr>
      </p:pic>
      <p:pic>
        <p:nvPicPr>
          <p:cNvPr id="2207" name="Google Shape;2207;p193"/>
          <p:cNvPicPr preferRelativeResize="0"/>
          <p:nvPr/>
        </p:nvPicPr>
        <p:blipFill rotWithShape="1">
          <a:blip r:embed="rId8">
            <a:alphaModFix/>
          </a:blip>
          <a:srcRect b="-5766" l="-5879" r="-5890" t="-5766"/>
          <a:stretch/>
        </p:blipFill>
        <p:spPr>
          <a:xfrm>
            <a:off x="3599325" y="2538593"/>
            <a:ext cx="582654" cy="665870"/>
          </a:xfrm>
          <a:prstGeom prst="rect">
            <a:avLst/>
          </a:prstGeom>
          <a:noFill/>
          <a:ln>
            <a:noFill/>
          </a:ln>
        </p:spPr>
      </p:pic>
      <p:pic>
        <p:nvPicPr>
          <p:cNvPr id="2208" name="Google Shape;2208;p193"/>
          <p:cNvPicPr preferRelativeResize="0"/>
          <p:nvPr/>
        </p:nvPicPr>
        <p:blipFill>
          <a:blip r:embed="rId9">
            <a:alphaModFix/>
          </a:blip>
          <a:stretch>
            <a:fillRect/>
          </a:stretch>
        </p:blipFill>
        <p:spPr>
          <a:xfrm>
            <a:off x="1374093" y="2587382"/>
            <a:ext cx="367983" cy="585264"/>
          </a:xfrm>
          <a:prstGeom prst="rect">
            <a:avLst/>
          </a:prstGeom>
          <a:noFill/>
          <a:ln>
            <a:noFill/>
          </a:ln>
        </p:spPr>
      </p:pic>
      <p:pic>
        <p:nvPicPr>
          <p:cNvPr id="2209" name="Google Shape;2209;p193"/>
          <p:cNvPicPr preferRelativeResize="0"/>
          <p:nvPr/>
        </p:nvPicPr>
        <p:blipFill>
          <a:blip r:embed="rId10">
            <a:alphaModFix/>
          </a:blip>
          <a:stretch>
            <a:fillRect/>
          </a:stretch>
        </p:blipFill>
        <p:spPr>
          <a:xfrm>
            <a:off x="10486809" y="4045890"/>
            <a:ext cx="641640" cy="565586"/>
          </a:xfrm>
          <a:prstGeom prst="rect">
            <a:avLst/>
          </a:prstGeom>
          <a:noFill/>
          <a:ln>
            <a:noFill/>
          </a:ln>
        </p:spPr>
      </p:pic>
      <p:pic>
        <p:nvPicPr>
          <p:cNvPr id="2210" name="Google Shape;2210;p193"/>
          <p:cNvPicPr preferRelativeResize="0"/>
          <p:nvPr/>
        </p:nvPicPr>
        <p:blipFill>
          <a:blip r:embed="rId11">
            <a:alphaModFix/>
          </a:blip>
          <a:stretch>
            <a:fillRect/>
          </a:stretch>
        </p:blipFill>
        <p:spPr>
          <a:xfrm flipH="1">
            <a:off x="3604069" y="4238352"/>
            <a:ext cx="592867" cy="327105"/>
          </a:xfrm>
          <a:prstGeom prst="rect">
            <a:avLst/>
          </a:prstGeom>
          <a:noFill/>
          <a:ln>
            <a:noFill/>
          </a:ln>
        </p:spPr>
      </p:pic>
      <p:cxnSp>
        <p:nvCxnSpPr>
          <p:cNvPr id="2211" name="Google Shape;2211;p193"/>
          <p:cNvCxnSpPr/>
          <p:nvPr/>
        </p:nvCxnSpPr>
        <p:spPr>
          <a:xfrm>
            <a:off x="10793274" y="3648755"/>
            <a:ext cx="0" cy="261000"/>
          </a:xfrm>
          <a:prstGeom prst="straightConnector1">
            <a:avLst/>
          </a:prstGeom>
          <a:noFill/>
          <a:ln cap="flat" cmpd="sng" w="9525">
            <a:solidFill>
              <a:srgbClr val="9E9E9E"/>
            </a:solidFill>
            <a:prstDash val="solid"/>
            <a:round/>
            <a:headEnd len="med" w="med" type="none"/>
            <a:tailEnd len="med" w="med" type="triangle"/>
          </a:ln>
        </p:spPr>
      </p:cxnSp>
      <p:pic>
        <p:nvPicPr>
          <p:cNvPr id="2212" name="Google Shape;2212;p193"/>
          <p:cNvPicPr preferRelativeResize="0"/>
          <p:nvPr/>
        </p:nvPicPr>
        <p:blipFill rotWithShape="1">
          <a:blip r:embed="rId12">
            <a:alphaModFix/>
          </a:blip>
          <a:srcRect b="209" l="0" r="0" t="209"/>
          <a:stretch/>
        </p:blipFill>
        <p:spPr>
          <a:xfrm>
            <a:off x="5991879" y="4148146"/>
            <a:ext cx="488604" cy="486569"/>
          </a:xfrm>
          <a:prstGeom prst="rect">
            <a:avLst/>
          </a:prstGeom>
          <a:noFill/>
          <a:ln>
            <a:noFill/>
          </a:ln>
        </p:spPr>
      </p:pic>
      <p:sp>
        <p:nvSpPr>
          <p:cNvPr id="2213" name="Google Shape;2213;p193"/>
          <p:cNvSpPr txBox="1"/>
          <p:nvPr>
            <p:ph idx="12" type="sldNum"/>
          </p:nvPr>
        </p:nvSpPr>
        <p:spPr>
          <a:xfrm>
            <a:off x="81954" y="6169556"/>
            <a:ext cx="7314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2214" name="Google Shape;2214;p193"/>
          <p:cNvSpPr txBox="1"/>
          <p:nvPr/>
        </p:nvSpPr>
        <p:spPr>
          <a:xfrm>
            <a:off x="1493175" y="6230200"/>
            <a:ext cx="9081300" cy="56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Overpass Light"/>
                <a:ea typeface="Overpass Light"/>
                <a:cs typeface="Overpass Light"/>
                <a:sym typeface="Overpass Light"/>
              </a:rPr>
              <a:t>*Address Space Layout Randomization (ASLR), Position-Independent Execution (PIE), and RELocation Read-Only (RELRO) flags</a:t>
            </a:r>
            <a:endParaRPr sz="1200">
              <a:latin typeface="Overpass Light"/>
              <a:ea typeface="Overpass Light"/>
              <a:cs typeface="Overpass Light"/>
              <a:sym typeface="Overpass Light"/>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18" name="Shape 2218"/>
        <p:cNvGrpSpPr/>
        <p:nvPr/>
      </p:nvGrpSpPr>
      <p:grpSpPr>
        <a:xfrm>
          <a:off x="0" y="0"/>
          <a:ext cx="0" cy="0"/>
          <a:chOff x="0" y="0"/>
          <a:chExt cx="0" cy="0"/>
        </a:xfrm>
      </p:grpSpPr>
      <p:sp>
        <p:nvSpPr>
          <p:cNvPr id="2219" name="Google Shape;2219;p194"/>
          <p:cNvSpPr/>
          <p:nvPr/>
        </p:nvSpPr>
        <p:spPr>
          <a:xfrm>
            <a:off x="10362873" y="3971440"/>
            <a:ext cx="860700" cy="861000"/>
          </a:xfrm>
          <a:prstGeom prst="ellipse">
            <a:avLst/>
          </a:prstGeom>
          <a:solidFill>
            <a:srgbClr val="FFFFFF"/>
          </a:solidFill>
          <a:ln cap="flat" cmpd="sng" w="9525">
            <a:solidFill>
              <a:srgbClr val="D5D5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0" name="Google Shape;2220;p194"/>
          <p:cNvSpPr/>
          <p:nvPr/>
        </p:nvSpPr>
        <p:spPr>
          <a:xfrm>
            <a:off x="8098203" y="3971440"/>
            <a:ext cx="860700" cy="861000"/>
          </a:xfrm>
          <a:prstGeom prst="ellipse">
            <a:avLst/>
          </a:prstGeom>
          <a:solidFill>
            <a:srgbClr val="FFFFFF"/>
          </a:solidFill>
          <a:ln cap="flat" cmpd="sng" w="9525">
            <a:solidFill>
              <a:srgbClr val="D5D5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1" name="Google Shape;2221;p194"/>
          <p:cNvSpPr/>
          <p:nvPr/>
        </p:nvSpPr>
        <p:spPr>
          <a:xfrm>
            <a:off x="5807238" y="3971440"/>
            <a:ext cx="860700" cy="861000"/>
          </a:xfrm>
          <a:prstGeom prst="ellipse">
            <a:avLst/>
          </a:prstGeom>
          <a:solidFill>
            <a:srgbClr val="FFFFFF"/>
          </a:solidFill>
          <a:ln cap="flat" cmpd="sng" w="9525">
            <a:solidFill>
              <a:srgbClr val="D5D5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2" name="Google Shape;2222;p194"/>
          <p:cNvSpPr/>
          <p:nvPr/>
        </p:nvSpPr>
        <p:spPr>
          <a:xfrm>
            <a:off x="3470107" y="3971440"/>
            <a:ext cx="860700" cy="861000"/>
          </a:xfrm>
          <a:prstGeom prst="ellipse">
            <a:avLst/>
          </a:prstGeom>
          <a:solidFill>
            <a:srgbClr val="FFFFFF"/>
          </a:solidFill>
          <a:ln cap="flat" cmpd="sng" w="9525">
            <a:solidFill>
              <a:srgbClr val="D5D5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3" name="Google Shape;2223;p194"/>
          <p:cNvSpPr/>
          <p:nvPr/>
        </p:nvSpPr>
        <p:spPr>
          <a:xfrm>
            <a:off x="1127693" y="3971440"/>
            <a:ext cx="860700" cy="861000"/>
          </a:xfrm>
          <a:prstGeom prst="ellipse">
            <a:avLst/>
          </a:prstGeom>
          <a:solidFill>
            <a:srgbClr val="FFFFFF"/>
          </a:solidFill>
          <a:ln cap="flat" cmpd="sng" w="9525">
            <a:solidFill>
              <a:srgbClr val="D5D5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4" name="Google Shape;2224;p194"/>
          <p:cNvSpPr/>
          <p:nvPr/>
        </p:nvSpPr>
        <p:spPr>
          <a:xfrm>
            <a:off x="10362873" y="2449550"/>
            <a:ext cx="860700" cy="861000"/>
          </a:xfrm>
          <a:prstGeom prst="ellipse">
            <a:avLst/>
          </a:prstGeom>
          <a:solidFill>
            <a:srgbClr val="FFFFFF"/>
          </a:solidFill>
          <a:ln cap="flat" cmpd="sng" w="9525">
            <a:solidFill>
              <a:srgbClr val="D5D5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5" name="Google Shape;2225;p194"/>
          <p:cNvSpPr/>
          <p:nvPr/>
        </p:nvSpPr>
        <p:spPr>
          <a:xfrm>
            <a:off x="8098203" y="2449550"/>
            <a:ext cx="860700" cy="861000"/>
          </a:xfrm>
          <a:prstGeom prst="ellipse">
            <a:avLst/>
          </a:prstGeom>
          <a:solidFill>
            <a:srgbClr val="FFFFFF"/>
          </a:solidFill>
          <a:ln cap="flat" cmpd="sng" w="9525">
            <a:solidFill>
              <a:srgbClr val="D5D5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6" name="Google Shape;2226;p194"/>
          <p:cNvSpPr/>
          <p:nvPr/>
        </p:nvSpPr>
        <p:spPr>
          <a:xfrm>
            <a:off x="5807238" y="2449550"/>
            <a:ext cx="860700" cy="861000"/>
          </a:xfrm>
          <a:prstGeom prst="ellipse">
            <a:avLst/>
          </a:prstGeom>
          <a:solidFill>
            <a:srgbClr val="FFFFFF"/>
          </a:solidFill>
          <a:ln cap="flat" cmpd="sng" w="9525">
            <a:solidFill>
              <a:srgbClr val="D5D5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7" name="Google Shape;2227;p194"/>
          <p:cNvSpPr/>
          <p:nvPr/>
        </p:nvSpPr>
        <p:spPr>
          <a:xfrm>
            <a:off x="3470107" y="2449550"/>
            <a:ext cx="860700" cy="861000"/>
          </a:xfrm>
          <a:prstGeom prst="ellipse">
            <a:avLst/>
          </a:prstGeom>
          <a:solidFill>
            <a:srgbClr val="FFFFFF"/>
          </a:solidFill>
          <a:ln cap="flat" cmpd="sng" w="9525">
            <a:solidFill>
              <a:srgbClr val="D5D5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8" name="Google Shape;2228;p194"/>
          <p:cNvSpPr/>
          <p:nvPr/>
        </p:nvSpPr>
        <p:spPr>
          <a:xfrm>
            <a:off x="0" y="1481500"/>
            <a:ext cx="4724100" cy="595800"/>
          </a:xfrm>
          <a:prstGeom prst="rect">
            <a:avLst/>
          </a:prstGeom>
          <a:gradFill>
            <a:gsLst>
              <a:gs pos="0">
                <a:srgbClr val="DDE3E7">
                  <a:alpha val="0"/>
                </a:srgbClr>
              </a:gs>
              <a:gs pos="100000">
                <a:srgbClr val="DDE3E7"/>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 name="Google Shape;2229;p194"/>
          <p:cNvSpPr/>
          <p:nvPr/>
        </p:nvSpPr>
        <p:spPr>
          <a:xfrm rot="10800000">
            <a:off x="7464950" y="1481625"/>
            <a:ext cx="4724100" cy="595800"/>
          </a:xfrm>
          <a:prstGeom prst="rect">
            <a:avLst/>
          </a:prstGeom>
          <a:gradFill>
            <a:gsLst>
              <a:gs pos="0">
                <a:srgbClr val="DDE3E7">
                  <a:alpha val="0"/>
                </a:srgbClr>
              </a:gs>
              <a:gs pos="100000">
                <a:srgbClr val="DDE3E7"/>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0" name="Google Shape;2230;p194"/>
          <p:cNvSpPr/>
          <p:nvPr/>
        </p:nvSpPr>
        <p:spPr>
          <a:xfrm>
            <a:off x="1127693" y="2449550"/>
            <a:ext cx="860700" cy="861000"/>
          </a:xfrm>
          <a:prstGeom prst="ellipse">
            <a:avLst/>
          </a:prstGeom>
          <a:solidFill>
            <a:srgbClr val="FFFFFF"/>
          </a:solidFill>
          <a:ln cap="flat" cmpd="sng" w="9525">
            <a:solidFill>
              <a:srgbClr val="D5D5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1" name="Google Shape;2231;p194"/>
          <p:cNvSpPr txBox="1"/>
          <p:nvPr>
            <p:ph idx="1" type="subTitle"/>
          </p:nvPr>
        </p:nvSpPr>
        <p:spPr>
          <a:xfrm>
            <a:off x="447663" y="55441"/>
            <a:ext cx="51477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None/>
            </a:pPr>
            <a:r>
              <a:rPr lang="en"/>
              <a:t>RED HAT SATELLITE 6.6</a:t>
            </a:r>
            <a:endParaRPr/>
          </a:p>
        </p:txBody>
      </p:sp>
      <p:sp>
        <p:nvSpPr>
          <p:cNvPr id="2232" name="Google Shape;2232;p194"/>
          <p:cNvSpPr txBox="1"/>
          <p:nvPr>
            <p:ph type="title"/>
          </p:nvPr>
        </p:nvSpPr>
        <p:spPr>
          <a:xfrm>
            <a:off x="1752162" y="946000"/>
            <a:ext cx="8684700" cy="5418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Supply chain security</a:t>
            </a:r>
            <a:endParaRPr/>
          </a:p>
        </p:txBody>
      </p:sp>
      <p:sp>
        <p:nvSpPr>
          <p:cNvPr id="2233" name="Google Shape;2233;p194"/>
          <p:cNvSpPr txBox="1"/>
          <p:nvPr/>
        </p:nvSpPr>
        <p:spPr>
          <a:xfrm>
            <a:off x="775006" y="1523450"/>
            <a:ext cx="10638900" cy="54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rgbClr val="EE0000"/>
                </a:solidFill>
                <a:latin typeface="Overpass SemiBold"/>
                <a:ea typeface="Overpass SemiBold"/>
                <a:cs typeface="Overpass SemiBold"/>
                <a:sym typeface="Overpass SemiBold"/>
              </a:rPr>
              <a:t>Multiple tiers of testing are conducted, including low-level functional, system-level, and cross-product testing</a:t>
            </a:r>
            <a:endParaRPr sz="1600">
              <a:solidFill>
                <a:srgbClr val="EE0000"/>
              </a:solidFill>
              <a:latin typeface="Overpass SemiBold"/>
              <a:ea typeface="Overpass SemiBold"/>
              <a:cs typeface="Overpass SemiBold"/>
              <a:sym typeface="Overpass SemiBold"/>
            </a:endParaRPr>
          </a:p>
        </p:txBody>
      </p:sp>
      <p:sp>
        <p:nvSpPr>
          <p:cNvPr id="2234" name="Google Shape;2234;p194"/>
          <p:cNvSpPr txBox="1"/>
          <p:nvPr/>
        </p:nvSpPr>
        <p:spPr>
          <a:xfrm>
            <a:off x="380905" y="3315801"/>
            <a:ext cx="2354400" cy="43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200">
                <a:solidFill>
                  <a:schemeClr val="dk1"/>
                </a:solidFill>
                <a:latin typeface="Overpass Light"/>
                <a:ea typeface="Overpass Light"/>
                <a:cs typeface="Overpass Light"/>
                <a:sym typeface="Overpass Light"/>
              </a:rPr>
              <a:t>Upstream community leadership</a:t>
            </a:r>
            <a:endParaRPr sz="1200">
              <a:solidFill>
                <a:schemeClr val="dk1"/>
              </a:solidFill>
              <a:latin typeface="Overpass Light"/>
              <a:ea typeface="Overpass Light"/>
              <a:cs typeface="Overpass Light"/>
              <a:sym typeface="Overpass Light"/>
            </a:endParaRPr>
          </a:p>
          <a:p>
            <a:pPr indent="0" lvl="0" marL="0" rtl="0" algn="ctr">
              <a:spcBef>
                <a:spcPts val="0"/>
              </a:spcBef>
              <a:spcAft>
                <a:spcPts val="0"/>
              </a:spcAft>
              <a:buNone/>
            </a:pPr>
            <a:r>
              <a:t/>
            </a:r>
            <a:endParaRPr sz="1200">
              <a:latin typeface="Overpass Light"/>
              <a:ea typeface="Overpass Light"/>
              <a:cs typeface="Overpass Light"/>
              <a:sym typeface="Overpass Light"/>
            </a:endParaRPr>
          </a:p>
        </p:txBody>
      </p:sp>
      <p:sp>
        <p:nvSpPr>
          <p:cNvPr id="2235" name="Google Shape;2235;p194"/>
          <p:cNvSpPr txBox="1"/>
          <p:nvPr/>
        </p:nvSpPr>
        <p:spPr>
          <a:xfrm>
            <a:off x="2722844" y="3315801"/>
            <a:ext cx="2354400" cy="43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Overpass Light"/>
                <a:ea typeface="Overpass Light"/>
                <a:cs typeface="Overpass Light"/>
                <a:sym typeface="Overpass Light"/>
              </a:rPr>
              <a:t>Red Hat bugzilla</a:t>
            </a:r>
            <a:endParaRPr sz="1200">
              <a:latin typeface="Overpass Light"/>
              <a:ea typeface="Overpass Light"/>
              <a:cs typeface="Overpass Light"/>
              <a:sym typeface="Overpass Light"/>
            </a:endParaRPr>
          </a:p>
          <a:p>
            <a:pPr indent="0" lvl="0" marL="0" rtl="0" algn="ctr">
              <a:spcBef>
                <a:spcPts val="0"/>
              </a:spcBef>
              <a:spcAft>
                <a:spcPts val="0"/>
              </a:spcAft>
              <a:buNone/>
            </a:pPr>
            <a:r>
              <a:rPr lang="en" sz="1200">
                <a:latin typeface="Overpass Light"/>
                <a:ea typeface="Overpass Light"/>
                <a:cs typeface="Overpass Light"/>
                <a:sym typeface="Overpass Light"/>
              </a:rPr>
              <a:t>package review</a:t>
            </a:r>
            <a:endParaRPr sz="1200">
              <a:latin typeface="Overpass Light"/>
              <a:ea typeface="Overpass Light"/>
              <a:cs typeface="Overpass Light"/>
              <a:sym typeface="Overpass Light"/>
            </a:endParaRPr>
          </a:p>
        </p:txBody>
      </p:sp>
      <p:sp>
        <p:nvSpPr>
          <p:cNvPr id="2236" name="Google Shape;2236;p194"/>
          <p:cNvSpPr txBox="1"/>
          <p:nvPr/>
        </p:nvSpPr>
        <p:spPr>
          <a:xfrm>
            <a:off x="5065682" y="3315801"/>
            <a:ext cx="2354400" cy="43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050">
                <a:solidFill>
                  <a:srgbClr val="3C4043"/>
                </a:solidFill>
                <a:highlight>
                  <a:srgbClr val="FFFFFF"/>
                </a:highlight>
                <a:latin typeface="Roboto"/>
                <a:ea typeface="Roboto"/>
                <a:cs typeface="Roboto"/>
                <a:sym typeface="Roboto"/>
              </a:rPr>
              <a:t>Packages tracked for release in Fedora®</a:t>
            </a:r>
            <a:endParaRPr sz="1200">
              <a:latin typeface="Overpass Light"/>
              <a:ea typeface="Overpass Light"/>
              <a:cs typeface="Overpass Light"/>
              <a:sym typeface="Overpass Light"/>
            </a:endParaRPr>
          </a:p>
        </p:txBody>
      </p:sp>
      <p:sp>
        <p:nvSpPr>
          <p:cNvPr id="2237" name="Google Shape;2237;p194"/>
          <p:cNvSpPr txBox="1"/>
          <p:nvPr/>
        </p:nvSpPr>
        <p:spPr>
          <a:xfrm>
            <a:off x="7332353" y="3315801"/>
            <a:ext cx="2354400" cy="43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Overpass Light"/>
                <a:ea typeface="Overpass Light"/>
                <a:cs typeface="Overpass Light"/>
                <a:sym typeface="Overpass Light"/>
              </a:rPr>
              <a:t>Some packages are selected for </a:t>
            </a:r>
            <a:r>
              <a:rPr lang="en" sz="1200">
                <a:solidFill>
                  <a:schemeClr val="dk1"/>
                </a:solidFill>
                <a:latin typeface="Overpass Light"/>
                <a:ea typeface="Overpass Light"/>
                <a:cs typeface="Overpass Light"/>
                <a:sym typeface="Overpass Light"/>
              </a:rPr>
              <a:t>Red Hat</a:t>
            </a:r>
            <a:r>
              <a:rPr baseline="30000" lang="en" sz="1200">
                <a:solidFill>
                  <a:schemeClr val="dk1"/>
                </a:solidFill>
                <a:latin typeface="Overpass Light"/>
                <a:ea typeface="Overpass Light"/>
                <a:cs typeface="Overpass Light"/>
                <a:sym typeface="Overpass Light"/>
              </a:rPr>
              <a:t>®</a:t>
            </a:r>
            <a:r>
              <a:rPr lang="en" sz="1200">
                <a:solidFill>
                  <a:schemeClr val="dk1"/>
                </a:solidFill>
                <a:latin typeface="Overpass Light"/>
                <a:ea typeface="Overpass Light"/>
                <a:cs typeface="Overpass Light"/>
                <a:sym typeface="Overpass Light"/>
              </a:rPr>
              <a:t> Enterprise Linux</a:t>
            </a:r>
            <a:r>
              <a:rPr baseline="30000" lang="en" sz="1200">
                <a:solidFill>
                  <a:schemeClr val="dk1"/>
                </a:solidFill>
                <a:latin typeface="Overpass Light"/>
                <a:ea typeface="Overpass Light"/>
                <a:cs typeface="Overpass Light"/>
                <a:sym typeface="Overpass Light"/>
              </a:rPr>
              <a:t>®</a:t>
            </a:r>
            <a:endParaRPr sz="1200">
              <a:solidFill>
                <a:schemeClr val="dk1"/>
              </a:solidFill>
              <a:latin typeface="Overpass Light"/>
              <a:ea typeface="Overpass Light"/>
              <a:cs typeface="Overpass Light"/>
              <a:sym typeface="Overpass Light"/>
            </a:endParaRPr>
          </a:p>
          <a:p>
            <a:pPr indent="0" lvl="0" marL="0" rtl="0" algn="ctr">
              <a:spcBef>
                <a:spcPts val="0"/>
              </a:spcBef>
              <a:spcAft>
                <a:spcPts val="0"/>
              </a:spcAft>
              <a:buNone/>
            </a:pPr>
            <a:r>
              <a:t/>
            </a:r>
            <a:endParaRPr sz="1200">
              <a:latin typeface="Overpass Light"/>
              <a:ea typeface="Overpass Light"/>
              <a:cs typeface="Overpass Light"/>
              <a:sym typeface="Overpass Light"/>
            </a:endParaRPr>
          </a:p>
        </p:txBody>
      </p:sp>
      <p:sp>
        <p:nvSpPr>
          <p:cNvPr id="2238" name="Google Shape;2238;p194"/>
          <p:cNvSpPr txBox="1"/>
          <p:nvPr/>
        </p:nvSpPr>
        <p:spPr>
          <a:xfrm>
            <a:off x="9616056" y="3315801"/>
            <a:ext cx="2354400" cy="43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Overpass Light"/>
                <a:ea typeface="Overpass Light"/>
                <a:cs typeface="Overpass Light"/>
                <a:sym typeface="Overpass Light"/>
              </a:rPr>
              <a:t>Static code analysis</a:t>
            </a:r>
            <a:endParaRPr sz="1200">
              <a:latin typeface="Overpass Light"/>
              <a:ea typeface="Overpass Light"/>
              <a:cs typeface="Overpass Light"/>
              <a:sym typeface="Overpass Light"/>
            </a:endParaRPr>
          </a:p>
          <a:p>
            <a:pPr indent="0" lvl="0" marL="0" rtl="0" algn="ctr">
              <a:spcBef>
                <a:spcPts val="0"/>
              </a:spcBef>
              <a:spcAft>
                <a:spcPts val="0"/>
              </a:spcAft>
              <a:buNone/>
            </a:pPr>
            <a:r>
              <a:t/>
            </a:r>
            <a:endParaRPr sz="1200">
              <a:latin typeface="Overpass Light"/>
              <a:ea typeface="Overpass Light"/>
              <a:cs typeface="Overpass Light"/>
              <a:sym typeface="Overpass Light"/>
            </a:endParaRPr>
          </a:p>
          <a:p>
            <a:pPr indent="0" lvl="0" marL="0" rtl="0" algn="ctr">
              <a:spcBef>
                <a:spcPts val="0"/>
              </a:spcBef>
              <a:spcAft>
                <a:spcPts val="0"/>
              </a:spcAft>
              <a:buNone/>
            </a:pPr>
            <a:r>
              <a:t/>
            </a:r>
            <a:endParaRPr sz="1200">
              <a:latin typeface="Overpass Light"/>
              <a:ea typeface="Overpass Light"/>
              <a:cs typeface="Overpass Light"/>
              <a:sym typeface="Overpass Light"/>
            </a:endParaRPr>
          </a:p>
        </p:txBody>
      </p:sp>
      <p:sp>
        <p:nvSpPr>
          <p:cNvPr id="2239" name="Google Shape;2239;p194"/>
          <p:cNvSpPr txBox="1"/>
          <p:nvPr/>
        </p:nvSpPr>
        <p:spPr>
          <a:xfrm>
            <a:off x="7332353" y="4894902"/>
            <a:ext cx="2354400" cy="43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Overpass Light"/>
                <a:ea typeface="Overpass Light"/>
                <a:cs typeface="Overpass Light"/>
                <a:sym typeface="Overpass Light"/>
              </a:rPr>
              <a:t>Quality engineering (QE) testing conducted extensively every release</a:t>
            </a:r>
            <a:endParaRPr sz="1200">
              <a:latin typeface="Overpass Light"/>
              <a:ea typeface="Overpass Light"/>
              <a:cs typeface="Overpass Light"/>
              <a:sym typeface="Overpass Light"/>
            </a:endParaRPr>
          </a:p>
        </p:txBody>
      </p:sp>
      <p:sp>
        <p:nvSpPr>
          <p:cNvPr id="2240" name="Google Shape;2240;p194"/>
          <p:cNvSpPr txBox="1"/>
          <p:nvPr/>
        </p:nvSpPr>
        <p:spPr>
          <a:xfrm>
            <a:off x="9616056" y="4894902"/>
            <a:ext cx="2354400" cy="43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Overpass Light"/>
                <a:ea typeface="Overpass Light"/>
                <a:cs typeface="Overpass Light"/>
                <a:sym typeface="Overpass Light"/>
              </a:rPr>
              <a:t>Compiler flags set for</a:t>
            </a:r>
            <a:br>
              <a:rPr lang="en" sz="1200">
                <a:latin typeface="Overpass Light"/>
                <a:ea typeface="Overpass Light"/>
                <a:cs typeface="Overpass Light"/>
                <a:sym typeface="Overpass Light"/>
              </a:rPr>
            </a:br>
            <a:r>
              <a:rPr lang="en" sz="1200">
                <a:latin typeface="Overpass Light"/>
                <a:ea typeface="Overpass Light"/>
                <a:cs typeface="Overpass Light"/>
                <a:sym typeface="Overpass Light"/>
              </a:rPr>
              <a:t>hardening and security</a:t>
            </a:r>
            <a:endParaRPr sz="1200">
              <a:latin typeface="Overpass Light"/>
              <a:ea typeface="Overpass Light"/>
              <a:cs typeface="Overpass Light"/>
              <a:sym typeface="Overpass Light"/>
            </a:endParaRPr>
          </a:p>
          <a:p>
            <a:pPr indent="0" lvl="0" marL="0" rtl="0" algn="ctr">
              <a:spcBef>
                <a:spcPts val="0"/>
              </a:spcBef>
              <a:spcAft>
                <a:spcPts val="0"/>
              </a:spcAft>
              <a:buNone/>
            </a:pPr>
            <a:r>
              <a:t/>
            </a:r>
            <a:endParaRPr sz="1200">
              <a:latin typeface="Overpass Light"/>
              <a:ea typeface="Overpass Light"/>
              <a:cs typeface="Overpass Light"/>
              <a:sym typeface="Overpass Light"/>
            </a:endParaRPr>
          </a:p>
          <a:p>
            <a:pPr indent="0" lvl="0" marL="0" rtl="0" algn="ctr">
              <a:spcBef>
                <a:spcPts val="0"/>
              </a:spcBef>
              <a:spcAft>
                <a:spcPts val="0"/>
              </a:spcAft>
              <a:buNone/>
            </a:pPr>
            <a:r>
              <a:t/>
            </a:r>
            <a:endParaRPr sz="1200">
              <a:latin typeface="Overpass Light"/>
              <a:ea typeface="Overpass Light"/>
              <a:cs typeface="Overpass Light"/>
              <a:sym typeface="Overpass Light"/>
            </a:endParaRPr>
          </a:p>
        </p:txBody>
      </p:sp>
      <p:cxnSp>
        <p:nvCxnSpPr>
          <p:cNvPr id="2241" name="Google Shape;2241;p194"/>
          <p:cNvCxnSpPr/>
          <p:nvPr/>
        </p:nvCxnSpPr>
        <p:spPr>
          <a:xfrm>
            <a:off x="2303486" y="2880077"/>
            <a:ext cx="732000" cy="0"/>
          </a:xfrm>
          <a:prstGeom prst="straightConnector1">
            <a:avLst/>
          </a:prstGeom>
          <a:noFill/>
          <a:ln cap="flat" cmpd="sng" w="9525">
            <a:solidFill>
              <a:srgbClr val="9E9E9E"/>
            </a:solidFill>
            <a:prstDash val="solid"/>
            <a:round/>
            <a:headEnd len="med" w="med" type="none"/>
            <a:tailEnd len="med" w="med" type="triangle"/>
          </a:ln>
        </p:spPr>
      </p:cxnSp>
      <p:cxnSp>
        <p:nvCxnSpPr>
          <p:cNvPr id="2242" name="Google Shape;2242;p194"/>
          <p:cNvCxnSpPr/>
          <p:nvPr/>
        </p:nvCxnSpPr>
        <p:spPr>
          <a:xfrm>
            <a:off x="4667345" y="2880077"/>
            <a:ext cx="732000" cy="0"/>
          </a:xfrm>
          <a:prstGeom prst="straightConnector1">
            <a:avLst/>
          </a:prstGeom>
          <a:noFill/>
          <a:ln cap="flat" cmpd="sng" w="9525">
            <a:solidFill>
              <a:srgbClr val="9E9E9E"/>
            </a:solidFill>
            <a:prstDash val="solid"/>
            <a:round/>
            <a:headEnd len="med" w="med" type="none"/>
            <a:tailEnd len="med" w="med" type="triangle"/>
          </a:ln>
        </p:spPr>
      </p:cxnSp>
      <p:cxnSp>
        <p:nvCxnSpPr>
          <p:cNvPr id="2243" name="Google Shape;2243;p194"/>
          <p:cNvCxnSpPr/>
          <p:nvPr/>
        </p:nvCxnSpPr>
        <p:spPr>
          <a:xfrm>
            <a:off x="7010158" y="2880077"/>
            <a:ext cx="732000" cy="0"/>
          </a:xfrm>
          <a:prstGeom prst="straightConnector1">
            <a:avLst/>
          </a:prstGeom>
          <a:noFill/>
          <a:ln cap="flat" cmpd="sng" w="9525">
            <a:solidFill>
              <a:srgbClr val="9E9E9E"/>
            </a:solidFill>
            <a:prstDash val="solid"/>
            <a:round/>
            <a:headEnd len="med" w="med" type="none"/>
            <a:tailEnd len="med" w="med" type="triangle"/>
          </a:ln>
        </p:spPr>
      </p:cxnSp>
      <p:cxnSp>
        <p:nvCxnSpPr>
          <p:cNvPr id="2244" name="Google Shape;2244;p194"/>
          <p:cNvCxnSpPr/>
          <p:nvPr/>
        </p:nvCxnSpPr>
        <p:spPr>
          <a:xfrm>
            <a:off x="9314907" y="2880077"/>
            <a:ext cx="732000" cy="0"/>
          </a:xfrm>
          <a:prstGeom prst="straightConnector1">
            <a:avLst/>
          </a:prstGeom>
          <a:noFill/>
          <a:ln cap="flat" cmpd="sng" w="9525">
            <a:solidFill>
              <a:srgbClr val="9E9E9E"/>
            </a:solidFill>
            <a:prstDash val="solid"/>
            <a:round/>
            <a:headEnd len="med" w="med" type="none"/>
            <a:tailEnd len="med" w="med" type="triangle"/>
          </a:ln>
        </p:spPr>
      </p:cxnSp>
      <p:cxnSp>
        <p:nvCxnSpPr>
          <p:cNvPr id="2245" name="Google Shape;2245;p194"/>
          <p:cNvCxnSpPr/>
          <p:nvPr/>
        </p:nvCxnSpPr>
        <p:spPr>
          <a:xfrm>
            <a:off x="9314907" y="4401956"/>
            <a:ext cx="732000" cy="0"/>
          </a:xfrm>
          <a:prstGeom prst="straightConnector1">
            <a:avLst/>
          </a:prstGeom>
          <a:noFill/>
          <a:ln cap="flat" cmpd="sng" w="9525">
            <a:solidFill>
              <a:srgbClr val="9E9E9E"/>
            </a:solidFill>
            <a:prstDash val="solid"/>
            <a:round/>
            <a:headEnd len="med" w="med" type="triangle"/>
            <a:tailEnd len="med" w="med" type="none"/>
          </a:ln>
        </p:spPr>
      </p:cxnSp>
      <p:pic>
        <p:nvPicPr>
          <p:cNvPr id="2246" name="Google Shape;2246;p194"/>
          <p:cNvPicPr preferRelativeResize="0"/>
          <p:nvPr/>
        </p:nvPicPr>
        <p:blipFill rotWithShape="1">
          <a:blip r:embed="rId3">
            <a:alphaModFix/>
          </a:blip>
          <a:srcRect b="-4740" l="-6345" r="-6356" t="-4740"/>
          <a:stretch/>
        </p:blipFill>
        <p:spPr>
          <a:xfrm>
            <a:off x="8331694" y="4058501"/>
            <a:ext cx="414715" cy="666025"/>
          </a:xfrm>
          <a:prstGeom prst="rect">
            <a:avLst/>
          </a:prstGeom>
          <a:noFill/>
          <a:ln>
            <a:noFill/>
          </a:ln>
        </p:spPr>
      </p:pic>
      <p:pic>
        <p:nvPicPr>
          <p:cNvPr id="2247" name="Google Shape;2247;p194"/>
          <p:cNvPicPr preferRelativeResize="0"/>
          <p:nvPr/>
        </p:nvPicPr>
        <p:blipFill rotWithShape="1">
          <a:blip r:embed="rId4">
            <a:alphaModFix/>
          </a:blip>
          <a:srcRect b="209" l="0" r="0" t="209"/>
          <a:stretch/>
        </p:blipFill>
        <p:spPr>
          <a:xfrm>
            <a:off x="5991879" y="4148146"/>
            <a:ext cx="488604" cy="486569"/>
          </a:xfrm>
          <a:prstGeom prst="rect">
            <a:avLst/>
          </a:prstGeom>
          <a:noFill/>
          <a:ln>
            <a:noFill/>
          </a:ln>
        </p:spPr>
      </p:pic>
      <p:pic>
        <p:nvPicPr>
          <p:cNvPr id="2248" name="Google Shape;2248;p194"/>
          <p:cNvPicPr preferRelativeResize="0"/>
          <p:nvPr/>
        </p:nvPicPr>
        <p:blipFill>
          <a:blip r:embed="rId5">
            <a:alphaModFix/>
          </a:blip>
          <a:stretch>
            <a:fillRect/>
          </a:stretch>
        </p:blipFill>
        <p:spPr>
          <a:xfrm>
            <a:off x="1264734" y="4161668"/>
            <a:ext cx="586733" cy="480435"/>
          </a:xfrm>
          <a:prstGeom prst="rect">
            <a:avLst/>
          </a:prstGeom>
          <a:noFill/>
          <a:ln>
            <a:noFill/>
          </a:ln>
        </p:spPr>
      </p:pic>
      <p:pic>
        <p:nvPicPr>
          <p:cNvPr id="2249" name="Google Shape;2249;p194"/>
          <p:cNvPicPr preferRelativeResize="0"/>
          <p:nvPr/>
        </p:nvPicPr>
        <p:blipFill rotWithShape="1">
          <a:blip r:embed="rId6">
            <a:alphaModFix/>
          </a:blip>
          <a:srcRect b="0" l="317" r="327" t="0"/>
          <a:stretch/>
        </p:blipFill>
        <p:spPr>
          <a:xfrm>
            <a:off x="10499898" y="2624471"/>
            <a:ext cx="586735" cy="511101"/>
          </a:xfrm>
          <a:prstGeom prst="rect">
            <a:avLst/>
          </a:prstGeom>
          <a:noFill/>
          <a:ln>
            <a:noFill/>
          </a:ln>
        </p:spPr>
      </p:pic>
      <p:pic>
        <p:nvPicPr>
          <p:cNvPr id="2250" name="Google Shape;2250;p194"/>
          <p:cNvPicPr preferRelativeResize="0"/>
          <p:nvPr/>
        </p:nvPicPr>
        <p:blipFill rotWithShape="1">
          <a:blip r:embed="rId7">
            <a:alphaModFix/>
          </a:blip>
          <a:srcRect b="-403" l="-2181" r="-2191" t="-413"/>
          <a:stretch/>
        </p:blipFill>
        <p:spPr>
          <a:xfrm>
            <a:off x="8207802" y="2582188"/>
            <a:ext cx="641628" cy="595800"/>
          </a:xfrm>
          <a:prstGeom prst="rect">
            <a:avLst/>
          </a:prstGeom>
          <a:noFill/>
          <a:ln>
            <a:noFill/>
          </a:ln>
        </p:spPr>
      </p:pic>
      <p:pic>
        <p:nvPicPr>
          <p:cNvPr id="2251" name="Google Shape;2251;p194"/>
          <p:cNvPicPr preferRelativeResize="0"/>
          <p:nvPr/>
        </p:nvPicPr>
        <p:blipFill rotWithShape="1">
          <a:blip r:embed="rId8">
            <a:alphaModFix/>
          </a:blip>
          <a:srcRect b="-3659" l="-5580" r="-5580" t="-3659"/>
          <a:stretch/>
        </p:blipFill>
        <p:spPr>
          <a:xfrm>
            <a:off x="5952885" y="2554390"/>
            <a:ext cx="582654" cy="651370"/>
          </a:xfrm>
          <a:prstGeom prst="rect">
            <a:avLst/>
          </a:prstGeom>
          <a:noFill/>
          <a:ln>
            <a:noFill/>
          </a:ln>
        </p:spPr>
      </p:pic>
      <p:pic>
        <p:nvPicPr>
          <p:cNvPr id="2252" name="Google Shape;2252;p194"/>
          <p:cNvPicPr preferRelativeResize="0"/>
          <p:nvPr/>
        </p:nvPicPr>
        <p:blipFill rotWithShape="1">
          <a:blip r:embed="rId9">
            <a:alphaModFix/>
          </a:blip>
          <a:srcRect b="-5766" l="-5879" r="-5890" t="-5766"/>
          <a:stretch/>
        </p:blipFill>
        <p:spPr>
          <a:xfrm>
            <a:off x="3599325" y="2538593"/>
            <a:ext cx="582654" cy="665870"/>
          </a:xfrm>
          <a:prstGeom prst="rect">
            <a:avLst/>
          </a:prstGeom>
          <a:noFill/>
          <a:ln>
            <a:noFill/>
          </a:ln>
        </p:spPr>
      </p:pic>
      <p:pic>
        <p:nvPicPr>
          <p:cNvPr id="2253" name="Google Shape;2253;p194"/>
          <p:cNvPicPr preferRelativeResize="0"/>
          <p:nvPr/>
        </p:nvPicPr>
        <p:blipFill>
          <a:blip r:embed="rId10">
            <a:alphaModFix/>
          </a:blip>
          <a:stretch>
            <a:fillRect/>
          </a:stretch>
        </p:blipFill>
        <p:spPr>
          <a:xfrm>
            <a:off x="1374093" y="2587382"/>
            <a:ext cx="367983" cy="585264"/>
          </a:xfrm>
          <a:prstGeom prst="rect">
            <a:avLst/>
          </a:prstGeom>
          <a:noFill/>
          <a:ln>
            <a:noFill/>
          </a:ln>
        </p:spPr>
      </p:pic>
      <p:pic>
        <p:nvPicPr>
          <p:cNvPr id="2254" name="Google Shape;2254;p194"/>
          <p:cNvPicPr preferRelativeResize="0"/>
          <p:nvPr/>
        </p:nvPicPr>
        <p:blipFill>
          <a:blip r:embed="rId11">
            <a:alphaModFix/>
          </a:blip>
          <a:stretch>
            <a:fillRect/>
          </a:stretch>
        </p:blipFill>
        <p:spPr>
          <a:xfrm>
            <a:off x="10486809" y="4045890"/>
            <a:ext cx="641640" cy="565586"/>
          </a:xfrm>
          <a:prstGeom prst="rect">
            <a:avLst/>
          </a:prstGeom>
          <a:noFill/>
          <a:ln>
            <a:noFill/>
          </a:ln>
        </p:spPr>
      </p:pic>
      <p:pic>
        <p:nvPicPr>
          <p:cNvPr id="2255" name="Google Shape;2255;p194"/>
          <p:cNvPicPr preferRelativeResize="0"/>
          <p:nvPr/>
        </p:nvPicPr>
        <p:blipFill>
          <a:blip r:embed="rId12">
            <a:alphaModFix/>
          </a:blip>
          <a:stretch>
            <a:fillRect/>
          </a:stretch>
        </p:blipFill>
        <p:spPr>
          <a:xfrm flipH="1">
            <a:off x="3604069" y="4238352"/>
            <a:ext cx="592867" cy="327105"/>
          </a:xfrm>
          <a:prstGeom prst="rect">
            <a:avLst/>
          </a:prstGeom>
          <a:noFill/>
          <a:ln>
            <a:noFill/>
          </a:ln>
        </p:spPr>
      </p:pic>
      <p:sp>
        <p:nvSpPr>
          <p:cNvPr id="2256" name="Google Shape;2256;p194"/>
          <p:cNvSpPr txBox="1"/>
          <p:nvPr>
            <p:ph idx="12" type="sldNum"/>
          </p:nvPr>
        </p:nvSpPr>
        <p:spPr>
          <a:xfrm>
            <a:off x="81954" y="6169556"/>
            <a:ext cx="7314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60" name="Shape 2260"/>
        <p:cNvGrpSpPr/>
        <p:nvPr/>
      </p:nvGrpSpPr>
      <p:grpSpPr>
        <a:xfrm>
          <a:off x="0" y="0"/>
          <a:ext cx="0" cy="0"/>
          <a:chOff x="0" y="0"/>
          <a:chExt cx="0" cy="0"/>
        </a:xfrm>
      </p:grpSpPr>
      <p:sp>
        <p:nvSpPr>
          <p:cNvPr id="2261" name="Google Shape;2261;p195"/>
          <p:cNvSpPr/>
          <p:nvPr/>
        </p:nvSpPr>
        <p:spPr>
          <a:xfrm>
            <a:off x="5807238" y="3971440"/>
            <a:ext cx="860700" cy="861000"/>
          </a:xfrm>
          <a:prstGeom prst="ellipse">
            <a:avLst/>
          </a:prstGeom>
          <a:solidFill>
            <a:srgbClr val="FFFFFF"/>
          </a:solidFill>
          <a:ln cap="flat" cmpd="sng" w="9525">
            <a:solidFill>
              <a:srgbClr val="D5D5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262" name="Google Shape;2262;p195"/>
          <p:cNvPicPr preferRelativeResize="0"/>
          <p:nvPr/>
        </p:nvPicPr>
        <p:blipFill rotWithShape="1">
          <a:blip r:embed="rId3">
            <a:alphaModFix/>
          </a:blip>
          <a:srcRect b="690" l="0" r="0" t="690"/>
          <a:stretch/>
        </p:blipFill>
        <p:spPr>
          <a:xfrm>
            <a:off x="5933998" y="4061556"/>
            <a:ext cx="633441" cy="630803"/>
          </a:xfrm>
          <a:prstGeom prst="rect">
            <a:avLst/>
          </a:prstGeom>
          <a:noFill/>
          <a:ln>
            <a:noFill/>
          </a:ln>
        </p:spPr>
      </p:pic>
      <p:sp>
        <p:nvSpPr>
          <p:cNvPr id="2263" name="Google Shape;2263;p195"/>
          <p:cNvSpPr/>
          <p:nvPr/>
        </p:nvSpPr>
        <p:spPr>
          <a:xfrm>
            <a:off x="10362873" y="3971440"/>
            <a:ext cx="860700" cy="861000"/>
          </a:xfrm>
          <a:prstGeom prst="ellipse">
            <a:avLst/>
          </a:prstGeom>
          <a:solidFill>
            <a:srgbClr val="FFFFFF"/>
          </a:solidFill>
          <a:ln cap="flat" cmpd="sng" w="9525">
            <a:solidFill>
              <a:srgbClr val="D5D5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 name="Google Shape;2264;p195"/>
          <p:cNvSpPr/>
          <p:nvPr/>
        </p:nvSpPr>
        <p:spPr>
          <a:xfrm>
            <a:off x="8098203" y="3971440"/>
            <a:ext cx="860700" cy="861000"/>
          </a:xfrm>
          <a:prstGeom prst="ellipse">
            <a:avLst/>
          </a:prstGeom>
          <a:solidFill>
            <a:srgbClr val="FFFFFF"/>
          </a:solidFill>
          <a:ln cap="flat" cmpd="sng" w="9525">
            <a:solidFill>
              <a:srgbClr val="D5D5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195"/>
          <p:cNvSpPr/>
          <p:nvPr/>
        </p:nvSpPr>
        <p:spPr>
          <a:xfrm>
            <a:off x="3470107" y="3971440"/>
            <a:ext cx="860700" cy="861000"/>
          </a:xfrm>
          <a:prstGeom prst="ellipse">
            <a:avLst/>
          </a:prstGeom>
          <a:solidFill>
            <a:srgbClr val="FFFFFF"/>
          </a:solidFill>
          <a:ln cap="flat" cmpd="sng" w="9525">
            <a:solidFill>
              <a:srgbClr val="D5D5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 name="Google Shape;2266;p195"/>
          <p:cNvSpPr/>
          <p:nvPr/>
        </p:nvSpPr>
        <p:spPr>
          <a:xfrm>
            <a:off x="1127693" y="3971440"/>
            <a:ext cx="860700" cy="861000"/>
          </a:xfrm>
          <a:prstGeom prst="ellipse">
            <a:avLst/>
          </a:prstGeom>
          <a:solidFill>
            <a:srgbClr val="FFFFFF"/>
          </a:solidFill>
          <a:ln cap="flat" cmpd="sng" w="9525">
            <a:solidFill>
              <a:srgbClr val="D5D5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7" name="Google Shape;2267;p195"/>
          <p:cNvSpPr/>
          <p:nvPr/>
        </p:nvSpPr>
        <p:spPr>
          <a:xfrm>
            <a:off x="10362873" y="2449550"/>
            <a:ext cx="860700" cy="861000"/>
          </a:xfrm>
          <a:prstGeom prst="ellipse">
            <a:avLst/>
          </a:prstGeom>
          <a:solidFill>
            <a:srgbClr val="FFFFFF"/>
          </a:solidFill>
          <a:ln cap="flat" cmpd="sng" w="9525">
            <a:solidFill>
              <a:srgbClr val="D5D5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8" name="Google Shape;2268;p195"/>
          <p:cNvSpPr/>
          <p:nvPr/>
        </p:nvSpPr>
        <p:spPr>
          <a:xfrm>
            <a:off x="8098203" y="2449550"/>
            <a:ext cx="860700" cy="861000"/>
          </a:xfrm>
          <a:prstGeom prst="ellipse">
            <a:avLst/>
          </a:prstGeom>
          <a:solidFill>
            <a:srgbClr val="FFFFFF"/>
          </a:solidFill>
          <a:ln cap="flat" cmpd="sng" w="9525">
            <a:solidFill>
              <a:srgbClr val="D5D5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9" name="Google Shape;2269;p195"/>
          <p:cNvSpPr/>
          <p:nvPr/>
        </p:nvSpPr>
        <p:spPr>
          <a:xfrm>
            <a:off x="5807238" y="2449550"/>
            <a:ext cx="860700" cy="861000"/>
          </a:xfrm>
          <a:prstGeom prst="ellipse">
            <a:avLst/>
          </a:prstGeom>
          <a:solidFill>
            <a:srgbClr val="FFFFFF"/>
          </a:solidFill>
          <a:ln cap="flat" cmpd="sng" w="9525">
            <a:solidFill>
              <a:srgbClr val="D5D5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0" name="Google Shape;2270;p195"/>
          <p:cNvSpPr/>
          <p:nvPr/>
        </p:nvSpPr>
        <p:spPr>
          <a:xfrm>
            <a:off x="3470107" y="2449550"/>
            <a:ext cx="860700" cy="861000"/>
          </a:xfrm>
          <a:prstGeom prst="ellipse">
            <a:avLst/>
          </a:prstGeom>
          <a:solidFill>
            <a:srgbClr val="FFFFFF"/>
          </a:solidFill>
          <a:ln cap="flat" cmpd="sng" w="9525">
            <a:solidFill>
              <a:srgbClr val="D5D5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 name="Google Shape;2271;p195"/>
          <p:cNvSpPr/>
          <p:nvPr/>
        </p:nvSpPr>
        <p:spPr>
          <a:xfrm>
            <a:off x="0" y="1481500"/>
            <a:ext cx="4724100" cy="595800"/>
          </a:xfrm>
          <a:prstGeom prst="rect">
            <a:avLst/>
          </a:prstGeom>
          <a:gradFill>
            <a:gsLst>
              <a:gs pos="0">
                <a:srgbClr val="DDE3E7">
                  <a:alpha val="0"/>
                </a:srgbClr>
              </a:gs>
              <a:gs pos="100000">
                <a:srgbClr val="DDE3E7"/>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2" name="Google Shape;2272;p195"/>
          <p:cNvSpPr/>
          <p:nvPr/>
        </p:nvSpPr>
        <p:spPr>
          <a:xfrm rot="10800000">
            <a:off x="7464950" y="1481625"/>
            <a:ext cx="4724100" cy="595800"/>
          </a:xfrm>
          <a:prstGeom prst="rect">
            <a:avLst/>
          </a:prstGeom>
          <a:gradFill>
            <a:gsLst>
              <a:gs pos="0">
                <a:srgbClr val="DDE3E7">
                  <a:alpha val="0"/>
                </a:srgbClr>
              </a:gs>
              <a:gs pos="100000">
                <a:srgbClr val="DDE3E7"/>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3" name="Google Shape;2273;p195"/>
          <p:cNvSpPr/>
          <p:nvPr/>
        </p:nvSpPr>
        <p:spPr>
          <a:xfrm>
            <a:off x="1127693" y="2449550"/>
            <a:ext cx="860700" cy="861000"/>
          </a:xfrm>
          <a:prstGeom prst="ellipse">
            <a:avLst/>
          </a:prstGeom>
          <a:solidFill>
            <a:srgbClr val="FFFFFF"/>
          </a:solidFill>
          <a:ln cap="flat" cmpd="sng" w="9525">
            <a:solidFill>
              <a:srgbClr val="D5D5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 name="Google Shape;2274;p195"/>
          <p:cNvSpPr txBox="1"/>
          <p:nvPr>
            <p:ph idx="1" type="subTitle"/>
          </p:nvPr>
        </p:nvSpPr>
        <p:spPr>
          <a:xfrm>
            <a:off x="447663" y="55441"/>
            <a:ext cx="51477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None/>
            </a:pPr>
            <a:r>
              <a:rPr lang="en"/>
              <a:t>RED HAT SATELLITE 6.6</a:t>
            </a:r>
            <a:endParaRPr/>
          </a:p>
        </p:txBody>
      </p:sp>
      <p:sp>
        <p:nvSpPr>
          <p:cNvPr id="2275" name="Google Shape;2275;p195"/>
          <p:cNvSpPr txBox="1"/>
          <p:nvPr>
            <p:ph type="title"/>
          </p:nvPr>
        </p:nvSpPr>
        <p:spPr>
          <a:xfrm>
            <a:off x="1752162" y="946000"/>
            <a:ext cx="8684700" cy="5418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Supply chain security</a:t>
            </a:r>
            <a:endParaRPr/>
          </a:p>
        </p:txBody>
      </p:sp>
      <p:sp>
        <p:nvSpPr>
          <p:cNvPr id="2276" name="Google Shape;2276;p195"/>
          <p:cNvSpPr txBox="1"/>
          <p:nvPr/>
        </p:nvSpPr>
        <p:spPr>
          <a:xfrm>
            <a:off x="775006" y="1523450"/>
            <a:ext cx="10638900" cy="54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rgbClr val="EE0000"/>
                </a:solidFill>
                <a:latin typeface="Overpass SemiBold"/>
                <a:ea typeface="Overpass SemiBold"/>
                <a:cs typeface="Overpass SemiBold"/>
                <a:sym typeface="Overpass SemiBold"/>
              </a:rPr>
              <a:t>Repeatable build pipeline with digitally signed output provides the origin and consistency of packages</a:t>
            </a:r>
            <a:endParaRPr sz="1600">
              <a:solidFill>
                <a:srgbClr val="EE0000"/>
              </a:solidFill>
              <a:latin typeface="Overpass SemiBold"/>
              <a:ea typeface="Overpass SemiBold"/>
              <a:cs typeface="Overpass SemiBold"/>
              <a:sym typeface="Overpass SemiBold"/>
            </a:endParaRPr>
          </a:p>
        </p:txBody>
      </p:sp>
      <p:sp>
        <p:nvSpPr>
          <p:cNvPr id="2277" name="Google Shape;2277;p195"/>
          <p:cNvSpPr txBox="1"/>
          <p:nvPr/>
        </p:nvSpPr>
        <p:spPr>
          <a:xfrm>
            <a:off x="380905" y="3315801"/>
            <a:ext cx="2354400" cy="43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200">
                <a:solidFill>
                  <a:schemeClr val="dk1"/>
                </a:solidFill>
                <a:latin typeface="Overpass Light"/>
                <a:ea typeface="Overpass Light"/>
                <a:cs typeface="Overpass Light"/>
                <a:sym typeface="Overpass Light"/>
              </a:rPr>
              <a:t>Upstream community leadership</a:t>
            </a:r>
            <a:endParaRPr sz="1200">
              <a:solidFill>
                <a:schemeClr val="dk1"/>
              </a:solidFill>
              <a:latin typeface="Overpass Light"/>
              <a:ea typeface="Overpass Light"/>
              <a:cs typeface="Overpass Light"/>
              <a:sym typeface="Overpass Light"/>
            </a:endParaRPr>
          </a:p>
          <a:p>
            <a:pPr indent="0" lvl="0" marL="0" rtl="0" algn="ctr">
              <a:spcBef>
                <a:spcPts val="0"/>
              </a:spcBef>
              <a:spcAft>
                <a:spcPts val="0"/>
              </a:spcAft>
              <a:buNone/>
            </a:pPr>
            <a:r>
              <a:t/>
            </a:r>
            <a:endParaRPr sz="1200">
              <a:latin typeface="Overpass Light"/>
              <a:ea typeface="Overpass Light"/>
              <a:cs typeface="Overpass Light"/>
              <a:sym typeface="Overpass Light"/>
            </a:endParaRPr>
          </a:p>
        </p:txBody>
      </p:sp>
      <p:sp>
        <p:nvSpPr>
          <p:cNvPr id="2278" name="Google Shape;2278;p195"/>
          <p:cNvSpPr txBox="1"/>
          <p:nvPr/>
        </p:nvSpPr>
        <p:spPr>
          <a:xfrm>
            <a:off x="2722844" y="3315801"/>
            <a:ext cx="2354400" cy="43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Overpass Light"/>
                <a:ea typeface="Overpass Light"/>
                <a:cs typeface="Overpass Light"/>
                <a:sym typeface="Overpass Light"/>
              </a:rPr>
              <a:t>Red Hat bugzilla</a:t>
            </a:r>
            <a:endParaRPr sz="1200">
              <a:latin typeface="Overpass Light"/>
              <a:ea typeface="Overpass Light"/>
              <a:cs typeface="Overpass Light"/>
              <a:sym typeface="Overpass Light"/>
            </a:endParaRPr>
          </a:p>
          <a:p>
            <a:pPr indent="0" lvl="0" marL="0" rtl="0" algn="ctr">
              <a:spcBef>
                <a:spcPts val="0"/>
              </a:spcBef>
              <a:spcAft>
                <a:spcPts val="0"/>
              </a:spcAft>
              <a:buNone/>
            </a:pPr>
            <a:r>
              <a:rPr lang="en" sz="1200">
                <a:latin typeface="Overpass Light"/>
                <a:ea typeface="Overpass Light"/>
                <a:cs typeface="Overpass Light"/>
                <a:sym typeface="Overpass Light"/>
              </a:rPr>
              <a:t>package review</a:t>
            </a:r>
            <a:endParaRPr sz="1200">
              <a:latin typeface="Overpass Light"/>
              <a:ea typeface="Overpass Light"/>
              <a:cs typeface="Overpass Light"/>
              <a:sym typeface="Overpass Light"/>
            </a:endParaRPr>
          </a:p>
        </p:txBody>
      </p:sp>
      <p:sp>
        <p:nvSpPr>
          <p:cNvPr id="2279" name="Google Shape;2279;p195"/>
          <p:cNvSpPr txBox="1"/>
          <p:nvPr/>
        </p:nvSpPr>
        <p:spPr>
          <a:xfrm>
            <a:off x="5065682" y="3315801"/>
            <a:ext cx="2354400" cy="43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050">
                <a:solidFill>
                  <a:srgbClr val="3C4043"/>
                </a:solidFill>
                <a:highlight>
                  <a:srgbClr val="FFFFFF"/>
                </a:highlight>
                <a:latin typeface="Roboto"/>
                <a:ea typeface="Roboto"/>
                <a:cs typeface="Roboto"/>
                <a:sym typeface="Roboto"/>
              </a:rPr>
              <a:t>Packages tracked for release in Fedora®</a:t>
            </a:r>
            <a:endParaRPr sz="1200">
              <a:latin typeface="Overpass Light"/>
              <a:ea typeface="Overpass Light"/>
              <a:cs typeface="Overpass Light"/>
              <a:sym typeface="Overpass Light"/>
            </a:endParaRPr>
          </a:p>
        </p:txBody>
      </p:sp>
      <p:sp>
        <p:nvSpPr>
          <p:cNvPr id="2280" name="Google Shape;2280;p195"/>
          <p:cNvSpPr txBox="1"/>
          <p:nvPr/>
        </p:nvSpPr>
        <p:spPr>
          <a:xfrm>
            <a:off x="7332353" y="3315801"/>
            <a:ext cx="2354400" cy="43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Overpass Light"/>
                <a:ea typeface="Overpass Light"/>
                <a:cs typeface="Overpass Light"/>
                <a:sym typeface="Overpass Light"/>
              </a:rPr>
              <a:t>Some packages are selected for </a:t>
            </a:r>
            <a:r>
              <a:rPr lang="en" sz="1200">
                <a:solidFill>
                  <a:schemeClr val="dk1"/>
                </a:solidFill>
                <a:latin typeface="Overpass Light"/>
                <a:ea typeface="Overpass Light"/>
                <a:cs typeface="Overpass Light"/>
                <a:sym typeface="Overpass Light"/>
              </a:rPr>
              <a:t>Red Hat</a:t>
            </a:r>
            <a:r>
              <a:rPr baseline="30000" lang="en" sz="1200">
                <a:solidFill>
                  <a:schemeClr val="dk1"/>
                </a:solidFill>
                <a:latin typeface="Overpass Light"/>
                <a:ea typeface="Overpass Light"/>
                <a:cs typeface="Overpass Light"/>
                <a:sym typeface="Overpass Light"/>
              </a:rPr>
              <a:t>®</a:t>
            </a:r>
            <a:r>
              <a:rPr lang="en" sz="1200">
                <a:solidFill>
                  <a:schemeClr val="dk1"/>
                </a:solidFill>
                <a:latin typeface="Overpass Light"/>
                <a:ea typeface="Overpass Light"/>
                <a:cs typeface="Overpass Light"/>
                <a:sym typeface="Overpass Light"/>
              </a:rPr>
              <a:t> Enterprise Linux</a:t>
            </a:r>
            <a:r>
              <a:rPr baseline="30000" lang="en" sz="1200">
                <a:solidFill>
                  <a:schemeClr val="dk1"/>
                </a:solidFill>
                <a:latin typeface="Overpass Light"/>
                <a:ea typeface="Overpass Light"/>
                <a:cs typeface="Overpass Light"/>
                <a:sym typeface="Overpass Light"/>
              </a:rPr>
              <a:t>®</a:t>
            </a:r>
            <a:endParaRPr sz="1200">
              <a:solidFill>
                <a:schemeClr val="dk1"/>
              </a:solidFill>
              <a:latin typeface="Overpass Light"/>
              <a:ea typeface="Overpass Light"/>
              <a:cs typeface="Overpass Light"/>
              <a:sym typeface="Overpass Light"/>
            </a:endParaRPr>
          </a:p>
          <a:p>
            <a:pPr indent="0" lvl="0" marL="0" rtl="0" algn="ctr">
              <a:spcBef>
                <a:spcPts val="0"/>
              </a:spcBef>
              <a:spcAft>
                <a:spcPts val="0"/>
              </a:spcAft>
              <a:buNone/>
            </a:pPr>
            <a:r>
              <a:t/>
            </a:r>
            <a:endParaRPr sz="1200">
              <a:latin typeface="Overpass Light"/>
              <a:ea typeface="Overpass Light"/>
              <a:cs typeface="Overpass Light"/>
              <a:sym typeface="Overpass Light"/>
            </a:endParaRPr>
          </a:p>
        </p:txBody>
      </p:sp>
      <p:sp>
        <p:nvSpPr>
          <p:cNvPr id="2281" name="Google Shape;2281;p195"/>
          <p:cNvSpPr txBox="1"/>
          <p:nvPr/>
        </p:nvSpPr>
        <p:spPr>
          <a:xfrm>
            <a:off x="9616056" y="3315801"/>
            <a:ext cx="2354400" cy="43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Overpass Light"/>
                <a:ea typeface="Overpass Light"/>
                <a:cs typeface="Overpass Light"/>
                <a:sym typeface="Overpass Light"/>
              </a:rPr>
              <a:t>Static code analysis</a:t>
            </a:r>
            <a:endParaRPr sz="1200">
              <a:latin typeface="Overpass Light"/>
              <a:ea typeface="Overpass Light"/>
              <a:cs typeface="Overpass Light"/>
              <a:sym typeface="Overpass Light"/>
            </a:endParaRPr>
          </a:p>
          <a:p>
            <a:pPr indent="0" lvl="0" marL="0" rtl="0" algn="ctr">
              <a:spcBef>
                <a:spcPts val="0"/>
              </a:spcBef>
              <a:spcAft>
                <a:spcPts val="0"/>
              </a:spcAft>
              <a:buNone/>
            </a:pPr>
            <a:r>
              <a:t/>
            </a:r>
            <a:endParaRPr sz="1200">
              <a:latin typeface="Overpass Light"/>
              <a:ea typeface="Overpass Light"/>
              <a:cs typeface="Overpass Light"/>
              <a:sym typeface="Overpass Light"/>
            </a:endParaRPr>
          </a:p>
          <a:p>
            <a:pPr indent="0" lvl="0" marL="0" rtl="0" algn="ctr">
              <a:spcBef>
                <a:spcPts val="0"/>
              </a:spcBef>
              <a:spcAft>
                <a:spcPts val="0"/>
              </a:spcAft>
              <a:buNone/>
            </a:pPr>
            <a:r>
              <a:t/>
            </a:r>
            <a:endParaRPr sz="1200">
              <a:latin typeface="Overpass Light"/>
              <a:ea typeface="Overpass Light"/>
              <a:cs typeface="Overpass Light"/>
              <a:sym typeface="Overpass Light"/>
            </a:endParaRPr>
          </a:p>
        </p:txBody>
      </p:sp>
      <p:sp>
        <p:nvSpPr>
          <p:cNvPr id="2282" name="Google Shape;2282;p195"/>
          <p:cNvSpPr txBox="1"/>
          <p:nvPr/>
        </p:nvSpPr>
        <p:spPr>
          <a:xfrm>
            <a:off x="5065682" y="4894902"/>
            <a:ext cx="2354400" cy="43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Overpass Light"/>
                <a:ea typeface="Overpass Light"/>
                <a:cs typeface="Overpass Light"/>
                <a:sym typeface="Overpass Light"/>
              </a:rPr>
              <a:t>All packages are digitally signed</a:t>
            </a:r>
            <a:endParaRPr sz="1200">
              <a:latin typeface="Overpass Light"/>
              <a:ea typeface="Overpass Light"/>
              <a:cs typeface="Overpass Light"/>
              <a:sym typeface="Overpass Light"/>
            </a:endParaRPr>
          </a:p>
        </p:txBody>
      </p:sp>
      <p:sp>
        <p:nvSpPr>
          <p:cNvPr id="2283" name="Google Shape;2283;p195"/>
          <p:cNvSpPr txBox="1"/>
          <p:nvPr/>
        </p:nvSpPr>
        <p:spPr>
          <a:xfrm>
            <a:off x="7332353" y="4894902"/>
            <a:ext cx="2354400" cy="43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200">
                <a:solidFill>
                  <a:schemeClr val="dk1"/>
                </a:solidFill>
                <a:latin typeface="Overpass Light"/>
                <a:ea typeface="Overpass Light"/>
                <a:cs typeface="Overpass Light"/>
                <a:sym typeface="Overpass Light"/>
              </a:rPr>
              <a:t>Quality engineering (QE) testing conducted extensively every release</a:t>
            </a:r>
            <a:endParaRPr sz="1200">
              <a:solidFill>
                <a:schemeClr val="dk1"/>
              </a:solidFill>
              <a:latin typeface="Overpass Light"/>
              <a:ea typeface="Overpass Light"/>
              <a:cs typeface="Overpass Light"/>
              <a:sym typeface="Overpass Light"/>
            </a:endParaRPr>
          </a:p>
          <a:p>
            <a:pPr indent="0" lvl="0" marL="0" rtl="0" algn="ctr">
              <a:spcBef>
                <a:spcPts val="0"/>
              </a:spcBef>
              <a:spcAft>
                <a:spcPts val="0"/>
              </a:spcAft>
              <a:buNone/>
            </a:pPr>
            <a:r>
              <a:t/>
            </a:r>
            <a:endParaRPr sz="1200">
              <a:latin typeface="Overpass Light"/>
              <a:ea typeface="Overpass Light"/>
              <a:cs typeface="Overpass Light"/>
              <a:sym typeface="Overpass Light"/>
            </a:endParaRPr>
          </a:p>
        </p:txBody>
      </p:sp>
      <p:sp>
        <p:nvSpPr>
          <p:cNvPr id="2284" name="Google Shape;2284;p195"/>
          <p:cNvSpPr txBox="1"/>
          <p:nvPr/>
        </p:nvSpPr>
        <p:spPr>
          <a:xfrm>
            <a:off x="9616056" y="4894902"/>
            <a:ext cx="2354400" cy="43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Overpass Light"/>
                <a:ea typeface="Overpass Light"/>
                <a:cs typeface="Overpass Light"/>
                <a:sym typeface="Overpass Light"/>
              </a:rPr>
              <a:t>Compiler flags set for</a:t>
            </a:r>
            <a:br>
              <a:rPr lang="en" sz="1200">
                <a:latin typeface="Overpass Light"/>
                <a:ea typeface="Overpass Light"/>
                <a:cs typeface="Overpass Light"/>
                <a:sym typeface="Overpass Light"/>
              </a:rPr>
            </a:br>
            <a:r>
              <a:rPr lang="en" sz="1200">
                <a:latin typeface="Overpass Light"/>
                <a:ea typeface="Overpass Light"/>
                <a:cs typeface="Overpass Light"/>
                <a:sym typeface="Overpass Light"/>
              </a:rPr>
              <a:t>hardening and security</a:t>
            </a:r>
            <a:endParaRPr sz="1200">
              <a:latin typeface="Overpass Light"/>
              <a:ea typeface="Overpass Light"/>
              <a:cs typeface="Overpass Light"/>
              <a:sym typeface="Overpass Light"/>
            </a:endParaRPr>
          </a:p>
          <a:p>
            <a:pPr indent="0" lvl="0" marL="0" rtl="0" algn="ctr">
              <a:spcBef>
                <a:spcPts val="0"/>
              </a:spcBef>
              <a:spcAft>
                <a:spcPts val="0"/>
              </a:spcAft>
              <a:buNone/>
            </a:pPr>
            <a:r>
              <a:t/>
            </a:r>
            <a:endParaRPr sz="1200">
              <a:latin typeface="Overpass Light"/>
              <a:ea typeface="Overpass Light"/>
              <a:cs typeface="Overpass Light"/>
              <a:sym typeface="Overpass Light"/>
            </a:endParaRPr>
          </a:p>
          <a:p>
            <a:pPr indent="0" lvl="0" marL="0" rtl="0" algn="ctr">
              <a:spcBef>
                <a:spcPts val="0"/>
              </a:spcBef>
              <a:spcAft>
                <a:spcPts val="0"/>
              </a:spcAft>
              <a:buNone/>
            </a:pPr>
            <a:r>
              <a:t/>
            </a:r>
            <a:endParaRPr sz="1200">
              <a:latin typeface="Overpass Light"/>
              <a:ea typeface="Overpass Light"/>
              <a:cs typeface="Overpass Light"/>
              <a:sym typeface="Overpass Light"/>
            </a:endParaRPr>
          </a:p>
        </p:txBody>
      </p:sp>
      <p:cxnSp>
        <p:nvCxnSpPr>
          <p:cNvPr id="2285" name="Google Shape;2285;p195"/>
          <p:cNvCxnSpPr/>
          <p:nvPr/>
        </p:nvCxnSpPr>
        <p:spPr>
          <a:xfrm>
            <a:off x="2303486" y="2880077"/>
            <a:ext cx="732000" cy="0"/>
          </a:xfrm>
          <a:prstGeom prst="straightConnector1">
            <a:avLst/>
          </a:prstGeom>
          <a:noFill/>
          <a:ln cap="flat" cmpd="sng" w="9525">
            <a:solidFill>
              <a:srgbClr val="9E9E9E"/>
            </a:solidFill>
            <a:prstDash val="solid"/>
            <a:round/>
            <a:headEnd len="med" w="med" type="none"/>
            <a:tailEnd len="med" w="med" type="triangle"/>
          </a:ln>
        </p:spPr>
      </p:cxnSp>
      <p:cxnSp>
        <p:nvCxnSpPr>
          <p:cNvPr id="2286" name="Google Shape;2286;p195"/>
          <p:cNvCxnSpPr/>
          <p:nvPr/>
        </p:nvCxnSpPr>
        <p:spPr>
          <a:xfrm>
            <a:off x="4667345" y="2880077"/>
            <a:ext cx="732000" cy="0"/>
          </a:xfrm>
          <a:prstGeom prst="straightConnector1">
            <a:avLst/>
          </a:prstGeom>
          <a:noFill/>
          <a:ln cap="flat" cmpd="sng" w="9525">
            <a:solidFill>
              <a:srgbClr val="9E9E9E"/>
            </a:solidFill>
            <a:prstDash val="solid"/>
            <a:round/>
            <a:headEnd len="med" w="med" type="none"/>
            <a:tailEnd len="med" w="med" type="triangle"/>
          </a:ln>
        </p:spPr>
      </p:cxnSp>
      <p:cxnSp>
        <p:nvCxnSpPr>
          <p:cNvPr id="2287" name="Google Shape;2287;p195"/>
          <p:cNvCxnSpPr/>
          <p:nvPr/>
        </p:nvCxnSpPr>
        <p:spPr>
          <a:xfrm>
            <a:off x="7010158" y="2880077"/>
            <a:ext cx="732000" cy="0"/>
          </a:xfrm>
          <a:prstGeom prst="straightConnector1">
            <a:avLst/>
          </a:prstGeom>
          <a:noFill/>
          <a:ln cap="flat" cmpd="sng" w="9525">
            <a:solidFill>
              <a:srgbClr val="9E9E9E"/>
            </a:solidFill>
            <a:prstDash val="solid"/>
            <a:round/>
            <a:headEnd len="med" w="med" type="none"/>
            <a:tailEnd len="med" w="med" type="triangle"/>
          </a:ln>
        </p:spPr>
      </p:cxnSp>
      <p:cxnSp>
        <p:nvCxnSpPr>
          <p:cNvPr id="2288" name="Google Shape;2288;p195"/>
          <p:cNvCxnSpPr/>
          <p:nvPr/>
        </p:nvCxnSpPr>
        <p:spPr>
          <a:xfrm>
            <a:off x="9314907" y="2880077"/>
            <a:ext cx="732000" cy="0"/>
          </a:xfrm>
          <a:prstGeom prst="straightConnector1">
            <a:avLst/>
          </a:prstGeom>
          <a:noFill/>
          <a:ln cap="flat" cmpd="sng" w="9525">
            <a:solidFill>
              <a:srgbClr val="9E9E9E"/>
            </a:solidFill>
            <a:prstDash val="solid"/>
            <a:round/>
            <a:headEnd len="med" w="med" type="none"/>
            <a:tailEnd len="med" w="med" type="triangle"/>
          </a:ln>
        </p:spPr>
      </p:cxnSp>
      <p:cxnSp>
        <p:nvCxnSpPr>
          <p:cNvPr id="2289" name="Google Shape;2289;p195"/>
          <p:cNvCxnSpPr/>
          <p:nvPr/>
        </p:nvCxnSpPr>
        <p:spPr>
          <a:xfrm>
            <a:off x="7010158" y="4401956"/>
            <a:ext cx="732000" cy="0"/>
          </a:xfrm>
          <a:prstGeom prst="straightConnector1">
            <a:avLst/>
          </a:prstGeom>
          <a:noFill/>
          <a:ln cap="flat" cmpd="sng" w="9525">
            <a:solidFill>
              <a:srgbClr val="9E9E9E"/>
            </a:solidFill>
            <a:prstDash val="solid"/>
            <a:round/>
            <a:headEnd len="med" w="med" type="triangle"/>
            <a:tailEnd len="med" w="med" type="none"/>
          </a:ln>
        </p:spPr>
      </p:cxnSp>
      <p:cxnSp>
        <p:nvCxnSpPr>
          <p:cNvPr id="2290" name="Google Shape;2290;p195"/>
          <p:cNvCxnSpPr/>
          <p:nvPr/>
        </p:nvCxnSpPr>
        <p:spPr>
          <a:xfrm>
            <a:off x="9314907" y="4401956"/>
            <a:ext cx="732000" cy="0"/>
          </a:xfrm>
          <a:prstGeom prst="straightConnector1">
            <a:avLst/>
          </a:prstGeom>
          <a:noFill/>
          <a:ln cap="flat" cmpd="sng" w="9525">
            <a:solidFill>
              <a:srgbClr val="9E9E9E"/>
            </a:solidFill>
            <a:prstDash val="solid"/>
            <a:round/>
            <a:headEnd len="med" w="med" type="triangle"/>
            <a:tailEnd len="med" w="med" type="none"/>
          </a:ln>
        </p:spPr>
      </p:cxnSp>
      <p:pic>
        <p:nvPicPr>
          <p:cNvPr id="2291" name="Google Shape;2291;p195"/>
          <p:cNvPicPr preferRelativeResize="0"/>
          <p:nvPr/>
        </p:nvPicPr>
        <p:blipFill>
          <a:blip r:embed="rId4">
            <a:alphaModFix/>
          </a:blip>
          <a:stretch>
            <a:fillRect/>
          </a:stretch>
        </p:blipFill>
        <p:spPr>
          <a:xfrm flipH="1">
            <a:off x="3604069" y="4238352"/>
            <a:ext cx="592867" cy="327105"/>
          </a:xfrm>
          <a:prstGeom prst="rect">
            <a:avLst/>
          </a:prstGeom>
          <a:noFill/>
          <a:ln>
            <a:noFill/>
          </a:ln>
        </p:spPr>
      </p:pic>
      <p:pic>
        <p:nvPicPr>
          <p:cNvPr id="2292" name="Google Shape;2292;p195"/>
          <p:cNvPicPr preferRelativeResize="0"/>
          <p:nvPr/>
        </p:nvPicPr>
        <p:blipFill>
          <a:blip r:embed="rId5">
            <a:alphaModFix/>
          </a:blip>
          <a:stretch>
            <a:fillRect/>
          </a:stretch>
        </p:blipFill>
        <p:spPr>
          <a:xfrm>
            <a:off x="1264734" y="4161668"/>
            <a:ext cx="586733" cy="480435"/>
          </a:xfrm>
          <a:prstGeom prst="rect">
            <a:avLst/>
          </a:prstGeom>
          <a:noFill/>
          <a:ln>
            <a:noFill/>
          </a:ln>
        </p:spPr>
      </p:pic>
      <p:pic>
        <p:nvPicPr>
          <p:cNvPr id="2293" name="Google Shape;2293;p195"/>
          <p:cNvPicPr preferRelativeResize="0"/>
          <p:nvPr/>
        </p:nvPicPr>
        <p:blipFill rotWithShape="1">
          <a:blip r:embed="rId6">
            <a:alphaModFix/>
          </a:blip>
          <a:srcRect b="-4740" l="-6345" r="-6356" t="-4740"/>
          <a:stretch/>
        </p:blipFill>
        <p:spPr>
          <a:xfrm>
            <a:off x="8331694" y="4058501"/>
            <a:ext cx="414715" cy="666025"/>
          </a:xfrm>
          <a:prstGeom prst="rect">
            <a:avLst/>
          </a:prstGeom>
          <a:noFill/>
          <a:ln>
            <a:noFill/>
          </a:ln>
        </p:spPr>
      </p:pic>
      <p:pic>
        <p:nvPicPr>
          <p:cNvPr id="2294" name="Google Shape;2294;p195"/>
          <p:cNvPicPr preferRelativeResize="0"/>
          <p:nvPr/>
        </p:nvPicPr>
        <p:blipFill rotWithShape="1">
          <a:blip r:embed="rId7">
            <a:alphaModFix/>
          </a:blip>
          <a:srcRect b="0" l="317" r="327" t="0"/>
          <a:stretch/>
        </p:blipFill>
        <p:spPr>
          <a:xfrm>
            <a:off x="10499898" y="2624471"/>
            <a:ext cx="586735" cy="511101"/>
          </a:xfrm>
          <a:prstGeom prst="rect">
            <a:avLst/>
          </a:prstGeom>
          <a:noFill/>
          <a:ln>
            <a:noFill/>
          </a:ln>
        </p:spPr>
      </p:pic>
      <p:pic>
        <p:nvPicPr>
          <p:cNvPr id="2295" name="Google Shape;2295;p195"/>
          <p:cNvPicPr preferRelativeResize="0"/>
          <p:nvPr/>
        </p:nvPicPr>
        <p:blipFill rotWithShape="1">
          <a:blip r:embed="rId8">
            <a:alphaModFix/>
          </a:blip>
          <a:srcRect b="-403" l="-2181" r="-2191" t="-413"/>
          <a:stretch/>
        </p:blipFill>
        <p:spPr>
          <a:xfrm>
            <a:off x="8207802" y="2582188"/>
            <a:ext cx="641628" cy="595800"/>
          </a:xfrm>
          <a:prstGeom prst="rect">
            <a:avLst/>
          </a:prstGeom>
          <a:noFill/>
          <a:ln>
            <a:noFill/>
          </a:ln>
        </p:spPr>
      </p:pic>
      <p:pic>
        <p:nvPicPr>
          <p:cNvPr id="2296" name="Google Shape;2296;p195"/>
          <p:cNvPicPr preferRelativeResize="0"/>
          <p:nvPr/>
        </p:nvPicPr>
        <p:blipFill rotWithShape="1">
          <a:blip r:embed="rId9">
            <a:alphaModFix/>
          </a:blip>
          <a:srcRect b="-3659" l="-5580" r="-5580" t="-3659"/>
          <a:stretch/>
        </p:blipFill>
        <p:spPr>
          <a:xfrm>
            <a:off x="5952885" y="2554390"/>
            <a:ext cx="582654" cy="651370"/>
          </a:xfrm>
          <a:prstGeom prst="rect">
            <a:avLst/>
          </a:prstGeom>
          <a:noFill/>
          <a:ln>
            <a:noFill/>
          </a:ln>
        </p:spPr>
      </p:pic>
      <p:pic>
        <p:nvPicPr>
          <p:cNvPr id="2297" name="Google Shape;2297;p195"/>
          <p:cNvPicPr preferRelativeResize="0"/>
          <p:nvPr/>
        </p:nvPicPr>
        <p:blipFill rotWithShape="1">
          <a:blip r:embed="rId10">
            <a:alphaModFix/>
          </a:blip>
          <a:srcRect b="-5766" l="-5879" r="-5890" t="-5766"/>
          <a:stretch/>
        </p:blipFill>
        <p:spPr>
          <a:xfrm>
            <a:off x="3599325" y="2538593"/>
            <a:ext cx="582654" cy="665870"/>
          </a:xfrm>
          <a:prstGeom prst="rect">
            <a:avLst/>
          </a:prstGeom>
          <a:noFill/>
          <a:ln>
            <a:noFill/>
          </a:ln>
        </p:spPr>
      </p:pic>
      <p:pic>
        <p:nvPicPr>
          <p:cNvPr id="2298" name="Google Shape;2298;p195"/>
          <p:cNvPicPr preferRelativeResize="0"/>
          <p:nvPr/>
        </p:nvPicPr>
        <p:blipFill>
          <a:blip r:embed="rId11">
            <a:alphaModFix/>
          </a:blip>
          <a:stretch>
            <a:fillRect/>
          </a:stretch>
        </p:blipFill>
        <p:spPr>
          <a:xfrm>
            <a:off x="1374093" y="2587382"/>
            <a:ext cx="367983" cy="585264"/>
          </a:xfrm>
          <a:prstGeom prst="rect">
            <a:avLst/>
          </a:prstGeom>
          <a:noFill/>
          <a:ln>
            <a:noFill/>
          </a:ln>
        </p:spPr>
      </p:pic>
      <p:pic>
        <p:nvPicPr>
          <p:cNvPr id="2299" name="Google Shape;2299;p195"/>
          <p:cNvPicPr preferRelativeResize="0"/>
          <p:nvPr/>
        </p:nvPicPr>
        <p:blipFill>
          <a:blip r:embed="rId12">
            <a:alphaModFix/>
          </a:blip>
          <a:stretch>
            <a:fillRect/>
          </a:stretch>
        </p:blipFill>
        <p:spPr>
          <a:xfrm>
            <a:off x="10486809" y="4045890"/>
            <a:ext cx="641640" cy="565586"/>
          </a:xfrm>
          <a:prstGeom prst="rect">
            <a:avLst/>
          </a:prstGeom>
          <a:noFill/>
          <a:ln>
            <a:noFill/>
          </a:ln>
        </p:spPr>
      </p:pic>
      <p:sp>
        <p:nvSpPr>
          <p:cNvPr id="2300" name="Google Shape;2300;p195"/>
          <p:cNvSpPr txBox="1"/>
          <p:nvPr>
            <p:ph idx="12" type="sldNum"/>
          </p:nvPr>
        </p:nvSpPr>
        <p:spPr>
          <a:xfrm>
            <a:off x="81954" y="6169556"/>
            <a:ext cx="7314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04" name="Shape 2304"/>
        <p:cNvGrpSpPr/>
        <p:nvPr/>
      </p:nvGrpSpPr>
      <p:grpSpPr>
        <a:xfrm>
          <a:off x="0" y="0"/>
          <a:ext cx="0" cy="0"/>
          <a:chOff x="0" y="0"/>
          <a:chExt cx="0" cy="0"/>
        </a:xfrm>
      </p:grpSpPr>
      <p:sp>
        <p:nvSpPr>
          <p:cNvPr id="2305" name="Google Shape;2305;p196"/>
          <p:cNvSpPr/>
          <p:nvPr/>
        </p:nvSpPr>
        <p:spPr>
          <a:xfrm>
            <a:off x="10362873" y="3971440"/>
            <a:ext cx="860700" cy="861000"/>
          </a:xfrm>
          <a:prstGeom prst="ellipse">
            <a:avLst/>
          </a:prstGeom>
          <a:solidFill>
            <a:srgbClr val="FFFFFF"/>
          </a:solidFill>
          <a:ln cap="flat" cmpd="sng" w="9525">
            <a:solidFill>
              <a:srgbClr val="D5D5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6" name="Google Shape;2306;p196"/>
          <p:cNvSpPr/>
          <p:nvPr/>
        </p:nvSpPr>
        <p:spPr>
          <a:xfrm>
            <a:off x="8098203" y="3971440"/>
            <a:ext cx="860700" cy="861000"/>
          </a:xfrm>
          <a:prstGeom prst="ellipse">
            <a:avLst/>
          </a:prstGeom>
          <a:solidFill>
            <a:srgbClr val="FFFFFF"/>
          </a:solidFill>
          <a:ln cap="flat" cmpd="sng" w="9525">
            <a:solidFill>
              <a:srgbClr val="D5D5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7" name="Google Shape;2307;p196"/>
          <p:cNvSpPr/>
          <p:nvPr/>
        </p:nvSpPr>
        <p:spPr>
          <a:xfrm>
            <a:off x="5807238" y="3971440"/>
            <a:ext cx="860700" cy="861000"/>
          </a:xfrm>
          <a:prstGeom prst="ellipse">
            <a:avLst/>
          </a:prstGeom>
          <a:solidFill>
            <a:srgbClr val="FFFFFF"/>
          </a:solidFill>
          <a:ln cap="flat" cmpd="sng" w="9525">
            <a:solidFill>
              <a:srgbClr val="D5D5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8" name="Google Shape;2308;p196"/>
          <p:cNvSpPr/>
          <p:nvPr/>
        </p:nvSpPr>
        <p:spPr>
          <a:xfrm>
            <a:off x="3470107" y="3971440"/>
            <a:ext cx="860700" cy="861000"/>
          </a:xfrm>
          <a:prstGeom prst="ellipse">
            <a:avLst/>
          </a:prstGeom>
          <a:solidFill>
            <a:srgbClr val="FFFFFF"/>
          </a:solidFill>
          <a:ln cap="flat" cmpd="sng" w="9525">
            <a:solidFill>
              <a:srgbClr val="D5D5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9" name="Google Shape;2309;p196"/>
          <p:cNvSpPr/>
          <p:nvPr/>
        </p:nvSpPr>
        <p:spPr>
          <a:xfrm>
            <a:off x="1127693" y="3971440"/>
            <a:ext cx="860700" cy="861000"/>
          </a:xfrm>
          <a:prstGeom prst="ellipse">
            <a:avLst/>
          </a:prstGeom>
          <a:solidFill>
            <a:srgbClr val="FFFFFF"/>
          </a:solidFill>
          <a:ln cap="flat" cmpd="sng" w="9525">
            <a:solidFill>
              <a:srgbClr val="D5D5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0" name="Google Shape;2310;p196"/>
          <p:cNvSpPr/>
          <p:nvPr/>
        </p:nvSpPr>
        <p:spPr>
          <a:xfrm>
            <a:off x="10362873" y="2449550"/>
            <a:ext cx="860700" cy="861000"/>
          </a:xfrm>
          <a:prstGeom prst="ellipse">
            <a:avLst/>
          </a:prstGeom>
          <a:solidFill>
            <a:srgbClr val="FFFFFF"/>
          </a:solidFill>
          <a:ln cap="flat" cmpd="sng" w="9525">
            <a:solidFill>
              <a:srgbClr val="D5D5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1" name="Google Shape;2311;p196"/>
          <p:cNvSpPr/>
          <p:nvPr/>
        </p:nvSpPr>
        <p:spPr>
          <a:xfrm>
            <a:off x="8098203" y="2449550"/>
            <a:ext cx="860700" cy="861000"/>
          </a:xfrm>
          <a:prstGeom prst="ellipse">
            <a:avLst/>
          </a:prstGeom>
          <a:solidFill>
            <a:srgbClr val="FFFFFF"/>
          </a:solidFill>
          <a:ln cap="flat" cmpd="sng" w="9525">
            <a:solidFill>
              <a:srgbClr val="D5D5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2" name="Google Shape;2312;p196"/>
          <p:cNvSpPr/>
          <p:nvPr/>
        </p:nvSpPr>
        <p:spPr>
          <a:xfrm>
            <a:off x="5807238" y="2449550"/>
            <a:ext cx="860700" cy="861000"/>
          </a:xfrm>
          <a:prstGeom prst="ellipse">
            <a:avLst/>
          </a:prstGeom>
          <a:solidFill>
            <a:srgbClr val="FFFFFF"/>
          </a:solidFill>
          <a:ln cap="flat" cmpd="sng" w="9525">
            <a:solidFill>
              <a:srgbClr val="D5D5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3" name="Google Shape;2313;p196"/>
          <p:cNvSpPr/>
          <p:nvPr/>
        </p:nvSpPr>
        <p:spPr>
          <a:xfrm>
            <a:off x="3470107" y="2449550"/>
            <a:ext cx="860700" cy="861000"/>
          </a:xfrm>
          <a:prstGeom prst="ellipse">
            <a:avLst/>
          </a:prstGeom>
          <a:solidFill>
            <a:srgbClr val="FFFFFF"/>
          </a:solidFill>
          <a:ln cap="flat" cmpd="sng" w="9525">
            <a:solidFill>
              <a:srgbClr val="D5D5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4" name="Google Shape;2314;p196"/>
          <p:cNvSpPr/>
          <p:nvPr/>
        </p:nvSpPr>
        <p:spPr>
          <a:xfrm>
            <a:off x="0" y="1481500"/>
            <a:ext cx="4724100" cy="595800"/>
          </a:xfrm>
          <a:prstGeom prst="rect">
            <a:avLst/>
          </a:prstGeom>
          <a:gradFill>
            <a:gsLst>
              <a:gs pos="0">
                <a:srgbClr val="DDE3E7">
                  <a:alpha val="0"/>
                </a:srgbClr>
              </a:gs>
              <a:gs pos="100000">
                <a:srgbClr val="DDE3E7"/>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5" name="Google Shape;2315;p196"/>
          <p:cNvSpPr/>
          <p:nvPr/>
        </p:nvSpPr>
        <p:spPr>
          <a:xfrm rot="10800000">
            <a:off x="7464950" y="1481625"/>
            <a:ext cx="4724100" cy="595800"/>
          </a:xfrm>
          <a:prstGeom prst="rect">
            <a:avLst/>
          </a:prstGeom>
          <a:gradFill>
            <a:gsLst>
              <a:gs pos="0">
                <a:srgbClr val="DDE3E7">
                  <a:alpha val="0"/>
                </a:srgbClr>
              </a:gs>
              <a:gs pos="100000">
                <a:srgbClr val="DDE3E7"/>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6" name="Google Shape;2316;p196"/>
          <p:cNvSpPr/>
          <p:nvPr/>
        </p:nvSpPr>
        <p:spPr>
          <a:xfrm>
            <a:off x="1127693" y="2449550"/>
            <a:ext cx="860700" cy="861000"/>
          </a:xfrm>
          <a:prstGeom prst="ellipse">
            <a:avLst/>
          </a:prstGeom>
          <a:solidFill>
            <a:srgbClr val="FFFFFF"/>
          </a:solidFill>
          <a:ln cap="flat" cmpd="sng" w="9525">
            <a:solidFill>
              <a:srgbClr val="D5D5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7" name="Google Shape;2317;p196"/>
          <p:cNvSpPr txBox="1"/>
          <p:nvPr>
            <p:ph idx="1" type="subTitle"/>
          </p:nvPr>
        </p:nvSpPr>
        <p:spPr>
          <a:xfrm>
            <a:off x="447663" y="55441"/>
            <a:ext cx="51477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None/>
            </a:pPr>
            <a:r>
              <a:rPr lang="en"/>
              <a:t>RED HAT SATELLITE 6.6</a:t>
            </a:r>
            <a:endParaRPr/>
          </a:p>
        </p:txBody>
      </p:sp>
      <p:sp>
        <p:nvSpPr>
          <p:cNvPr id="2318" name="Google Shape;2318;p196"/>
          <p:cNvSpPr txBox="1"/>
          <p:nvPr>
            <p:ph type="title"/>
          </p:nvPr>
        </p:nvSpPr>
        <p:spPr>
          <a:xfrm>
            <a:off x="1752162" y="946000"/>
            <a:ext cx="8684700" cy="5418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Supply chain security</a:t>
            </a:r>
            <a:endParaRPr/>
          </a:p>
        </p:txBody>
      </p:sp>
      <p:sp>
        <p:nvSpPr>
          <p:cNvPr id="2319" name="Google Shape;2319;p196"/>
          <p:cNvSpPr txBox="1"/>
          <p:nvPr/>
        </p:nvSpPr>
        <p:spPr>
          <a:xfrm>
            <a:off x="775006" y="1523450"/>
            <a:ext cx="10638900" cy="54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rgbClr val="EE0000"/>
                </a:solidFill>
                <a:latin typeface="Overpass SemiBold"/>
                <a:ea typeface="Overpass SemiBold"/>
                <a:cs typeface="Overpass SemiBold"/>
                <a:sym typeface="Overpass SemiBold"/>
              </a:rPr>
              <a:t>Delivery via pipelines that provide guarantees of the consistency and source of the content</a:t>
            </a:r>
            <a:endParaRPr sz="1600">
              <a:solidFill>
                <a:srgbClr val="EE0000"/>
              </a:solidFill>
              <a:latin typeface="Overpass SemiBold"/>
              <a:ea typeface="Overpass SemiBold"/>
              <a:cs typeface="Overpass SemiBold"/>
              <a:sym typeface="Overpass SemiBold"/>
            </a:endParaRPr>
          </a:p>
        </p:txBody>
      </p:sp>
      <p:sp>
        <p:nvSpPr>
          <p:cNvPr id="2320" name="Google Shape;2320;p196"/>
          <p:cNvSpPr txBox="1"/>
          <p:nvPr/>
        </p:nvSpPr>
        <p:spPr>
          <a:xfrm>
            <a:off x="380905" y="3315801"/>
            <a:ext cx="2354400" cy="43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200">
                <a:solidFill>
                  <a:schemeClr val="dk1"/>
                </a:solidFill>
                <a:latin typeface="Overpass Light"/>
                <a:ea typeface="Overpass Light"/>
                <a:cs typeface="Overpass Light"/>
                <a:sym typeface="Overpass Light"/>
              </a:rPr>
              <a:t>Upstream community leadership</a:t>
            </a:r>
            <a:endParaRPr sz="1200">
              <a:solidFill>
                <a:schemeClr val="dk1"/>
              </a:solidFill>
              <a:latin typeface="Overpass Light"/>
              <a:ea typeface="Overpass Light"/>
              <a:cs typeface="Overpass Light"/>
              <a:sym typeface="Overpass Light"/>
            </a:endParaRPr>
          </a:p>
          <a:p>
            <a:pPr indent="0" lvl="0" marL="0" rtl="0" algn="ctr">
              <a:spcBef>
                <a:spcPts val="0"/>
              </a:spcBef>
              <a:spcAft>
                <a:spcPts val="0"/>
              </a:spcAft>
              <a:buNone/>
            </a:pPr>
            <a:r>
              <a:t/>
            </a:r>
            <a:endParaRPr sz="1200">
              <a:latin typeface="Overpass Light"/>
              <a:ea typeface="Overpass Light"/>
              <a:cs typeface="Overpass Light"/>
              <a:sym typeface="Overpass Light"/>
            </a:endParaRPr>
          </a:p>
        </p:txBody>
      </p:sp>
      <p:sp>
        <p:nvSpPr>
          <p:cNvPr id="2321" name="Google Shape;2321;p196"/>
          <p:cNvSpPr txBox="1"/>
          <p:nvPr/>
        </p:nvSpPr>
        <p:spPr>
          <a:xfrm>
            <a:off x="2722844" y="3315801"/>
            <a:ext cx="2354400" cy="43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Overpass Light"/>
                <a:ea typeface="Overpass Light"/>
                <a:cs typeface="Overpass Light"/>
                <a:sym typeface="Overpass Light"/>
              </a:rPr>
              <a:t>Red Hat bugzilla</a:t>
            </a:r>
            <a:endParaRPr sz="1200">
              <a:latin typeface="Overpass Light"/>
              <a:ea typeface="Overpass Light"/>
              <a:cs typeface="Overpass Light"/>
              <a:sym typeface="Overpass Light"/>
            </a:endParaRPr>
          </a:p>
          <a:p>
            <a:pPr indent="0" lvl="0" marL="0" rtl="0" algn="ctr">
              <a:spcBef>
                <a:spcPts val="0"/>
              </a:spcBef>
              <a:spcAft>
                <a:spcPts val="0"/>
              </a:spcAft>
              <a:buNone/>
            </a:pPr>
            <a:r>
              <a:rPr lang="en" sz="1200">
                <a:latin typeface="Overpass Light"/>
                <a:ea typeface="Overpass Light"/>
                <a:cs typeface="Overpass Light"/>
                <a:sym typeface="Overpass Light"/>
              </a:rPr>
              <a:t>package review</a:t>
            </a:r>
            <a:endParaRPr sz="1200">
              <a:latin typeface="Overpass Light"/>
              <a:ea typeface="Overpass Light"/>
              <a:cs typeface="Overpass Light"/>
              <a:sym typeface="Overpass Light"/>
            </a:endParaRPr>
          </a:p>
        </p:txBody>
      </p:sp>
      <p:sp>
        <p:nvSpPr>
          <p:cNvPr id="2322" name="Google Shape;2322;p196"/>
          <p:cNvSpPr txBox="1"/>
          <p:nvPr/>
        </p:nvSpPr>
        <p:spPr>
          <a:xfrm>
            <a:off x="5065682" y="3315801"/>
            <a:ext cx="2354400" cy="43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050">
                <a:solidFill>
                  <a:srgbClr val="3C4043"/>
                </a:solidFill>
                <a:highlight>
                  <a:srgbClr val="FFFFFF"/>
                </a:highlight>
                <a:latin typeface="Roboto"/>
                <a:ea typeface="Roboto"/>
                <a:cs typeface="Roboto"/>
                <a:sym typeface="Roboto"/>
              </a:rPr>
              <a:t>Packages tracked for release in Fedora®</a:t>
            </a:r>
            <a:endParaRPr sz="1200">
              <a:latin typeface="Overpass Light"/>
              <a:ea typeface="Overpass Light"/>
              <a:cs typeface="Overpass Light"/>
              <a:sym typeface="Overpass Light"/>
            </a:endParaRPr>
          </a:p>
        </p:txBody>
      </p:sp>
      <p:sp>
        <p:nvSpPr>
          <p:cNvPr id="2323" name="Google Shape;2323;p196"/>
          <p:cNvSpPr txBox="1"/>
          <p:nvPr/>
        </p:nvSpPr>
        <p:spPr>
          <a:xfrm>
            <a:off x="7332353" y="3315801"/>
            <a:ext cx="2354400" cy="43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Overpass Light"/>
                <a:ea typeface="Overpass Light"/>
                <a:cs typeface="Overpass Light"/>
                <a:sym typeface="Overpass Light"/>
              </a:rPr>
              <a:t>Some packages are selected for </a:t>
            </a:r>
            <a:r>
              <a:rPr lang="en" sz="1200">
                <a:solidFill>
                  <a:schemeClr val="dk1"/>
                </a:solidFill>
                <a:latin typeface="Overpass Light"/>
                <a:ea typeface="Overpass Light"/>
                <a:cs typeface="Overpass Light"/>
                <a:sym typeface="Overpass Light"/>
              </a:rPr>
              <a:t>Red Hat</a:t>
            </a:r>
            <a:r>
              <a:rPr baseline="30000" lang="en" sz="1200">
                <a:solidFill>
                  <a:schemeClr val="dk1"/>
                </a:solidFill>
                <a:latin typeface="Overpass Light"/>
                <a:ea typeface="Overpass Light"/>
                <a:cs typeface="Overpass Light"/>
                <a:sym typeface="Overpass Light"/>
              </a:rPr>
              <a:t>®</a:t>
            </a:r>
            <a:r>
              <a:rPr lang="en" sz="1200">
                <a:solidFill>
                  <a:schemeClr val="dk1"/>
                </a:solidFill>
                <a:latin typeface="Overpass Light"/>
                <a:ea typeface="Overpass Light"/>
                <a:cs typeface="Overpass Light"/>
                <a:sym typeface="Overpass Light"/>
              </a:rPr>
              <a:t> Enterprise Linux</a:t>
            </a:r>
            <a:r>
              <a:rPr baseline="30000" lang="en" sz="1200">
                <a:solidFill>
                  <a:schemeClr val="dk1"/>
                </a:solidFill>
                <a:latin typeface="Overpass Light"/>
                <a:ea typeface="Overpass Light"/>
                <a:cs typeface="Overpass Light"/>
                <a:sym typeface="Overpass Light"/>
              </a:rPr>
              <a:t>®</a:t>
            </a:r>
            <a:endParaRPr sz="1200">
              <a:solidFill>
                <a:schemeClr val="dk1"/>
              </a:solidFill>
              <a:latin typeface="Overpass Light"/>
              <a:ea typeface="Overpass Light"/>
              <a:cs typeface="Overpass Light"/>
              <a:sym typeface="Overpass Light"/>
            </a:endParaRPr>
          </a:p>
          <a:p>
            <a:pPr indent="0" lvl="0" marL="0" rtl="0" algn="ctr">
              <a:spcBef>
                <a:spcPts val="0"/>
              </a:spcBef>
              <a:spcAft>
                <a:spcPts val="0"/>
              </a:spcAft>
              <a:buNone/>
            </a:pPr>
            <a:r>
              <a:t/>
            </a:r>
            <a:endParaRPr sz="1200">
              <a:latin typeface="Overpass Light"/>
              <a:ea typeface="Overpass Light"/>
              <a:cs typeface="Overpass Light"/>
              <a:sym typeface="Overpass Light"/>
            </a:endParaRPr>
          </a:p>
        </p:txBody>
      </p:sp>
      <p:sp>
        <p:nvSpPr>
          <p:cNvPr id="2324" name="Google Shape;2324;p196"/>
          <p:cNvSpPr txBox="1"/>
          <p:nvPr/>
        </p:nvSpPr>
        <p:spPr>
          <a:xfrm>
            <a:off x="9616056" y="3315801"/>
            <a:ext cx="2354400" cy="43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Overpass Light"/>
                <a:ea typeface="Overpass Light"/>
                <a:cs typeface="Overpass Light"/>
                <a:sym typeface="Overpass Light"/>
              </a:rPr>
              <a:t>Static code analysis</a:t>
            </a:r>
            <a:endParaRPr sz="1200">
              <a:latin typeface="Overpass Light"/>
              <a:ea typeface="Overpass Light"/>
              <a:cs typeface="Overpass Light"/>
              <a:sym typeface="Overpass Light"/>
            </a:endParaRPr>
          </a:p>
          <a:p>
            <a:pPr indent="0" lvl="0" marL="0" rtl="0" algn="ctr">
              <a:spcBef>
                <a:spcPts val="0"/>
              </a:spcBef>
              <a:spcAft>
                <a:spcPts val="0"/>
              </a:spcAft>
              <a:buNone/>
            </a:pPr>
            <a:r>
              <a:t/>
            </a:r>
            <a:endParaRPr sz="1200">
              <a:latin typeface="Overpass Light"/>
              <a:ea typeface="Overpass Light"/>
              <a:cs typeface="Overpass Light"/>
              <a:sym typeface="Overpass Light"/>
            </a:endParaRPr>
          </a:p>
          <a:p>
            <a:pPr indent="0" lvl="0" marL="0" rtl="0" algn="ctr">
              <a:spcBef>
                <a:spcPts val="0"/>
              </a:spcBef>
              <a:spcAft>
                <a:spcPts val="0"/>
              </a:spcAft>
              <a:buNone/>
            </a:pPr>
            <a:r>
              <a:t/>
            </a:r>
            <a:endParaRPr sz="1200">
              <a:latin typeface="Overpass Light"/>
              <a:ea typeface="Overpass Light"/>
              <a:cs typeface="Overpass Light"/>
              <a:sym typeface="Overpass Light"/>
            </a:endParaRPr>
          </a:p>
        </p:txBody>
      </p:sp>
      <p:sp>
        <p:nvSpPr>
          <p:cNvPr id="2325" name="Google Shape;2325;p196"/>
          <p:cNvSpPr txBox="1"/>
          <p:nvPr/>
        </p:nvSpPr>
        <p:spPr>
          <a:xfrm>
            <a:off x="2722844" y="4894902"/>
            <a:ext cx="2354400" cy="43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Overpass Light"/>
                <a:ea typeface="Overpass Light"/>
                <a:cs typeface="Overpass Light"/>
                <a:sym typeface="Overpass Light"/>
              </a:rPr>
              <a:t>Trusted</a:t>
            </a:r>
            <a:r>
              <a:rPr lang="en" sz="1200">
                <a:latin typeface="Overpass Light"/>
                <a:ea typeface="Overpass Light"/>
                <a:cs typeface="Overpass Light"/>
                <a:sym typeface="Overpass Light"/>
              </a:rPr>
              <a:t> distribution</a:t>
            </a:r>
            <a:endParaRPr sz="1200">
              <a:latin typeface="Overpass Light"/>
              <a:ea typeface="Overpass Light"/>
              <a:cs typeface="Overpass Light"/>
              <a:sym typeface="Overpass Light"/>
            </a:endParaRPr>
          </a:p>
        </p:txBody>
      </p:sp>
      <p:sp>
        <p:nvSpPr>
          <p:cNvPr id="2326" name="Google Shape;2326;p196"/>
          <p:cNvSpPr txBox="1"/>
          <p:nvPr/>
        </p:nvSpPr>
        <p:spPr>
          <a:xfrm>
            <a:off x="5065682" y="4894902"/>
            <a:ext cx="2354400" cy="43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Overpass Light"/>
                <a:ea typeface="Overpass Light"/>
                <a:cs typeface="Overpass Light"/>
                <a:sym typeface="Overpass Light"/>
              </a:rPr>
              <a:t>All packages are digitally signed</a:t>
            </a:r>
            <a:endParaRPr sz="1200">
              <a:latin typeface="Overpass Light"/>
              <a:ea typeface="Overpass Light"/>
              <a:cs typeface="Overpass Light"/>
              <a:sym typeface="Overpass Light"/>
            </a:endParaRPr>
          </a:p>
        </p:txBody>
      </p:sp>
      <p:sp>
        <p:nvSpPr>
          <p:cNvPr id="2327" name="Google Shape;2327;p196"/>
          <p:cNvSpPr txBox="1"/>
          <p:nvPr/>
        </p:nvSpPr>
        <p:spPr>
          <a:xfrm>
            <a:off x="7332353" y="4894902"/>
            <a:ext cx="2354400" cy="43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200">
                <a:solidFill>
                  <a:schemeClr val="dk1"/>
                </a:solidFill>
                <a:latin typeface="Overpass Light"/>
                <a:ea typeface="Overpass Light"/>
                <a:cs typeface="Overpass Light"/>
                <a:sym typeface="Overpass Light"/>
              </a:rPr>
              <a:t>Quality engineering (QE) testing conducted extensively every release</a:t>
            </a:r>
            <a:endParaRPr sz="1200">
              <a:solidFill>
                <a:schemeClr val="dk1"/>
              </a:solidFill>
              <a:latin typeface="Overpass Light"/>
              <a:ea typeface="Overpass Light"/>
              <a:cs typeface="Overpass Light"/>
              <a:sym typeface="Overpass Light"/>
            </a:endParaRPr>
          </a:p>
          <a:p>
            <a:pPr indent="0" lvl="0" marL="0" rtl="0" algn="ctr">
              <a:spcBef>
                <a:spcPts val="0"/>
              </a:spcBef>
              <a:spcAft>
                <a:spcPts val="0"/>
              </a:spcAft>
              <a:buNone/>
            </a:pPr>
            <a:r>
              <a:t/>
            </a:r>
            <a:endParaRPr sz="1200">
              <a:latin typeface="Overpass Light"/>
              <a:ea typeface="Overpass Light"/>
              <a:cs typeface="Overpass Light"/>
              <a:sym typeface="Overpass Light"/>
            </a:endParaRPr>
          </a:p>
        </p:txBody>
      </p:sp>
      <p:sp>
        <p:nvSpPr>
          <p:cNvPr id="2328" name="Google Shape;2328;p196"/>
          <p:cNvSpPr txBox="1"/>
          <p:nvPr/>
        </p:nvSpPr>
        <p:spPr>
          <a:xfrm>
            <a:off x="9616056" y="4894902"/>
            <a:ext cx="2354400" cy="43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Overpass Light"/>
                <a:ea typeface="Overpass Light"/>
                <a:cs typeface="Overpass Light"/>
                <a:sym typeface="Overpass Light"/>
              </a:rPr>
              <a:t>Compiler flags set for</a:t>
            </a:r>
            <a:br>
              <a:rPr lang="en" sz="1200">
                <a:latin typeface="Overpass Light"/>
                <a:ea typeface="Overpass Light"/>
                <a:cs typeface="Overpass Light"/>
                <a:sym typeface="Overpass Light"/>
              </a:rPr>
            </a:br>
            <a:r>
              <a:rPr lang="en" sz="1200">
                <a:latin typeface="Overpass Light"/>
                <a:ea typeface="Overpass Light"/>
                <a:cs typeface="Overpass Light"/>
                <a:sym typeface="Overpass Light"/>
              </a:rPr>
              <a:t>hardening and security</a:t>
            </a:r>
            <a:endParaRPr sz="1200">
              <a:latin typeface="Overpass Light"/>
              <a:ea typeface="Overpass Light"/>
              <a:cs typeface="Overpass Light"/>
              <a:sym typeface="Overpass Light"/>
            </a:endParaRPr>
          </a:p>
          <a:p>
            <a:pPr indent="0" lvl="0" marL="0" rtl="0" algn="ctr">
              <a:spcBef>
                <a:spcPts val="0"/>
              </a:spcBef>
              <a:spcAft>
                <a:spcPts val="0"/>
              </a:spcAft>
              <a:buNone/>
            </a:pPr>
            <a:r>
              <a:t/>
            </a:r>
            <a:endParaRPr sz="1200">
              <a:latin typeface="Overpass Light"/>
              <a:ea typeface="Overpass Light"/>
              <a:cs typeface="Overpass Light"/>
              <a:sym typeface="Overpass Light"/>
            </a:endParaRPr>
          </a:p>
          <a:p>
            <a:pPr indent="0" lvl="0" marL="0" rtl="0" algn="ctr">
              <a:spcBef>
                <a:spcPts val="0"/>
              </a:spcBef>
              <a:spcAft>
                <a:spcPts val="0"/>
              </a:spcAft>
              <a:buNone/>
            </a:pPr>
            <a:r>
              <a:t/>
            </a:r>
            <a:endParaRPr sz="1200">
              <a:latin typeface="Overpass Light"/>
              <a:ea typeface="Overpass Light"/>
              <a:cs typeface="Overpass Light"/>
              <a:sym typeface="Overpass Light"/>
            </a:endParaRPr>
          </a:p>
        </p:txBody>
      </p:sp>
      <p:cxnSp>
        <p:nvCxnSpPr>
          <p:cNvPr id="2329" name="Google Shape;2329;p196"/>
          <p:cNvCxnSpPr/>
          <p:nvPr/>
        </p:nvCxnSpPr>
        <p:spPr>
          <a:xfrm>
            <a:off x="2303486" y="2880077"/>
            <a:ext cx="732000" cy="0"/>
          </a:xfrm>
          <a:prstGeom prst="straightConnector1">
            <a:avLst/>
          </a:prstGeom>
          <a:noFill/>
          <a:ln cap="flat" cmpd="sng" w="9525">
            <a:solidFill>
              <a:srgbClr val="9E9E9E"/>
            </a:solidFill>
            <a:prstDash val="solid"/>
            <a:round/>
            <a:headEnd len="med" w="med" type="none"/>
            <a:tailEnd len="med" w="med" type="triangle"/>
          </a:ln>
        </p:spPr>
      </p:cxnSp>
      <p:cxnSp>
        <p:nvCxnSpPr>
          <p:cNvPr id="2330" name="Google Shape;2330;p196"/>
          <p:cNvCxnSpPr/>
          <p:nvPr/>
        </p:nvCxnSpPr>
        <p:spPr>
          <a:xfrm>
            <a:off x="4667345" y="2880077"/>
            <a:ext cx="732000" cy="0"/>
          </a:xfrm>
          <a:prstGeom prst="straightConnector1">
            <a:avLst/>
          </a:prstGeom>
          <a:noFill/>
          <a:ln cap="flat" cmpd="sng" w="9525">
            <a:solidFill>
              <a:srgbClr val="9E9E9E"/>
            </a:solidFill>
            <a:prstDash val="solid"/>
            <a:round/>
            <a:headEnd len="med" w="med" type="none"/>
            <a:tailEnd len="med" w="med" type="triangle"/>
          </a:ln>
        </p:spPr>
      </p:cxnSp>
      <p:cxnSp>
        <p:nvCxnSpPr>
          <p:cNvPr id="2331" name="Google Shape;2331;p196"/>
          <p:cNvCxnSpPr/>
          <p:nvPr/>
        </p:nvCxnSpPr>
        <p:spPr>
          <a:xfrm>
            <a:off x="7010158" y="2880077"/>
            <a:ext cx="732000" cy="0"/>
          </a:xfrm>
          <a:prstGeom prst="straightConnector1">
            <a:avLst/>
          </a:prstGeom>
          <a:noFill/>
          <a:ln cap="flat" cmpd="sng" w="9525">
            <a:solidFill>
              <a:srgbClr val="9E9E9E"/>
            </a:solidFill>
            <a:prstDash val="solid"/>
            <a:round/>
            <a:headEnd len="med" w="med" type="none"/>
            <a:tailEnd len="med" w="med" type="triangle"/>
          </a:ln>
        </p:spPr>
      </p:cxnSp>
      <p:cxnSp>
        <p:nvCxnSpPr>
          <p:cNvPr id="2332" name="Google Shape;2332;p196"/>
          <p:cNvCxnSpPr/>
          <p:nvPr/>
        </p:nvCxnSpPr>
        <p:spPr>
          <a:xfrm>
            <a:off x="9314907" y="2880077"/>
            <a:ext cx="732000" cy="0"/>
          </a:xfrm>
          <a:prstGeom prst="straightConnector1">
            <a:avLst/>
          </a:prstGeom>
          <a:noFill/>
          <a:ln cap="flat" cmpd="sng" w="9525">
            <a:solidFill>
              <a:srgbClr val="9E9E9E"/>
            </a:solidFill>
            <a:prstDash val="solid"/>
            <a:round/>
            <a:headEnd len="med" w="med" type="none"/>
            <a:tailEnd len="med" w="med" type="triangle"/>
          </a:ln>
        </p:spPr>
      </p:cxnSp>
      <p:cxnSp>
        <p:nvCxnSpPr>
          <p:cNvPr id="2333" name="Google Shape;2333;p196"/>
          <p:cNvCxnSpPr/>
          <p:nvPr/>
        </p:nvCxnSpPr>
        <p:spPr>
          <a:xfrm>
            <a:off x="4667345" y="4401956"/>
            <a:ext cx="732000" cy="0"/>
          </a:xfrm>
          <a:prstGeom prst="straightConnector1">
            <a:avLst/>
          </a:prstGeom>
          <a:noFill/>
          <a:ln cap="flat" cmpd="sng" w="9525">
            <a:solidFill>
              <a:srgbClr val="9E9E9E"/>
            </a:solidFill>
            <a:prstDash val="solid"/>
            <a:round/>
            <a:headEnd len="med" w="med" type="triangle"/>
            <a:tailEnd len="med" w="med" type="none"/>
          </a:ln>
        </p:spPr>
      </p:cxnSp>
      <p:cxnSp>
        <p:nvCxnSpPr>
          <p:cNvPr id="2334" name="Google Shape;2334;p196"/>
          <p:cNvCxnSpPr/>
          <p:nvPr/>
        </p:nvCxnSpPr>
        <p:spPr>
          <a:xfrm>
            <a:off x="7010158" y="4401956"/>
            <a:ext cx="732000" cy="0"/>
          </a:xfrm>
          <a:prstGeom prst="straightConnector1">
            <a:avLst/>
          </a:prstGeom>
          <a:noFill/>
          <a:ln cap="flat" cmpd="sng" w="9525">
            <a:solidFill>
              <a:srgbClr val="9E9E9E"/>
            </a:solidFill>
            <a:prstDash val="solid"/>
            <a:round/>
            <a:headEnd len="med" w="med" type="triangle"/>
            <a:tailEnd len="med" w="med" type="none"/>
          </a:ln>
        </p:spPr>
      </p:cxnSp>
      <p:cxnSp>
        <p:nvCxnSpPr>
          <p:cNvPr id="2335" name="Google Shape;2335;p196"/>
          <p:cNvCxnSpPr/>
          <p:nvPr/>
        </p:nvCxnSpPr>
        <p:spPr>
          <a:xfrm>
            <a:off x="9314907" y="4401956"/>
            <a:ext cx="732000" cy="0"/>
          </a:xfrm>
          <a:prstGeom prst="straightConnector1">
            <a:avLst/>
          </a:prstGeom>
          <a:noFill/>
          <a:ln cap="flat" cmpd="sng" w="9525">
            <a:solidFill>
              <a:srgbClr val="9E9E9E"/>
            </a:solidFill>
            <a:prstDash val="solid"/>
            <a:round/>
            <a:headEnd len="med" w="med" type="triangle"/>
            <a:tailEnd len="med" w="med" type="none"/>
          </a:ln>
        </p:spPr>
      </p:cxnSp>
      <p:pic>
        <p:nvPicPr>
          <p:cNvPr id="2336" name="Google Shape;2336;p196"/>
          <p:cNvPicPr preferRelativeResize="0"/>
          <p:nvPr/>
        </p:nvPicPr>
        <p:blipFill>
          <a:blip r:embed="rId3">
            <a:alphaModFix/>
          </a:blip>
          <a:stretch>
            <a:fillRect/>
          </a:stretch>
        </p:blipFill>
        <p:spPr>
          <a:xfrm>
            <a:off x="1264734" y="4161668"/>
            <a:ext cx="586733" cy="480435"/>
          </a:xfrm>
          <a:prstGeom prst="rect">
            <a:avLst/>
          </a:prstGeom>
          <a:noFill/>
          <a:ln>
            <a:noFill/>
          </a:ln>
        </p:spPr>
      </p:pic>
      <p:pic>
        <p:nvPicPr>
          <p:cNvPr id="2337" name="Google Shape;2337;p196"/>
          <p:cNvPicPr preferRelativeResize="0"/>
          <p:nvPr/>
        </p:nvPicPr>
        <p:blipFill rotWithShape="1">
          <a:blip r:embed="rId4">
            <a:alphaModFix/>
          </a:blip>
          <a:srcRect b="-4740" l="-6345" r="-6356" t="-4740"/>
          <a:stretch/>
        </p:blipFill>
        <p:spPr>
          <a:xfrm>
            <a:off x="8331694" y="4058501"/>
            <a:ext cx="414715" cy="666025"/>
          </a:xfrm>
          <a:prstGeom prst="rect">
            <a:avLst/>
          </a:prstGeom>
          <a:noFill/>
          <a:ln>
            <a:noFill/>
          </a:ln>
        </p:spPr>
      </p:pic>
      <p:pic>
        <p:nvPicPr>
          <p:cNvPr id="2338" name="Google Shape;2338;p196"/>
          <p:cNvPicPr preferRelativeResize="0"/>
          <p:nvPr/>
        </p:nvPicPr>
        <p:blipFill rotWithShape="1">
          <a:blip r:embed="rId5">
            <a:alphaModFix/>
          </a:blip>
          <a:srcRect b="0" l="317" r="327" t="0"/>
          <a:stretch/>
        </p:blipFill>
        <p:spPr>
          <a:xfrm>
            <a:off x="10499898" y="2624471"/>
            <a:ext cx="586735" cy="511101"/>
          </a:xfrm>
          <a:prstGeom prst="rect">
            <a:avLst/>
          </a:prstGeom>
          <a:noFill/>
          <a:ln>
            <a:noFill/>
          </a:ln>
        </p:spPr>
      </p:pic>
      <p:pic>
        <p:nvPicPr>
          <p:cNvPr id="2339" name="Google Shape;2339;p196"/>
          <p:cNvPicPr preferRelativeResize="0"/>
          <p:nvPr/>
        </p:nvPicPr>
        <p:blipFill rotWithShape="1">
          <a:blip r:embed="rId6">
            <a:alphaModFix/>
          </a:blip>
          <a:srcRect b="-403" l="-2181" r="-2191" t="-413"/>
          <a:stretch/>
        </p:blipFill>
        <p:spPr>
          <a:xfrm>
            <a:off x="8207802" y="2582188"/>
            <a:ext cx="641628" cy="595800"/>
          </a:xfrm>
          <a:prstGeom prst="rect">
            <a:avLst/>
          </a:prstGeom>
          <a:noFill/>
          <a:ln>
            <a:noFill/>
          </a:ln>
        </p:spPr>
      </p:pic>
      <p:pic>
        <p:nvPicPr>
          <p:cNvPr id="2340" name="Google Shape;2340;p196"/>
          <p:cNvPicPr preferRelativeResize="0"/>
          <p:nvPr/>
        </p:nvPicPr>
        <p:blipFill rotWithShape="1">
          <a:blip r:embed="rId7">
            <a:alphaModFix/>
          </a:blip>
          <a:srcRect b="-3659" l="-5580" r="-5580" t="-3659"/>
          <a:stretch/>
        </p:blipFill>
        <p:spPr>
          <a:xfrm>
            <a:off x="5952885" y="2554390"/>
            <a:ext cx="582654" cy="651370"/>
          </a:xfrm>
          <a:prstGeom prst="rect">
            <a:avLst/>
          </a:prstGeom>
          <a:noFill/>
          <a:ln>
            <a:noFill/>
          </a:ln>
        </p:spPr>
      </p:pic>
      <p:pic>
        <p:nvPicPr>
          <p:cNvPr id="2341" name="Google Shape;2341;p196"/>
          <p:cNvPicPr preferRelativeResize="0"/>
          <p:nvPr/>
        </p:nvPicPr>
        <p:blipFill rotWithShape="1">
          <a:blip r:embed="rId8">
            <a:alphaModFix/>
          </a:blip>
          <a:srcRect b="-5766" l="-5879" r="-5890" t="-5766"/>
          <a:stretch/>
        </p:blipFill>
        <p:spPr>
          <a:xfrm>
            <a:off x="3599325" y="2538593"/>
            <a:ext cx="582654" cy="665870"/>
          </a:xfrm>
          <a:prstGeom prst="rect">
            <a:avLst/>
          </a:prstGeom>
          <a:noFill/>
          <a:ln>
            <a:noFill/>
          </a:ln>
        </p:spPr>
      </p:pic>
      <p:pic>
        <p:nvPicPr>
          <p:cNvPr id="2342" name="Google Shape;2342;p196"/>
          <p:cNvPicPr preferRelativeResize="0"/>
          <p:nvPr/>
        </p:nvPicPr>
        <p:blipFill>
          <a:blip r:embed="rId9">
            <a:alphaModFix/>
          </a:blip>
          <a:stretch>
            <a:fillRect/>
          </a:stretch>
        </p:blipFill>
        <p:spPr>
          <a:xfrm>
            <a:off x="1374093" y="2587382"/>
            <a:ext cx="367983" cy="585264"/>
          </a:xfrm>
          <a:prstGeom prst="rect">
            <a:avLst/>
          </a:prstGeom>
          <a:noFill/>
          <a:ln>
            <a:noFill/>
          </a:ln>
        </p:spPr>
      </p:pic>
      <p:pic>
        <p:nvPicPr>
          <p:cNvPr id="2343" name="Google Shape;2343;p196"/>
          <p:cNvPicPr preferRelativeResize="0"/>
          <p:nvPr/>
        </p:nvPicPr>
        <p:blipFill>
          <a:blip r:embed="rId10">
            <a:alphaModFix/>
          </a:blip>
          <a:stretch>
            <a:fillRect/>
          </a:stretch>
        </p:blipFill>
        <p:spPr>
          <a:xfrm>
            <a:off x="10486809" y="4045890"/>
            <a:ext cx="641640" cy="565586"/>
          </a:xfrm>
          <a:prstGeom prst="rect">
            <a:avLst/>
          </a:prstGeom>
          <a:noFill/>
          <a:ln>
            <a:noFill/>
          </a:ln>
        </p:spPr>
      </p:pic>
      <p:pic>
        <p:nvPicPr>
          <p:cNvPr id="2344" name="Google Shape;2344;p196"/>
          <p:cNvPicPr preferRelativeResize="0"/>
          <p:nvPr/>
        </p:nvPicPr>
        <p:blipFill rotWithShape="1">
          <a:blip r:embed="rId11">
            <a:alphaModFix/>
          </a:blip>
          <a:srcRect b="690" l="0" r="0" t="690"/>
          <a:stretch/>
        </p:blipFill>
        <p:spPr>
          <a:xfrm>
            <a:off x="5933998" y="4061556"/>
            <a:ext cx="633441" cy="630803"/>
          </a:xfrm>
          <a:prstGeom prst="rect">
            <a:avLst/>
          </a:prstGeom>
          <a:noFill/>
          <a:ln>
            <a:noFill/>
          </a:ln>
        </p:spPr>
      </p:pic>
      <p:pic>
        <p:nvPicPr>
          <p:cNvPr id="2345" name="Google Shape;2345;p196"/>
          <p:cNvPicPr preferRelativeResize="0"/>
          <p:nvPr/>
        </p:nvPicPr>
        <p:blipFill>
          <a:blip r:embed="rId12">
            <a:alphaModFix/>
          </a:blip>
          <a:stretch>
            <a:fillRect/>
          </a:stretch>
        </p:blipFill>
        <p:spPr>
          <a:xfrm flipH="1">
            <a:off x="3606942" y="4240759"/>
            <a:ext cx="586729" cy="322805"/>
          </a:xfrm>
          <a:prstGeom prst="rect">
            <a:avLst/>
          </a:prstGeom>
          <a:noFill/>
          <a:ln>
            <a:noFill/>
          </a:ln>
        </p:spPr>
      </p:pic>
      <p:sp>
        <p:nvSpPr>
          <p:cNvPr id="2346" name="Google Shape;2346;p196"/>
          <p:cNvSpPr txBox="1"/>
          <p:nvPr>
            <p:ph idx="12" type="sldNum"/>
          </p:nvPr>
        </p:nvSpPr>
        <p:spPr>
          <a:xfrm>
            <a:off x="81954" y="6169556"/>
            <a:ext cx="7314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50" name="Shape 2350"/>
        <p:cNvGrpSpPr/>
        <p:nvPr/>
      </p:nvGrpSpPr>
      <p:grpSpPr>
        <a:xfrm>
          <a:off x="0" y="0"/>
          <a:ext cx="0" cy="0"/>
          <a:chOff x="0" y="0"/>
          <a:chExt cx="0" cy="0"/>
        </a:xfrm>
      </p:grpSpPr>
      <p:sp>
        <p:nvSpPr>
          <p:cNvPr id="2351" name="Google Shape;2351;p197"/>
          <p:cNvSpPr/>
          <p:nvPr/>
        </p:nvSpPr>
        <p:spPr>
          <a:xfrm rot="218">
            <a:off x="0" y="2029526"/>
            <a:ext cx="4724100" cy="3694200"/>
          </a:xfrm>
          <a:prstGeom prst="rect">
            <a:avLst/>
          </a:prstGeom>
          <a:gradFill>
            <a:gsLst>
              <a:gs pos="0">
                <a:srgbClr val="DDE3E7">
                  <a:alpha val="0"/>
                </a:srgbClr>
              </a:gs>
              <a:gs pos="100000">
                <a:srgbClr val="DDE3E7"/>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2" name="Google Shape;2352;p197"/>
          <p:cNvSpPr/>
          <p:nvPr/>
        </p:nvSpPr>
        <p:spPr>
          <a:xfrm rot="10800000">
            <a:off x="7464950" y="2029265"/>
            <a:ext cx="4724100" cy="3694200"/>
          </a:xfrm>
          <a:prstGeom prst="rect">
            <a:avLst/>
          </a:prstGeom>
          <a:gradFill>
            <a:gsLst>
              <a:gs pos="0">
                <a:srgbClr val="DDE3E7">
                  <a:alpha val="0"/>
                </a:srgbClr>
              </a:gs>
              <a:gs pos="100000">
                <a:srgbClr val="DDE3E7"/>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3" name="Google Shape;2353;p197"/>
          <p:cNvSpPr/>
          <p:nvPr/>
        </p:nvSpPr>
        <p:spPr>
          <a:xfrm>
            <a:off x="10362873" y="3968230"/>
            <a:ext cx="860700" cy="861000"/>
          </a:xfrm>
          <a:prstGeom prst="ellipse">
            <a:avLst/>
          </a:prstGeom>
          <a:solidFill>
            <a:srgbClr val="FFFFFF"/>
          </a:solidFill>
          <a:ln cap="flat" cmpd="sng" w="9525">
            <a:solidFill>
              <a:srgbClr val="D5D5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4" name="Google Shape;2354;p197"/>
          <p:cNvSpPr/>
          <p:nvPr/>
        </p:nvSpPr>
        <p:spPr>
          <a:xfrm>
            <a:off x="8098203" y="3968230"/>
            <a:ext cx="860700" cy="861000"/>
          </a:xfrm>
          <a:prstGeom prst="ellipse">
            <a:avLst/>
          </a:prstGeom>
          <a:solidFill>
            <a:srgbClr val="FFFFFF"/>
          </a:solidFill>
          <a:ln cap="flat" cmpd="sng" w="9525">
            <a:solidFill>
              <a:srgbClr val="D5D5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5" name="Google Shape;2355;p197"/>
          <p:cNvSpPr/>
          <p:nvPr/>
        </p:nvSpPr>
        <p:spPr>
          <a:xfrm>
            <a:off x="5807238" y="3968230"/>
            <a:ext cx="860700" cy="861000"/>
          </a:xfrm>
          <a:prstGeom prst="ellipse">
            <a:avLst/>
          </a:prstGeom>
          <a:solidFill>
            <a:srgbClr val="FFFFFF"/>
          </a:solidFill>
          <a:ln cap="flat" cmpd="sng" w="9525">
            <a:solidFill>
              <a:srgbClr val="D5D5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6" name="Google Shape;2356;p197"/>
          <p:cNvSpPr/>
          <p:nvPr/>
        </p:nvSpPr>
        <p:spPr>
          <a:xfrm>
            <a:off x="3470107" y="3968230"/>
            <a:ext cx="860700" cy="861000"/>
          </a:xfrm>
          <a:prstGeom prst="ellipse">
            <a:avLst/>
          </a:prstGeom>
          <a:solidFill>
            <a:srgbClr val="FFFFFF"/>
          </a:solidFill>
          <a:ln cap="flat" cmpd="sng" w="9525">
            <a:solidFill>
              <a:srgbClr val="D5D5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7" name="Google Shape;2357;p197"/>
          <p:cNvSpPr/>
          <p:nvPr/>
        </p:nvSpPr>
        <p:spPr>
          <a:xfrm>
            <a:off x="1127693" y="3968230"/>
            <a:ext cx="860700" cy="861000"/>
          </a:xfrm>
          <a:prstGeom prst="ellipse">
            <a:avLst/>
          </a:prstGeom>
          <a:solidFill>
            <a:srgbClr val="FFFFFF"/>
          </a:solidFill>
          <a:ln cap="flat" cmpd="sng" w="9525">
            <a:solidFill>
              <a:srgbClr val="D5D5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8" name="Google Shape;2358;p197"/>
          <p:cNvSpPr/>
          <p:nvPr/>
        </p:nvSpPr>
        <p:spPr>
          <a:xfrm>
            <a:off x="10362873" y="2446339"/>
            <a:ext cx="860700" cy="861000"/>
          </a:xfrm>
          <a:prstGeom prst="ellipse">
            <a:avLst/>
          </a:prstGeom>
          <a:solidFill>
            <a:srgbClr val="FFFFFF"/>
          </a:solidFill>
          <a:ln cap="flat" cmpd="sng" w="9525">
            <a:solidFill>
              <a:srgbClr val="D5D5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9" name="Google Shape;2359;p197"/>
          <p:cNvSpPr/>
          <p:nvPr/>
        </p:nvSpPr>
        <p:spPr>
          <a:xfrm>
            <a:off x="8098203" y="2446339"/>
            <a:ext cx="860700" cy="861000"/>
          </a:xfrm>
          <a:prstGeom prst="ellipse">
            <a:avLst/>
          </a:prstGeom>
          <a:solidFill>
            <a:srgbClr val="FFFFFF"/>
          </a:solidFill>
          <a:ln cap="flat" cmpd="sng" w="9525">
            <a:solidFill>
              <a:srgbClr val="D5D5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0" name="Google Shape;2360;p197"/>
          <p:cNvSpPr/>
          <p:nvPr/>
        </p:nvSpPr>
        <p:spPr>
          <a:xfrm>
            <a:off x="5807238" y="2446339"/>
            <a:ext cx="860700" cy="861000"/>
          </a:xfrm>
          <a:prstGeom prst="ellipse">
            <a:avLst/>
          </a:prstGeom>
          <a:solidFill>
            <a:srgbClr val="FFFFFF"/>
          </a:solidFill>
          <a:ln cap="flat" cmpd="sng" w="9525">
            <a:solidFill>
              <a:srgbClr val="D5D5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1" name="Google Shape;2361;p197"/>
          <p:cNvSpPr/>
          <p:nvPr/>
        </p:nvSpPr>
        <p:spPr>
          <a:xfrm>
            <a:off x="3470107" y="2446339"/>
            <a:ext cx="860700" cy="861000"/>
          </a:xfrm>
          <a:prstGeom prst="ellipse">
            <a:avLst/>
          </a:prstGeom>
          <a:solidFill>
            <a:srgbClr val="FFFFFF"/>
          </a:solidFill>
          <a:ln cap="flat" cmpd="sng" w="9525">
            <a:solidFill>
              <a:srgbClr val="D5D5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2" name="Google Shape;2362;p197"/>
          <p:cNvSpPr/>
          <p:nvPr/>
        </p:nvSpPr>
        <p:spPr>
          <a:xfrm>
            <a:off x="1127693" y="2446339"/>
            <a:ext cx="860700" cy="861000"/>
          </a:xfrm>
          <a:prstGeom prst="ellipse">
            <a:avLst/>
          </a:prstGeom>
          <a:solidFill>
            <a:srgbClr val="FFFFFF"/>
          </a:solidFill>
          <a:ln cap="flat" cmpd="sng" w="9525">
            <a:solidFill>
              <a:srgbClr val="D5D5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3" name="Google Shape;2363;p197"/>
          <p:cNvSpPr txBox="1"/>
          <p:nvPr>
            <p:ph idx="1" type="subTitle"/>
          </p:nvPr>
        </p:nvSpPr>
        <p:spPr>
          <a:xfrm>
            <a:off x="447663" y="55441"/>
            <a:ext cx="51477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None/>
            </a:pPr>
            <a:r>
              <a:rPr lang="en"/>
              <a:t>RED HAT SATELLITE 6.6</a:t>
            </a:r>
            <a:endParaRPr/>
          </a:p>
        </p:txBody>
      </p:sp>
      <p:sp>
        <p:nvSpPr>
          <p:cNvPr id="2364" name="Google Shape;2364;p197"/>
          <p:cNvSpPr txBox="1"/>
          <p:nvPr>
            <p:ph type="title"/>
          </p:nvPr>
        </p:nvSpPr>
        <p:spPr>
          <a:xfrm>
            <a:off x="1752162" y="946000"/>
            <a:ext cx="8684700" cy="5418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Supply chain security</a:t>
            </a:r>
            <a:endParaRPr/>
          </a:p>
        </p:txBody>
      </p:sp>
      <p:sp>
        <p:nvSpPr>
          <p:cNvPr id="2365" name="Google Shape;2365;p197"/>
          <p:cNvSpPr txBox="1"/>
          <p:nvPr/>
        </p:nvSpPr>
        <p:spPr>
          <a:xfrm>
            <a:off x="380905" y="3312591"/>
            <a:ext cx="2354400" cy="43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200">
                <a:solidFill>
                  <a:schemeClr val="dk1"/>
                </a:solidFill>
                <a:latin typeface="Overpass Light"/>
                <a:ea typeface="Overpass Light"/>
                <a:cs typeface="Overpass Light"/>
                <a:sym typeface="Overpass Light"/>
              </a:rPr>
              <a:t>Upstream community leadership</a:t>
            </a:r>
            <a:endParaRPr sz="1200">
              <a:solidFill>
                <a:schemeClr val="dk1"/>
              </a:solidFill>
              <a:latin typeface="Overpass Light"/>
              <a:ea typeface="Overpass Light"/>
              <a:cs typeface="Overpass Light"/>
              <a:sym typeface="Overpass Light"/>
            </a:endParaRPr>
          </a:p>
          <a:p>
            <a:pPr indent="0" lvl="0" marL="0" rtl="0" algn="ctr">
              <a:spcBef>
                <a:spcPts val="0"/>
              </a:spcBef>
              <a:spcAft>
                <a:spcPts val="0"/>
              </a:spcAft>
              <a:buNone/>
            </a:pPr>
            <a:r>
              <a:t/>
            </a:r>
            <a:endParaRPr sz="1200">
              <a:latin typeface="Overpass Light"/>
              <a:ea typeface="Overpass Light"/>
              <a:cs typeface="Overpass Light"/>
              <a:sym typeface="Overpass Light"/>
            </a:endParaRPr>
          </a:p>
        </p:txBody>
      </p:sp>
      <p:sp>
        <p:nvSpPr>
          <p:cNvPr id="2366" name="Google Shape;2366;p197"/>
          <p:cNvSpPr txBox="1"/>
          <p:nvPr/>
        </p:nvSpPr>
        <p:spPr>
          <a:xfrm>
            <a:off x="2722844" y="3312591"/>
            <a:ext cx="2354400" cy="43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Overpass Light"/>
                <a:ea typeface="Overpass Light"/>
                <a:cs typeface="Overpass Light"/>
                <a:sym typeface="Overpass Light"/>
              </a:rPr>
              <a:t>Red Hat bugzilla</a:t>
            </a:r>
            <a:endParaRPr sz="1200">
              <a:latin typeface="Overpass Light"/>
              <a:ea typeface="Overpass Light"/>
              <a:cs typeface="Overpass Light"/>
              <a:sym typeface="Overpass Light"/>
            </a:endParaRPr>
          </a:p>
          <a:p>
            <a:pPr indent="0" lvl="0" marL="0" rtl="0" algn="ctr">
              <a:spcBef>
                <a:spcPts val="0"/>
              </a:spcBef>
              <a:spcAft>
                <a:spcPts val="0"/>
              </a:spcAft>
              <a:buNone/>
            </a:pPr>
            <a:r>
              <a:rPr lang="en" sz="1200">
                <a:latin typeface="Overpass Light"/>
                <a:ea typeface="Overpass Light"/>
                <a:cs typeface="Overpass Light"/>
                <a:sym typeface="Overpass Light"/>
              </a:rPr>
              <a:t>package review</a:t>
            </a:r>
            <a:endParaRPr sz="1200">
              <a:latin typeface="Overpass Light"/>
              <a:ea typeface="Overpass Light"/>
              <a:cs typeface="Overpass Light"/>
              <a:sym typeface="Overpass Light"/>
            </a:endParaRPr>
          </a:p>
        </p:txBody>
      </p:sp>
      <p:sp>
        <p:nvSpPr>
          <p:cNvPr id="2367" name="Google Shape;2367;p197"/>
          <p:cNvSpPr txBox="1"/>
          <p:nvPr/>
        </p:nvSpPr>
        <p:spPr>
          <a:xfrm>
            <a:off x="5065682" y="3312591"/>
            <a:ext cx="2354400" cy="43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050">
                <a:solidFill>
                  <a:srgbClr val="3C4043"/>
                </a:solidFill>
                <a:highlight>
                  <a:srgbClr val="FFFFFF"/>
                </a:highlight>
                <a:latin typeface="Roboto"/>
                <a:ea typeface="Roboto"/>
                <a:cs typeface="Roboto"/>
                <a:sym typeface="Roboto"/>
              </a:rPr>
              <a:t>Packages tracked for release in Fedora®</a:t>
            </a:r>
            <a:endParaRPr sz="1200">
              <a:latin typeface="Overpass Light"/>
              <a:ea typeface="Overpass Light"/>
              <a:cs typeface="Overpass Light"/>
              <a:sym typeface="Overpass Light"/>
            </a:endParaRPr>
          </a:p>
        </p:txBody>
      </p:sp>
      <p:sp>
        <p:nvSpPr>
          <p:cNvPr id="2368" name="Google Shape;2368;p197"/>
          <p:cNvSpPr txBox="1"/>
          <p:nvPr/>
        </p:nvSpPr>
        <p:spPr>
          <a:xfrm>
            <a:off x="7332353" y="3312591"/>
            <a:ext cx="2354400" cy="43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Overpass Light"/>
                <a:ea typeface="Overpass Light"/>
                <a:cs typeface="Overpass Light"/>
                <a:sym typeface="Overpass Light"/>
              </a:rPr>
              <a:t>Some packages are selected for </a:t>
            </a:r>
            <a:r>
              <a:rPr lang="en" sz="1200">
                <a:solidFill>
                  <a:schemeClr val="dk1"/>
                </a:solidFill>
                <a:latin typeface="Overpass Light"/>
                <a:ea typeface="Overpass Light"/>
                <a:cs typeface="Overpass Light"/>
                <a:sym typeface="Overpass Light"/>
              </a:rPr>
              <a:t>Red Hat</a:t>
            </a:r>
            <a:r>
              <a:rPr baseline="30000" lang="en" sz="1200">
                <a:solidFill>
                  <a:schemeClr val="dk1"/>
                </a:solidFill>
                <a:latin typeface="Overpass Light"/>
                <a:ea typeface="Overpass Light"/>
                <a:cs typeface="Overpass Light"/>
                <a:sym typeface="Overpass Light"/>
              </a:rPr>
              <a:t>®</a:t>
            </a:r>
            <a:r>
              <a:rPr lang="en" sz="1200">
                <a:solidFill>
                  <a:schemeClr val="dk1"/>
                </a:solidFill>
                <a:latin typeface="Overpass Light"/>
                <a:ea typeface="Overpass Light"/>
                <a:cs typeface="Overpass Light"/>
                <a:sym typeface="Overpass Light"/>
              </a:rPr>
              <a:t> Enterprise Linux</a:t>
            </a:r>
            <a:r>
              <a:rPr baseline="30000" lang="en" sz="1200">
                <a:solidFill>
                  <a:schemeClr val="dk1"/>
                </a:solidFill>
                <a:latin typeface="Overpass Light"/>
                <a:ea typeface="Overpass Light"/>
                <a:cs typeface="Overpass Light"/>
                <a:sym typeface="Overpass Light"/>
              </a:rPr>
              <a:t>®</a:t>
            </a:r>
            <a:endParaRPr sz="1200">
              <a:solidFill>
                <a:schemeClr val="dk1"/>
              </a:solidFill>
              <a:latin typeface="Overpass Light"/>
              <a:ea typeface="Overpass Light"/>
              <a:cs typeface="Overpass Light"/>
              <a:sym typeface="Overpass Light"/>
            </a:endParaRPr>
          </a:p>
          <a:p>
            <a:pPr indent="0" lvl="0" marL="0" rtl="0" algn="ctr">
              <a:spcBef>
                <a:spcPts val="0"/>
              </a:spcBef>
              <a:spcAft>
                <a:spcPts val="0"/>
              </a:spcAft>
              <a:buNone/>
            </a:pPr>
            <a:r>
              <a:t/>
            </a:r>
            <a:endParaRPr sz="1200">
              <a:latin typeface="Overpass Light"/>
              <a:ea typeface="Overpass Light"/>
              <a:cs typeface="Overpass Light"/>
              <a:sym typeface="Overpass Light"/>
            </a:endParaRPr>
          </a:p>
        </p:txBody>
      </p:sp>
      <p:sp>
        <p:nvSpPr>
          <p:cNvPr id="2369" name="Google Shape;2369;p197"/>
          <p:cNvSpPr txBox="1"/>
          <p:nvPr/>
        </p:nvSpPr>
        <p:spPr>
          <a:xfrm>
            <a:off x="9616056" y="3312591"/>
            <a:ext cx="2354400" cy="43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Overpass Light"/>
                <a:ea typeface="Overpass Light"/>
                <a:cs typeface="Overpass Light"/>
                <a:sym typeface="Overpass Light"/>
              </a:rPr>
              <a:t>Static code analysis</a:t>
            </a:r>
            <a:endParaRPr sz="1200">
              <a:latin typeface="Overpass Light"/>
              <a:ea typeface="Overpass Light"/>
              <a:cs typeface="Overpass Light"/>
              <a:sym typeface="Overpass Light"/>
            </a:endParaRPr>
          </a:p>
          <a:p>
            <a:pPr indent="0" lvl="0" marL="0" rtl="0" algn="ctr">
              <a:spcBef>
                <a:spcPts val="0"/>
              </a:spcBef>
              <a:spcAft>
                <a:spcPts val="0"/>
              </a:spcAft>
              <a:buNone/>
            </a:pPr>
            <a:r>
              <a:t/>
            </a:r>
            <a:endParaRPr sz="1200">
              <a:latin typeface="Overpass Light"/>
              <a:ea typeface="Overpass Light"/>
              <a:cs typeface="Overpass Light"/>
              <a:sym typeface="Overpass Light"/>
            </a:endParaRPr>
          </a:p>
          <a:p>
            <a:pPr indent="0" lvl="0" marL="0" rtl="0" algn="ctr">
              <a:spcBef>
                <a:spcPts val="0"/>
              </a:spcBef>
              <a:spcAft>
                <a:spcPts val="0"/>
              </a:spcAft>
              <a:buNone/>
            </a:pPr>
            <a:r>
              <a:t/>
            </a:r>
            <a:endParaRPr sz="1200">
              <a:latin typeface="Overpass Light"/>
              <a:ea typeface="Overpass Light"/>
              <a:cs typeface="Overpass Light"/>
              <a:sym typeface="Overpass Light"/>
            </a:endParaRPr>
          </a:p>
        </p:txBody>
      </p:sp>
      <p:sp>
        <p:nvSpPr>
          <p:cNvPr id="2370" name="Google Shape;2370;p197"/>
          <p:cNvSpPr txBox="1"/>
          <p:nvPr/>
        </p:nvSpPr>
        <p:spPr>
          <a:xfrm>
            <a:off x="2722844" y="4891691"/>
            <a:ext cx="2354400" cy="43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Overpass Light"/>
                <a:ea typeface="Overpass Light"/>
                <a:cs typeface="Overpass Light"/>
                <a:sym typeface="Overpass Light"/>
              </a:rPr>
              <a:t>Secure distribution</a:t>
            </a:r>
            <a:endParaRPr sz="1200">
              <a:latin typeface="Overpass Light"/>
              <a:ea typeface="Overpass Light"/>
              <a:cs typeface="Overpass Light"/>
              <a:sym typeface="Overpass Light"/>
            </a:endParaRPr>
          </a:p>
        </p:txBody>
      </p:sp>
      <p:sp>
        <p:nvSpPr>
          <p:cNvPr id="2371" name="Google Shape;2371;p197"/>
          <p:cNvSpPr txBox="1"/>
          <p:nvPr/>
        </p:nvSpPr>
        <p:spPr>
          <a:xfrm>
            <a:off x="5065682" y="4891691"/>
            <a:ext cx="2354400" cy="43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Overpass Light"/>
                <a:ea typeface="Overpass Light"/>
                <a:cs typeface="Overpass Light"/>
                <a:sym typeface="Overpass Light"/>
              </a:rPr>
              <a:t>All packages are digitally signed</a:t>
            </a:r>
            <a:endParaRPr sz="1200">
              <a:latin typeface="Overpass Light"/>
              <a:ea typeface="Overpass Light"/>
              <a:cs typeface="Overpass Light"/>
              <a:sym typeface="Overpass Light"/>
            </a:endParaRPr>
          </a:p>
        </p:txBody>
      </p:sp>
      <p:sp>
        <p:nvSpPr>
          <p:cNvPr id="2372" name="Google Shape;2372;p197"/>
          <p:cNvSpPr txBox="1"/>
          <p:nvPr/>
        </p:nvSpPr>
        <p:spPr>
          <a:xfrm>
            <a:off x="7332353" y="4891691"/>
            <a:ext cx="2354400" cy="43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200">
                <a:solidFill>
                  <a:schemeClr val="dk1"/>
                </a:solidFill>
                <a:latin typeface="Overpass Light"/>
                <a:ea typeface="Overpass Light"/>
                <a:cs typeface="Overpass Light"/>
                <a:sym typeface="Overpass Light"/>
              </a:rPr>
              <a:t>Quality engineering (QE) testing conducted extensively every release</a:t>
            </a:r>
            <a:endParaRPr sz="1200">
              <a:solidFill>
                <a:schemeClr val="dk1"/>
              </a:solidFill>
              <a:latin typeface="Overpass Light"/>
              <a:ea typeface="Overpass Light"/>
              <a:cs typeface="Overpass Light"/>
              <a:sym typeface="Overpass Light"/>
            </a:endParaRPr>
          </a:p>
          <a:p>
            <a:pPr indent="0" lvl="0" marL="0" rtl="0" algn="ctr">
              <a:spcBef>
                <a:spcPts val="0"/>
              </a:spcBef>
              <a:spcAft>
                <a:spcPts val="0"/>
              </a:spcAft>
              <a:buNone/>
            </a:pPr>
            <a:r>
              <a:t/>
            </a:r>
            <a:endParaRPr sz="1200">
              <a:latin typeface="Overpass Light"/>
              <a:ea typeface="Overpass Light"/>
              <a:cs typeface="Overpass Light"/>
              <a:sym typeface="Overpass Light"/>
            </a:endParaRPr>
          </a:p>
        </p:txBody>
      </p:sp>
      <p:sp>
        <p:nvSpPr>
          <p:cNvPr id="2373" name="Google Shape;2373;p197"/>
          <p:cNvSpPr txBox="1"/>
          <p:nvPr/>
        </p:nvSpPr>
        <p:spPr>
          <a:xfrm>
            <a:off x="9616056" y="4891691"/>
            <a:ext cx="2354400" cy="43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Overpass Light"/>
                <a:ea typeface="Overpass Light"/>
                <a:cs typeface="Overpass Light"/>
                <a:sym typeface="Overpass Light"/>
              </a:rPr>
              <a:t>Compiler flags set for</a:t>
            </a:r>
            <a:br>
              <a:rPr lang="en" sz="1200">
                <a:latin typeface="Overpass Light"/>
                <a:ea typeface="Overpass Light"/>
                <a:cs typeface="Overpass Light"/>
                <a:sym typeface="Overpass Light"/>
              </a:rPr>
            </a:br>
            <a:r>
              <a:rPr lang="en" sz="1200">
                <a:latin typeface="Overpass Light"/>
                <a:ea typeface="Overpass Light"/>
                <a:cs typeface="Overpass Light"/>
                <a:sym typeface="Overpass Light"/>
              </a:rPr>
              <a:t>hardening and security</a:t>
            </a:r>
            <a:endParaRPr sz="1200">
              <a:latin typeface="Overpass Light"/>
              <a:ea typeface="Overpass Light"/>
              <a:cs typeface="Overpass Light"/>
              <a:sym typeface="Overpass Light"/>
            </a:endParaRPr>
          </a:p>
          <a:p>
            <a:pPr indent="0" lvl="0" marL="0" rtl="0" algn="ctr">
              <a:spcBef>
                <a:spcPts val="0"/>
              </a:spcBef>
              <a:spcAft>
                <a:spcPts val="0"/>
              </a:spcAft>
              <a:buNone/>
            </a:pPr>
            <a:r>
              <a:t/>
            </a:r>
            <a:endParaRPr sz="1200">
              <a:latin typeface="Overpass Light"/>
              <a:ea typeface="Overpass Light"/>
              <a:cs typeface="Overpass Light"/>
              <a:sym typeface="Overpass Light"/>
            </a:endParaRPr>
          </a:p>
          <a:p>
            <a:pPr indent="0" lvl="0" marL="0" rtl="0" algn="ctr">
              <a:spcBef>
                <a:spcPts val="0"/>
              </a:spcBef>
              <a:spcAft>
                <a:spcPts val="0"/>
              </a:spcAft>
              <a:buNone/>
            </a:pPr>
            <a:r>
              <a:t/>
            </a:r>
            <a:endParaRPr sz="1200">
              <a:latin typeface="Overpass Light"/>
              <a:ea typeface="Overpass Light"/>
              <a:cs typeface="Overpass Light"/>
              <a:sym typeface="Overpass Light"/>
            </a:endParaRPr>
          </a:p>
        </p:txBody>
      </p:sp>
      <p:cxnSp>
        <p:nvCxnSpPr>
          <p:cNvPr id="2374" name="Google Shape;2374;p197"/>
          <p:cNvCxnSpPr/>
          <p:nvPr/>
        </p:nvCxnSpPr>
        <p:spPr>
          <a:xfrm>
            <a:off x="2303486" y="2876867"/>
            <a:ext cx="732000" cy="0"/>
          </a:xfrm>
          <a:prstGeom prst="straightConnector1">
            <a:avLst/>
          </a:prstGeom>
          <a:noFill/>
          <a:ln cap="flat" cmpd="sng" w="9525">
            <a:solidFill>
              <a:srgbClr val="9E9E9E"/>
            </a:solidFill>
            <a:prstDash val="solid"/>
            <a:round/>
            <a:headEnd len="med" w="med" type="none"/>
            <a:tailEnd len="med" w="med" type="triangle"/>
          </a:ln>
        </p:spPr>
      </p:cxnSp>
      <p:cxnSp>
        <p:nvCxnSpPr>
          <p:cNvPr id="2375" name="Google Shape;2375;p197"/>
          <p:cNvCxnSpPr/>
          <p:nvPr/>
        </p:nvCxnSpPr>
        <p:spPr>
          <a:xfrm>
            <a:off x="4667345" y="2876867"/>
            <a:ext cx="732000" cy="0"/>
          </a:xfrm>
          <a:prstGeom prst="straightConnector1">
            <a:avLst/>
          </a:prstGeom>
          <a:noFill/>
          <a:ln cap="flat" cmpd="sng" w="9525">
            <a:solidFill>
              <a:srgbClr val="9E9E9E"/>
            </a:solidFill>
            <a:prstDash val="solid"/>
            <a:round/>
            <a:headEnd len="med" w="med" type="none"/>
            <a:tailEnd len="med" w="med" type="triangle"/>
          </a:ln>
        </p:spPr>
      </p:cxnSp>
      <p:cxnSp>
        <p:nvCxnSpPr>
          <p:cNvPr id="2376" name="Google Shape;2376;p197"/>
          <p:cNvCxnSpPr/>
          <p:nvPr/>
        </p:nvCxnSpPr>
        <p:spPr>
          <a:xfrm>
            <a:off x="7010158" y="2876867"/>
            <a:ext cx="732000" cy="0"/>
          </a:xfrm>
          <a:prstGeom prst="straightConnector1">
            <a:avLst/>
          </a:prstGeom>
          <a:noFill/>
          <a:ln cap="flat" cmpd="sng" w="9525">
            <a:solidFill>
              <a:srgbClr val="9E9E9E"/>
            </a:solidFill>
            <a:prstDash val="solid"/>
            <a:round/>
            <a:headEnd len="med" w="med" type="none"/>
            <a:tailEnd len="med" w="med" type="triangle"/>
          </a:ln>
        </p:spPr>
      </p:cxnSp>
      <p:cxnSp>
        <p:nvCxnSpPr>
          <p:cNvPr id="2377" name="Google Shape;2377;p197"/>
          <p:cNvCxnSpPr/>
          <p:nvPr/>
        </p:nvCxnSpPr>
        <p:spPr>
          <a:xfrm>
            <a:off x="9314907" y="2876867"/>
            <a:ext cx="732000" cy="0"/>
          </a:xfrm>
          <a:prstGeom prst="straightConnector1">
            <a:avLst/>
          </a:prstGeom>
          <a:noFill/>
          <a:ln cap="flat" cmpd="sng" w="9525">
            <a:solidFill>
              <a:srgbClr val="9E9E9E"/>
            </a:solidFill>
            <a:prstDash val="solid"/>
            <a:round/>
            <a:headEnd len="med" w="med" type="none"/>
            <a:tailEnd len="med" w="med" type="triangle"/>
          </a:ln>
        </p:spPr>
      </p:cxnSp>
      <p:cxnSp>
        <p:nvCxnSpPr>
          <p:cNvPr id="2378" name="Google Shape;2378;p197"/>
          <p:cNvCxnSpPr/>
          <p:nvPr/>
        </p:nvCxnSpPr>
        <p:spPr>
          <a:xfrm>
            <a:off x="4667345" y="4398745"/>
            <a:ext cx="732000" cy="0"/>
          </a:xfrm>
          <a:prstGeom prst="straightConnector1">
            <a:avLst/>
          </a:prstGeom>
          <a:noFill/>
          <a:ln cap="flat" cmpd="sng" w="9525">
            <a:solidFill>
              <a:srgbClr val="9E9E9E"/>
            </a:solidFill>
            <a:prstDash val="solid"/>
            <a:round/>
            <a:headEnd len="med" w="med" type="triangle"/>
            <a:tailEnd len="med" w="med" type="none"/>
          </a:ln>
        </p:spPr>
      </p:cxnSp>
      <p:cxnSp>
        <p:nvCxnSpPr>
          <p:cNvPr id="2379" name="Google Shape;2379;p197"/>
          <p:cNvCxnSpPr/>
          <p:nvPr/>
        </p:nvCxnSpPr>
        <p:spPr>
          <a:xfrm>
            <a:off x="7010158" y="4398745"/>
            <a:ext cx="732000" cy="0"/>
          </a:xfrm>
          <a:prstGeom prst="straightConnector1">
            <a:avLst/>
          </a:prstGeom>
          <a:noFill/>
          <a:ln cap="flat" cmpd="sng" w="9525">
            <a:solidFill>
              <a:srgbClr val="9E9E9E"/>
            </a:solidFill>
            <a:prstDash val="solid"/>
            <a:round/>
            <a:headEnd len="med" w="med" type="triangle"/>
            <a:tailEnd len="med" w="med" type="none"/>
          </a:ln>
        </p:spPr>
      </p:cxnSp>
      <p:cxnSp>
        <p:nvCxnSpPr>
          <p:cNvPr id="2380" name="Google Shape;2380;p197"/>
          <p:cNvCxnSpPr/>
          <p:nvPr/>
        </p:nvCxnSpPr>
        <p:spPr>
          <a:xfrm>
            <a:off x="9314907" y="4398745"/>
            <a:ext cx="732000" cy="0"/>
          </a:xfrm>
          <a:prstGeom prst="straightConnector1">
            <a:avLst/>
          </a:prstGeom>
          <a:noFill/>
          <a:ln cap="flat" cmpd="sng" w="9525">
            <a:solidFill>
              <a:srgbClr val="9E9E9E"/>
            </a:solidFill>
            <a:prstDash val="solid"/>
            <a:round/>
            <a:headEnd len="med" w="med" type="triangle"/>
            <a:tailEnd len="med" w="med" type="none"/>
          </a:ln>
        </p:spPr>
      </p:cxnSp>
      <p:sp>
        <p:nvSpPr>
          <p:cNvPr id="2381" name="Google Shape;2381;p197"/>
          <p:cNvSpPr txBox="1"/>
          <p:nvPr/>
        </p:nvSpPr>
        <p:spPr>
          <a:xfrm>
            <a:off x="380905" y="4891691"/>
            <a:ext cx="2354400" cy="43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Overpass Light"/>
                <a:ea typeface="Overpass Light"/>
                <a:cs typeface="Overpass Light"/>
                <a:sym typeface="Overpass Light"/>
              </a:rPr>
              <a:t>Continuous security updates</a:t>
            </a:r>
            <a:endParaRPr sz="1200">
              <a:latin typeface="Overpass Light"/>
              <a:ea typeface="Overpass Light"/>
              <a:cs typeface="Overpass Light"/>
              <a:sym typeface="Overpass Light"/>
            </a:endParaRPr>
          </a:p>
        </p:txBody>
      </p:sp>
      <p:cxnSp>
        <p:nvCxnSpPr>
          <p:cNvPr id="2382" name="Google Shape;2382;p197"/>
          <p:cNvCxnSpPr/>
          <p:nvPr/>
        </p:nvCxnSpPr>
        <p:spPr>
          <a:xfrm>
            <a:off x="2303486" y="4392742"/>
            <a:ext cx="732000" cy="0"/>
          </a:xfrm>
          <a:prstGeom prst="straightConnector1">
            <a:avLst/>
          </a:prstGeom>
          <a:noFill/>
          <a:ln cap="flat" cmpd="sng" w="9525">
            <a:solidFill>
              <a:srgbClr val="9E9E9E"/>
            </a:solidFill>
            <a:prstDash val="solid"/>
            <a:round/>
            <a:headEnd len="med" w="med" type="triangle"/>
            <a:tailEnd len="med" w="med" type="none"/>
          </a:ln>
        </p:spPr>
      </p:cxnSp>
      <p:pic>
        <p:nvPicPr>
          <p:cNvPr id="2383" name="Google Shape;2383;p197"/>
          <p:cNvPicPr preferRelativeResize="0"/>
          <p:nvPr/>
        </p:nvPicPr>
        <p:blipFill rotWithShape="1">
          <a:blip r:embed="rId3">
            <a:alphaModFix/>
          </a:blip>
          <a:srcRect b="-4740" l="-6345" r="-6356" t="-4740"/>
          <a:stretch/>
        </p:blipFill>
        <p:spPr>
          <a:xfrm>
            <a:off x="8331694" y="4055291"/>
            <a:ext cx="414715" cy="666025"/>
          </a:xfrm>
          <a:prstGeom prst="rect">
            <a:avLst/>
          </a:prstGeom>
          <a:noFill/>
          <a:ln>
            <a:noFill/>
          </a:ln>
        </p:spPr>
      </p:pic>
      <p:pic>
        <p:nvPicPr>
          <p:cNvPr id="2384" name="Google Shape;2384;p197"/>
          <p:cNvPicPr preferRelativeResize="0"/>
          <p:nvPr/>
        </p:nvPicPr>
        <p:blipFill rotWithShape="1">
          <a:blip r:embed="rId4">
            <a:alphaModFix/>
          </a:blip>
          <a:srcRect b="0" l="317" r="327" t="0"/>
          <a:stretch/>
        </p:blipFill>
        <p:spPr>
          <a:xfrm>
            <a:off x="10499898" y="2621261"/>
            <a:ext cx="586735" cy="511101"/>
          </a:xfrm>
          <a:prstGeom prst="rect">
            <a:avLst/>
          </a:prstGeom>
          <a:noFill/>
          <a:ln>
            <a:noFill/>
          </a:ln>
        </p:spPr>
      </p:pic>
      <p:pic>
        <p:nvPicPr>
          <p:cNvPr id="2385" name="Google Shape;2385;p197"/>
          <p:cNvPicPr preferRelativeResize="0"/>
          <p:nvPr/>
        </p:nvPicPr>
        <p:blipFill rotWithShape="1">
          <a:blip r:embed="rId5">
            <a:alphaModFix/>
          </a:blip>
          <a:srcRect b="-403" l="-2181" r="-2191" t="-413"/>
          <a:stretch/>
        </p:blipFill>
        <p:spPr>
          <a:xfrm>
            <a:off x="8207802" y="2578977"/>
            <a:ext cx="641628" cy="595800"/>
          </a:xfrm>
          <a:prstGeom prst="rect">
            <a:avLst/>
          </a:prstGeom>
          <a:noFill/>
          <a:ln>
            <a:noFill/>
          </a:ln>
        </p:spPr>
      </p:pic>
      <p:pic>
        <p:nvPicPr>
          <p:cNvPr id="2386" name="Google Shape;2386;p197"/>
          <p:cNvPicPr preferRelativeResize="0"/>
          <p:nvPr/>
        </p:nvPicPr>
        <p:blipFill rotWithShape="1">
          <a:blip r:embed="rId6">
            <a:alphaModFix/>
          </a:blip>
          <a:srcRect b="-3659" l="-5580" r="-5580" t="-3659"/>
          <a:stretch/>
        </p:blipFill>
        <p:spPr>
          <a:xfrm>
            <a:off x="5952885" y="2551179"/>
            <a:ext cx="582654" cy="651370"/>
          </a:xfrm>
          <a:prstGeom prst="rect">
            <a:avLst/>
          </a:prstGeom>
          <a:noFill/>
          <a:ln>
            <a:noFill/>
          </a:ln>
        </p:spPr>
      </p:pic>
      <p:pic>
        <p:nvPicPr>
          <p:cNvPr id="2387" name="Google Shape;2387;p197"/>
          <p:cNvPicPr preferRelativeResize="0"/>
          <p:nvPr/>
        </p:nvPicPr>
        <p:blipFill rotWithShape="1">
          <a:blip r:embed="rId7">
            <a:alphaModFix/>
          </a:blip>
          <a:srcRect b="-5766" l="-5879" r="-5890" t="-5766"/>
          <a:stretch/>
        </p:blipFill>
        <p:spPr>
          <a:xfrm>
            <a:off x="3599325" y="2535383"/>
            <a:ext cx="582654" cy="665870"/>
          </a:xfrm>
          <a:prstGeom prst="rect">
            <a:avLst/>
          </a:prstGeom>
          <a:noFill/>
          <a:ln>
            <a:noFill/>
          </a:ln>
        </p:spPr>
      </p:pic>
      <p:pic>
        <p:nvPicPr>
          <p:cNvPr id="2388" name="Google Shape;2388;p197"/>
          <p:cNvPicPr preferRelativeResize="0"/>
          <p:nvPr/>
        </p:nvPicPr>
        <p:blipFill>
          <a:blip r:embed="rId8">
            <a:alphaModFix/>
          </a:blip>
          <a:stretch>
            <a:fillRect/>
          </a:stretch>
        </p:blipFill>
        <p:spPr>
          <a:xfrm>
            <a:off x="1374093" y="2584172"/>
            <a:ext cx="367983" cy="585264"/>
          </a:xfrm>
          <a:prstGeom prst="rect">
            <a:avLst/>
          </a:prstGeom>
          <a:noFill/>
          <a:ln>
            <a:noFill/>
          </a:ln>
        </p:spPr>
      </p:pic>
      <p:pic>
        <p:nvPicPr>
          <p:cNvPr id="2389" name="Google Shape;2389;p197"/>
          <p:cNvPicPr preferRelativeResize="0"/>
          <p:nvPr/>
        </p:nvPicPr>
        <p:blipFill>
          <a:blip r:embed="rId9">
            <a:alphaModFix/>
          </a:blip>
          <a:stretch>
            <a:fillRect/>
          </a:stretch>
        </p:blipFill>
        <p:spPr>
          <a:xfrm>
            <a:off x="10486809" y="4042680"/>
            <a:ext cx="641640" cy="565586"/>
          </a:xfrm>
          <a:prstGeom prst="rect">
            <a:avLst/>
          </a:prstGeom>
          <a:noFill/>
          <a:ln>
            <a:noFill/>
          </a:ln>
        </p:spPr>
      </p:pic>
      <p:pic>
        <p:nvPicPr>
          <p:cNvPr id="2390" name="Google Shape;2390;p197"/>
          <p:cNvPicPr preferRelativeResize="0"/>
          <p:nvPr/>
        </p:nvPicPr>
        <p:blipFill>
          <a:blip r:embed="rId10">
            <a:alphaModFix/>
          </a:blip>
          <a:stretch>
            <a:fillRect/>
          </a:stretch>
        </p:blipFill>
        <p:spPr>
          <a:xfrm>
            <a:off x="1264980" y="4158361"/>
            <a:ext cx="586728" cy="480621"/>
          </a:xfrm>
          <a:prstGeom prst="rect">
            <a:avLst/>
          </a:prstGeom>
          <a:noFill/>
          <a:ln>
            <a:noFill/>
          </a:ln>
        </p:spPr>
      </p:pic>
      <p:pic>
        <p:nvPicPr>
          <p:cNvPr id="2391" name="Google Shape;2391;p197"/>
          <p:cNvPicPr preferRelativeResize="0"/>
          <p:nvPr/>
        </p:nvPicPr>
        <p:blipFill rotWithShape="1">
          <a:blip r:embed="rId11">
            <a:alphaModFix/>
          </a:blip>
          <a:srcRect b="690" l="0" r="0" t="690"/>
          <a:stretch/>
        </p:blipFill>
        <p:spPr>
          <a:xfrm>
            <a:off x="5933998" y="4061556"/>
            <a:ext cx="633441" cy="630803"/>
          </a:xfrm>
          <a:prstGeom prst="rect">
            <a:avLst/>
          </a:prstGeom>
          <a:noFill/>
          <a:ln>
            <a:noFill/>
          </a:ln>
        </p:spPr>
      </p:pic>
      <p:pic>
        <p:nvPicPr>
          <p:cNvPr id="2392" name="Google Shape;2392;p197"/>
          <p:cNvPicPr preferRelativeResize="0"/>
          <p:nvPr/>
        </p:nvPicPr>
        <p:blipFill>
          <a:blip r:embed="rId12">
            <a:alphaModFix/>
          </a:blip>
          <a:stretch>
            <a:fillRect/>
          </a:stretch>
        </p:blipFill>
        <p:spPr>
          <a:xfrm flipH="1">
            <a:off x="3606942" y="4240759"/>
            <a:ext cx="586729" cy="322805"/>
          </a:xfrm>
          <a:prstGeom prst="rect">
            <a:avLst/>
          </a:prstGeom>
          <a:noFill/>
          <a:ln>
            <a:noFill/>
          </a:ln>
        </p:spPr>
      </p:pic>
      <p:sp>
        <p:nvSpPr>
          <p:cNvPr id="2393" name="Google Shape;2393;p197"/>
          <p:cNvSpPr txBox="1"/>
          <p:nvPr>
            <p:ph idx="12" type="sldNum"/>
          </p:nvPr>
        </p:nvSpPr>
        <p:spPr>
          <a:xfrm>
            <a:off x="81954" y="6169556"/>
            <a:ext cx="7314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97" name="Shape 2397"/>
        <p:cNvGrpSpPr/>
        <p:nvPr/>
      </p:nvGrpSpPr>
      <p:grpSpPr>
        <a:xfrm>
          <a:off x="0" y="0"/>
          <a:ext cx="0" cy="0"/>
          <a:chOff x="0" y="0"/>
          <a:chExt cx="0" cy="0"/>
        </a:xfrm>
      </p:grpSpPr>
      <p:sp>
        <p:nvSpPr>
          <p:cNvPr id="2398" name="Google Shape;2398;p198"/>
          <p:cNvSpPr txBox="1"/>
          <p:nvPr>
            <p:ph type="title"/>
          </p:nvPr>
        </p:nvSpPr>
        <p:spPr>
          <a:xfrm>
            <a:off x="135999" y="1084567"/>
            <a:ext cx="8594400" cy="2105100"/>
          </a:xfrm>
          <a:prstGeom prst="rect">
            <a:avLst/>
          </a:prstGeom>
        </p:spPr>
        <p:txBody>
          <a:bodyPr anchorCtr="0" anchor="t" bIns="91650" lIns="439925" spcFirstLastPara="1" rIns="91650" wrap="square" tIns="91650">
            <a:noAutofit/>
          </a:bodyPr>
          <a:lstStyle/>
          <a:p>
            <a:pPr indent="0" lvl="0" marL="0" rtl="0" algn="l">
              <a:spcBef>
                <a:spcPts val="0"/>
              </a:spcBef>
              <a:spcAft>
                <a:spcPts val="0"/>
              </a:spcAft>
              <a:buNone/>
            </a:pPr>
            <a:r>
              <a:rPr lang="en"/>
              <a:t>Red Hat Satellite - Trusted Supply Chain</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399" name="Google Shape;2399;p198"/>
          <p:cNvSpPr txBox="1"/>
          <p:nvPr>
            <p:ph idx="12" type="sldNum"/>
          </p:nvPr>
        </p:nvSpPr>
        <p:spPr>
          <a:xfrm>
            <a:off x="81954" y="6169556"/>
            <a:ext cx="731400" cy="143700"/>
          </a:xfrm>
          <a:prstGeom prst="rect">
            <a:avLst/>
          </a:prstGeom>
          <a:noFill/>
          <a:ln>
            <a:noFill/>
          </a:ln>
        </p:spPr>
        <p:txBody>
          <a:bodyPr anchorCtr="0" anchor="ctr" bIns="122175" lIns="122175" spcFirstLastPara="1" rIns="122175" wrap="square" tIns="122175">
            <a:noAutofit/>
          </a:bodyPr>
          <a:lstStyle/>
          <a:p>
            <a:pPr indent="0" lvl="0" marL="0" rtl="0" algn="l">
              <a:spcBef>
                <a:spcPts val="0"/>
              </a:spcBef>
              <a:spcAft>
                <a:spcPts val="0"/>
              </a:spcAft>
              <a:buNone/>
            </a:pPr>
            <a:fld id="{00000000-1234-1234-1234-123412341234}" type="slidenum">
              <a:rPr lang="en" sz="1800"/>
              <a:t>‹#›</a:t>
            </a:fld>
            <a:endParaRPr sz="1800"/>
          </a:p>
        </p:txBody>
      </p:sp>
      <p:sp>
        <p:nvSpPr>
          <p:cNvPr id="2400" name="Google Shape;2400;p198"/>
          <p:cNvSpPr txBox="1"/>
          <p:nvPr>
            <p:ph idx="1" type="subTitle"/>
          </p:nvPr>
        </p:nvSpPr>
        <p:spPr>
          <a:xfrm>
            <a:off x="447663" y="55441"/>
            <a:ext cx="5147400" cy="816600"/>
          </a:xfrm>
          <a:prstGeom prst="rect">
            <a:avLst/>
          </a:prstGeom>
        </p:spPr>
        <p:txBody>
          <a:bodyPr anchorCtr="0" anchor="ctr" bIns="91650" lIns="439925" spcFirstLastPara="1" rIns="91650" wrap="square" tIns="91650">
            <a:noAutofit/>
          </a:bodyPr>
          <a:lstStyle/>
          <a:p>
            <a:pPr indent="0" lvl="0" marL="0" rtl="0" algn="l">
              <a:spcBef>
                <a:spcPts val="0"/>
              </a:spcBef>
              <a:spcAft>
                <a:spcPts val="0"/>
              </a:spcAft>
              <a:buNone/>
            </a:pPr>
            <a:r>
              <a:t/>
            </a:r>
            <a:endParaRPr/>
          </a:p>
        </p:txBody>
      </p:sp>
      <p:sp>
        <p:nvSpPr>
          <p:cNvPr id="2401" name="Google Shape;2401;p198"/>
          <p:cNvSpPr txBox="1"/>
          <p:nvPr>
            <p:ph idx="2" type="subTitle"/>
          </p:nvPr>
        </p:nvSpPr>
        <p:spPr>
          <a:xfrm>
            <a:off x="9249154" y="1743733"/>
            <a:ext cx="2403000" cy="3309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1600"/>
              <a:t>Ensuring that content makes it from Red Hat to your systems without being tampered with.</a:t>
            </a:r>
            <a:endParaRPr sz="1600"/>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05" name="Shape 2405"/>
        <p:cNvGrpSpPr/>
        <p:nvPr/>
      </p:nvGrpSpPr>
      <p:grpSpPr>
        <a:xfrm>
          <a:off x="0" y="0"/>
          <a:ext cx="0" cy="0"/>
          <a:chOff x="0" y="0"/>
          <a:chExt cx="0" cy="0"/>
        </a:xfrm>
      </p:grpSpPr>
      <p:sp>
        <p:nvSpPr>
          <p:cNvPr id="2406" name="Google Shape;2406;p199"/>
          <p:cNvSpPr/>
          <p:nvPr/>
        </p:nvSpPr>
        <p:spPr>
          <a:xfrm rot="10800000">
            <a:off x="10642150" y="2292575"/>
            <a:ext cx="1546800" cy="636300"/>
          </a:xfrm>
          <a:prstGeom prst="rect">
            <a:avLst/>
          </a:prstGeom>
          <a:gradFill>
            <a:gsLst>
              <a:gs pos="0">
                <a:srgbClr val="DDE3E7">
                  <a:alpha val="0"/>
                </a:srgbClr>
              </a:gs>
              <a:gs pos="100000">
                <a:srgbClr val="DDE3E7"/>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7" name="Google Shape;2407;p199"/>
          <p:cNvSpPr/>
          <p:nvPr/>
        </p:nvSpPr>
        <p:spPr>
          <a:xfrm>
            <a:off x="0" y="2292450"/>
            <a:ext cx="1546800" cy="636300"/>
          </a:xfrm>
          <a:prstGeom prst="rect">
            <a:avLst/>
          </a:prstGeom>
          <a:gradFill>
            <a:gsLst>
              <a:gs pos="0">
                <a:srgbClr val="DDE3E7">
                  <a:alpha val="0"/>
                </a:srgbClr>
              </a:gs>
              <a:gs pos="100000">
                <a:srgbClr val="DDE3E7"/>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8" name="Google Shape;2408;p199"/>
          <p:cNvSpPr/>
          <p:nvPr/>
        </p:nvSpPr>
        <p:spPr>
          <a:xfrm>
            <a:off x="930355" y="1869487"/>
            <a:ext cx="1367400" cy="1367700"/>
          </a:xfrm>
          <a:prstGeom prst="ellipse">
            <a:avLst/>
          </a:pr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9" name="Google Shape;2409;p199"/>
          <p:cNvSpPr/>
          <p:nvPr/>
        </p:nvSpPr>
        <p:spPr>
          <a:xfrm>
            <a:off x="3138827" y="1869487"/>
            <a:ext cx="1367400" cy="1367700"/>
          </a:xfrm>
          <a:prstGeom prst="ellipse">
            <a:avLst/>
          </a:pr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0" name="Google Shape;2410;p199"/>
          <p:cNvSpPr/>
          <p:nvPr/>
        </p:nvSpPr>
        <p:spPr>
          <a:xfrm>
            <a:off x="5347299" y="1869487"/>
            <a:ext cx="1367400" cy="1367700"/>
          </a:xfrm>
          <a:prstGeom prst="ellipse">
            <a:avLst/>
          </a:pr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1" name="Google Shape;2411;p199"/>
          <p:cNvSpPr/>
          <p:nvPr/>
        </p:nvSpPr>
        <p:spPr>
          <a:xfrm>
            <a:off x="7555772" y="1869487"/>
            <a:ext cx="1367400" cy="1367700"/>
          </a:xfrm>
          <a:prstGeom prst="ellipse">
            <a:avLst/>
          </a:pr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2" name="Google Shape;2412;p199"/>
          <p:cNvSpPr/>
          <p:nvPr/>
        </p:nvSpPr>
        <p:spPr>
          <a:xfrm>
            <a:off x="9764219" y="1869487"/>
            <a:ext cx="1367400" cy="1367700"/>
          </a:xfrm>
          <a:prstGeom prst="ellipse">
            <a:avLst/>
          </a:pr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3" name="Google Shape;2413;p199"/>
          <p:cNvSpPr txBox="1"/>
          <p:nvPr>
            <p:ph idx="1" type="subTitle"/>
          </p:nvPr>
        </p:nvSpPr>
        <p:spPr>
          <a:xfrm>
            <a:off x="447663" y="55441"/>
            <a:ext cx="51477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None/>
            </a:pPr>
            <a:r>
              <a:rPr lang="en"/>
              <a:t>RED HAT SATELLITE 6.6</a:t>
            </a:r>
            <a:endParaRPr/>
          </a:p>
        </p:txBody>
      </p:sp>
      <p:sp>
        <p:nvSpPr>
          <p:cNvPr id="2414" name="Google Shape;2414;p199"/>
          <p:cNvSpPr txBox="1"/>
          <p:nvPr>
            <p:ph type="title"/>
          </p:nvPr>
        </p:nvSpPr>
        <p:spPr>
          <a:xfrm>
            <a:off x="1752162" y="946000"/>
            <a:ext cx="8684700" cy="5418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Trusted software supply chain</a:t>
            </a:r>
            <a:endParaRPr/>
          </a:p>
        </p:txBody>
      </p:sp>
      <p:sp>
        <p:nvSpPr>
          <p:cNvPr id="2415" name="Google Shape;2415;p199"/>
          <p:cNvSpPr txBox="1"/>
          <p:nvPr/>
        </p:nvSpPr>
        <p:spPr>
          <a:xfrm>
            <a:off x="515571" y="3429000"/>
            <a:ext cx="2196900" cy="379200"/>
          </a:xfrm>
          <a:prstGeom prst="rect">
            <a:avLst/>
          </a:prstGeom>
          <a:noFill/>
          <a:ln>
            <a:noFill/>
          </a:ln>
        </p:spPr>
        <p:txBody>
          <a:bodyPr anchorCtr="0" anchor="b" bIns="0" lIns="0" spcFirstLastPara="1" rIns="0" wrap="square" tIns="0">
            <a:noAutofit/>
          </a:bodyPr>
          <a:lstStyle/>
          <a:p>
            <a:pPr indent="0" lvl="0" marL="0" rtl="0" algn="ctr">
              <a:lnSpc>
                <a:spcPct val="115000"/>
              </a:lnSpc>
              <a:spcBef>
                <a:spcPts val="0"/>
              </a:spcBef>
              <a:spcAft>
                <a:spcPts val="0"/>
              </a:spcAft>
              <a:buNone/>
            </a:pPr>
            <a:r>
              <a:rPr lang="en">
                <a:solidFill>
                  <a:srgbClr val="EE0000"/>
                </a:solidFill>
                <a:latin typeface="Overpass SemiBold"/>
                <a:ea typeface="Overpass SemiBold"/>
                <a:cs typeface="Overpass SemiBold"/>
                <a:sym typeface="Overpass SemiBold"/>
              </a:rPr>
              <a:t>RPM package</a:t>
            </a:r>
            <a:endParaRPr>
              <a:solidFill>
                <a:srgbClr val="EE0000"/>
              </a:solidFill>
              <a:latin typeface="Overpass SemiBold"/>
              <a:ea typeface="Overpass SemiBold"/>
              <a:cs typeface="Overpass SemiBold"/>
              <a:sym typeface="Overpass SemiBold"/>
            </a:endParaRPr>
          </a:p>
        </p:txBody>
      </p:sp>
      <p:sp>
        <p:nvSpPr>
          <p:cNvPr id="2416" name="Google Shape;2416;p199"/>
          <p:cNvSpPr txBox="1"/>
          <p:nvPr/>
        </p:nvSpPr>
        <p:spPr>
          <a:xfrm>
            <a:off x="2724043" y="3429000"/>
            <a:ext cx="2196900" cy="379200"/>
          </a:xfrm>
          <a:prstGeom prst="rect">
            <a:avLst/>
          </a:prstGeom>
          <a:noFill/>
          <a:ln>
            <a:noFill/>
          </a:ln>
        </p:spPr>
        <p:txBody>
          <a:bodyPr anchorCtr="0" anchor="b" bIns="0" lIns="0" spcFirstLastPara="1" rIns="0" wrap="square" tIns="0">
            <a:noAutofit/>
          </a:bodyPr>
          <a:lstStyle/>
          <a:p>
            <a:pPr indent="0" lvl="0" marL="0" rtl="0" algn="ctr">
              <a:lnSpc>
                <a:spcPct val="115000"/>
              </a:lnSpc>
              <a:spcBef>
                <a:spcPts val="0"/>
              </a:spcBef>
              <a:spcAft>
                <a:spcPts val="0"/>
              </a:spcAft>
              <a:buNone/>
            </a:pPr>
            <a:r>
              <a:rPr lang="en">
                <a:solidFill>
                  <a:srgbClr val="D5D5D5"/>
                </a:solidFill>
                <a:latin typeface="Overpass SemiBold"/>
                <a:ea typeface="Overpass SemiBold"/>
                <a:cs typeface="Overpass SemiBold"/>
                <a:sym typeface="Overpass SemiBold"/>
              </a:rPr>
              <a:t>Red Hat CDN</a:t>
            </a:r>
            <a:endParaRPr>
              <a:solidFill>
                <a:srgbClr val="D5D5D5"/>
              </a:solidFill>
              <a:latin typeface="Overpass SemiBold"/>
              <a:ea typeface="Overpass SemiBold"/>
              <a:cs typeface="Overpass SemiBold"/>
              <a:sym typeface="Overpass SemiBold"/>
            </a:endParaRPr>
          </a:p>
        </p:txBody>
      </p:sp>
      <p:sp>
        <p:nvSpPr>
          <p:cNvPr id="2417" name="Google Shape;2417;p199"/>
          <p:cNvSpPr txBox="1"/>
          <p:nvPr/>
        </p:nvSpPr>
        <p:spPr>
          <a:xfrm>
            <a:off x="4932516" y="3429000"/>
            <a:ext cx="2196900" cy="379200"/>
          </a:xfrm>
          <a:prstGeom prst="rect">
            <a:avLst/>
          </a:prstGeom>
          <a:noFill/>
          <a:ln>
            <a:noFill/>
          </a:ln>
        </p:spPr>
        <p:txBody>
          <a:bodyPr anchorCtr="0" anchor="b" bIns="0" lIns="0" spcFirstLastPara="1" rIns="0" wrap="square" tIns="0">
            <a:noAutofit/>
          </a:bodyPr>
          <a:lstStyle/>
          <a:p>
            <a:pPr indent="0" lvl="0" marL="0" rtl="0" algn="ctr">
              <a:lnSpc>
                <a:spcPct val="115000"/>
              </a:lnSpc>
              <a:spcBef>
                <a:spcPts val="0"/>
              </a:spcBef>
              <a:spcAft>
                <a:spcPts val="0"/>
              </a:spcAft>
              <a:buNone/>
            </a:pPr>
            <a:r>
              <a:rPr lang="en">
                <a:solidFill>
                  <a:srgbClr val="D5D5D5"/>
                </a:solidFill>
                <a:latin typeface="Overpass SemiBold"/>
                <a:ea typeface="Overpass SemiBold"/>
                <a:cs typeface="Overpass SemiBold"/>
                <a:sym typeface="Overpass SemiBold"/>
              </a:rPr>
              <a:t>Entitlement certificate</a:t>
            </a:r>
            <a:endParaRPr>
              <a:solidFill>
                <a:srgbClr val="D5D5D5"/>
              </a:solidFill>
              <a:latin typeface="Overpass SemiBold"/>
              <a:ea typeface="Overpass SemiBold"/>
              <a:cs typeface="Overpass SemiBold"/>
              <a:sym typeface="Overpass SemiBold"/>
            </a:endParaRPr>
          </a:p>
        </p:txBody>
      </p:sp>
      <p:sp>
        <p:nvSpPr>
          <p:cNvPr id="2418" name="Google Shape;2418;p199"/>
          <p:cNvSpPr txBox="1"/>
          <p:nvPr/>
        </p:nvSpPr>
        <p:spPr>
          <a:xfrm>
            <a:off x="7140988" y="3429000"/>
            <a:ext cx="2196900" cy="379200"/>
          </a:xfrm>
          <a:prstGeom prst="rect">
            <a:avLst/>
          </a:prstGeom>
          <a:noFill/>
          <a:ln>
            <a:noFill/>
          </a:ln>
        </p:spPr>
        <p:txBody>
          <a:bodyPr anchorCtr="0" anchor="b" bIns="0" lIns="0" spcFirstLastPara="1" rIns="0" wrap="square" tIns="0">
            <a:noAutofit/>
          </a:bodyPr>
          <a:lstStyle/>
          <a:p>
            <a:pPr indent="0" lvl="0" marL="0" rtl="0" algn="ctr">
              <a:lnSpc>
                <a:spcPct val="115000"/>
              </a:lnSpc>
              <a:spcBef>
                <a:spcPts val="0"/>
              </a:spcBef>
              <a:spcAft>
                <a:spcPts val="0"/>
              </a:spcAft>
              <a:buNone/>
            </a:pPr>
            <a:r>
              <a:rPr lang="en">
                <a:solidFill>
                  <a:srgbClr val="D5D5D5"/>
                </a:solidFill>
                <a:latin typeface="Overpass SemiBold"/>
                <a:ea typeface="Overpass SemiBold"/>
                <a:cs typeface="Overpass SemiBold"/>
                <a:sym typeface="Overpass SemiBold"/>
              </a:rPr>
              <a:t>Satellite server</a:t>
            </a:r>
            <a:endParaRPr>
              <a:solidFill>
                <a:srgbClr val="D5D5D5"/>
              </a:solidFill>
              <a:latin typeface="Overpass SemiBold"/>
              <a:ea typeface="Overpass SemiBold"/>
              <a:cs typeface="Overpass SemiBold"/>
              <a:sym typeface="Overpass SemiBold"/>
            </a:endParaRPr>
          </a:p>
        </p:txBody>
      </p:sp>
      <p:sp>
        <p:nvSpPr>
          <p:cNvPr id="2419" name="Google Shape;2419;p199"/>
          <p:cNvSpPr txBox="1"/>
          <p:nvPr/>
        </p:nvSpPr>
        <p:spPr>
          <a:xfrm>
            <a:off x="9349461" y="3429000"/>
            <a:ext cx="2196900" cy="379200"/>
          </a:xfrm>
          <a:prstGeom prst="rect">
            <a:avLst/>
          </a:prstGeom>
          <a:noFill/>
          <a:ln>
            <a:noFill/>
          </a:ln>
        </p:spPr>
        <p:txBody>
          <a:bodyPr anchorCtr="0" anchor="b" bIns="0" lIns="0" spcFirstLastPara="1" rIns="0" wrap="square" tIns="0">
            <a:noAutofit/>
          </a:bodyPr>
          <a:lstStyle/>
          <a:p>
            <a:pPr indent="0" lvl="0" marL="0" rtl="0" algn="ctr">
              <a:lnSpc>
                <a:spcPct val="115000"/>
              </a:lnSpc>
              <a:spcBef>
                <a:spcPts val="0"/>
              </a:spcBef>
              <a:spcAft>
                <a:spcPts val="0"/>
              </a:spcAft>
              <a:buNone/>
            </a:pPr>
            <a:r>
              <a:rPr lang="en">
                <a:solidFill>
                  <a:srgbClr val="D5D5D5"/>
                </a:solidFill>
                <a:latin typeface="Overpass SemiBold"/>
                <a:ea typeface="Overpass SemiBold"/>
                <a:cs typeface="Overpass SemiBold"/>
                <a:sym typeface="Overpass SemiBold"/>
              </a:rPr>
              <a:t>Hosts</a:t>
            </a:r>
            <a:endParaRPr>
              <a:solidFill>
                <a:srgbClr val="D5D5D5"/>
              </a:solidFill>
              <a:latin typeface="Overpass SemiBold"/>
              <a:ea typeface="Overpass SemiBold"/>
              <a:cs typeface="Overpass SemiBold"/>
              <a:sym typeface="Overpass SemiBold"/>
            </a:endParaRPr>
          </a:p>
        </p:txBody>
      </p:sp>
      <p:sp>
        <p:nvSpPr>
          <p:cNvPr id="2420" name="Google Shape;2420;p199"/>
          <p:cNvSpPr txBox="1"/>
          <p:nvPr/>
        </p:nvSpPr>
        <p:spPr>
          <a:xfrm>
            <a:off x="3201577" y="4158148"/>
            <a:ext cx="8609700" cy="178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000"/>
              </a:spcAft>
              <a:buClr>
                <a:schemeClr val="dk1"/>
              </a:buClr>
              <a:buSzPts val="1100"/>
              <a:buFont typeface="Arial"/>
              <a:buNone/>
            </a:pPr>
            <a:r>
              <a:rPr lang="en">
                <a:latin typeface="Overpass Light"/>
                <a:ea typeface="Overpass Light"/>
                <a:cs typeface="Overpass Light"/>
                <a:sym typeface="Overpass Light"/>
              </a:rPr>
              <a:t>Every </a:t>
            </a:r>
            <a:r>
              <a:rPr lang="en">
                <a:latin typeface="Overpass Light"/>
                <a:ea typeface="Overpass Light"/>
                <a:cs typeface="Overpass Light"/>
                <a:sym typeface="Overpass Light"/>
              </a:rPr>
              <a:t>RPM </a:t>
            </a:r>
            <a:r>
              <a:rPr lang="en">
                <a:latin typeface="Overpass Light"/>
                <a:ea typeface="Overpass Light"/>
                <a:cs typeface="Overpass Light"/>
                <a:sym typeface="Overpass Light"/>
              </a:rPr>
              <a:t>package is signed with a </a:t>
            </a:r>
            <a:r>
              <a:rPr lang="en">
                <a:latin typeface="Overpass Light"/>
                <a:ea typeface="Overpass Light"/>
                <a:cs typeface="Overpass Light"/>
                <a:sym typeface="Overpass Light"/>
              </a:rPr>
              <a:t>gnu privacy guard (GPG)</a:t>
            </a:r>
            <a:r>
              <a:rPr lang="en">
                <a:latin typeface="Overpass Light"/>
                <a:ea typeface="Overpass Light"/>
                <a:cs typeface="Overpass Light"/>
                <a:sym typeface="Overpass Light"/>
              </a:rPr>
              <a:t>key.</a:t>
            </a:r>
            <a:endParaRPr>
              <a:solidFill>
                <a:srgbClr val="EE0000"/>
              </a:solidFill>
              <a:latin typeface="Overpass Light"/>
              <a:ea typeface="Overpass Light"/>
              <a:cs typeface="Overpass Light"/>
              <a:sym typeface="Overpass Light"/>
            </a:endParaRPr>
          </a:p>
        </p:txBody>
      </p:sp>
      <p:cxnSp>
        <p:nvCxnSpPr>
          <p:cNvPr id="2421" name="Google Shape;2421;p199"/>
          <p:cNvCxnSpPr/>
          <p:nvPr/>
        </p:nvCxnSpPr>
        <p:spPr>
          <a:xfrm>
            <a:off x="-9851" y="4349572"/>
            <a:ext cx="3129000" cy="0"/>
          </a:xfrm>
          <a:prstGeom prst="straightConnector1">
            <a:avLst/>
          </a:prstGeom>
          <a:noFill/>
          <a:ln cap="flat" cmpd="sng" w="9525">
            <a:solidFill>
              <a:srgbClr val="EE0000"/>
            </a:solidFill>
            <a:prstDash val="solid"/>
            <a:round/>
            <a:headEnd len="med" w="med" type="none"/>
            <a:tailEnd len="med" w="med" type="none"/>
          </a:ln>
        </p:spPr>
      </p:cxnSp>
      <p:pic>
        <p:nvPicPr>
          <p:cNvPr id="2422" name="Google Shape;2422;p199"/>
          <p:cNvPicPr preferRelativeResize="0"/>
          <p:nvPr/>
        </p:nvPicPr>
        <p:blipFill rotWithShape="1">
          <a:blip r:embed="rId3">
            <a:alphaModFix/>
          </a:blip>
          <a:srcRect b="0" l="39" r="39" t="0"/>
          <a:stretch/>
        </p:blipFill>
        <p:spPr>
          <a:xfrm>
            <a:off x="3282754" y="2250639"/>
            <a:ext cx="1079506" cy="469379"/>
          </a:xfrm>
          <a:prstGeom prst="rect">
            <a:avLst/>
          </a:prstGeom>
          <a:noFill/>
          <a:ln>
            <a:noFill/>
          </a:ln>
        </p:spPr>
      </p:pic>
      <p:pic>
        <p:nvPicPr>
          <p:cNvPr id="2423" name="Google Shape;2423;p199"/>
          <p:cNvPicPr preferRelativeResize="0"/>
          <p:nvPr/>
        </p:nvPicPr>
        <p:blipFill>
          <a:blip r:embed="rId4">
            <a:alphaModFix/>
          </a:blip>
          <a:stretch>
            <a:fillRect/>
          </a:stretch>
        </p:blipFill>
        <p:spPr>
          <a:xfrm>
            <a:off x="5745769" y="2145175"/>
            <a:ext cx="570444" cy="816095"/>
          </a:xfrm>
          <a:prstGeom prst="rect">
            <a:avLst/>
          </a:prstGeom>
          <a:noFill/>
          <a:ln>
            <a:noFill/>
          </a:ln>
        </p:spPr>
      </p:pic>
      <p:pic>
        <p:nvPicPr>
          <p:cNvPr id="2424" name="Google Shape;2424;p199"/>
          <p:cNvPicPr preferRelativeResize="0"/>
          <p:nvPr/>
        </p:nvPicPr>
        <p:blipFill>
          <a:blip r:embed="rId5">
            <a:alphaModFix/>
          </a:blip>
          <a:stretch>
            <a:fillRect/>
          </a:stretch>
        </p:blipFill>
        <p:spPr>
          <a:xfrm>
            <a:off x="10108807" y="2145175"/>
            <a:ext cx="678233" cy="816096"/>
          </a:xfrm>
          <a:prstGeom prst="rect">
            <a:avLst/>
          </a:prstGeom>
          <a:noFill/>
          <a:ln>
            <a:noFill/>
          </a:ln>
        </p:spPr>
      </p:pic>
      <p:pic>
        <p:nvPicPr>
          <p:cNvPr id="2425" name="Google Shape;2425;p199"/>
          <p:cNvPicPr preferRelativeResize="0"/>
          <p:nvPr/>
        </p:nvPicPr>
        <p:blipFill>
          <a:blip r:embed="rId6">
            <a:alphaModFix/>
          </a:blip>
          <a:stretch>
            <a:fillRect/>
          </a:stretch>
        </p:blipFill>
        <p:spPr>
          <a:xfrm>
            <a:off x="1036476" y="2309239"/>
            <a:ext cx="1079485" cy="488028"/>
          </a:xfrm>
          <a:prstGeom prst="rect">
            <a:avLst/>
          </a:prstGeom>
          <a:noFill/>
          <a:ln>
            <a:noFill/>
          </a:ln>
        </p:spPr>
      </p:pic>
      <p:pic>
        <p:nvPicPr>
          <p:cNvPr id="2426" name="Google Shape;2426;p199"/>
          <p:cNvPicPr preferRelativeResize="0"/>
          <p:nvPr/>
        </p:nvPicPr>
        <p:blipFill rotWithShape="1">
          <a:blip r:embed="rId7">
            <a:alphaModFix/>
          </a:blip>
          <a:srcRect b="0" l="238" r="228" t="0"/>
          <a:stretch/>
        </p:blipFill>
        <p:spPr>
          <a:xfrm>
            <a:off x="7815951" y="2072196"/>
            <a:ext cx="847001" cy="962042"/>
          </a:xfrm>
          <a:prstGeom prst="rect">
            <a:avLst/>
          </a:prstGeom>
          <a:noFill/>
          <a:ln>
            <a:noFill/>
          </a:ln>
        </p:spPr>
      </p:pic>
      <p:sp>
        <p:nvSpPr>
          <p:cNvPr id="2427" name="Google Shape;2427;p199"/>
          <p:cNvSpPr txBox="1"/>
          <p:nvPr>
            <p:ph idx="12" type="sldNum"/>
          </p:nvPr>
        </p:nvSpPr>
        <p:spPr>
          <a:xfrm>
            <a:off x="81954" y="6169556"/>
            <a:ext cx="7314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31" name="Shape 2431"/>
        <p:cNvGrpSpPr/>
        <p:nvPr/>
      </p:nvGrpSpPr>
      <p:grpSpPr>
        <a:xfrm>
          <a:off x="0" y="0"/>
          <a:ext cx="0" cy="0"/>
          <a:chOff x="0" y="0"/>
          <a:chExt cx="0" cy="0"/>
        </a:xfrm>
      </p:grpSpPr>
      <p:sp>
        <p:nvSpPr>
          <p:cNvPr id="2432" name="Google Shape;2432;p200"/>
          <p:cNvSpPr/>
          <p:nvPr/>
        </p:nvSpPr>
        <p:spPr>
          <a:xfrm rot="10800000">
            <a:off x="10642150" y="2292575"/>
            <a:ext cx="1546800" cy="636300"/>
          </a:xfrm>
          <a:prstGeom prst="rect">
            <a:avLst/>
          </a:prstGeom>
          <a:gradFill>
            <a:gsLst>
              <a:gs pos="0">
                <a:srgbClr val="DDE3E7">
                  <a:alpha val="0"/>
                </a:srgbClr>
              </a:gs>
              <a:gs pos="100000">
                <a:srgbClr val="DDE3E7"/>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3" name="Google Shape;2433;p200"/>
          <p:cNvSpPr/>
          <p:nvPr/>
        </p:nvSpPr>
        <p:spPr>
          <a:xfrm>
            <a:off x="0" y="2292450"/>
            <a:ext cx="1546800" cy="636300"/>
          </a:xfrm>
          <a:prstGeom prst="rect">
            <a:avLst/>
          </a:prstGeom>
          <a:gradFill>
            <a:gsLst>
              <a:gs pos="0">
                <a:srgbClr val="DDE3E7">
                  <a:alpha val="0"/>
                </a:srgbClr>
              </a:gs>
              <a:gs pos="100000">
                <a:srgbClr val="DDE3E7"/>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4" name="Google Shape;2434;p200"/>
          <p:cNvSpPr/>
          <p:nvPr/>
        </p:nvSpPr>
        <p:spPr>
          <a:xfrm>
            <a:off x="930355" y="1869487"/>
            <a:ext cx="1367400" cy="1367700"/>
          </a:xfrm>
          <a:prstGeom prst="ellipse">
            <a:avLst/>
          </a:pr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5" name="Google Shape;2435;p200"/>
          <p:cNvSpPr/>
          <p:nvPr/>
        </p:nvSpPr>
        <p:spPr>
          <a:xfrm>
            <a:off x="3138827" y="1869487"/>
            <a:ext cx="1367400" cy="1367700"/>
          </a:xfrm>
          <a:prstGeom prst="ellipse">
            <a:avLst/>
          </a:pr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6" name="Google Shape;2436;p200"/>
          <p:cNvSpPr/>
          <p:nvPr/>
        </p:nvSpPr>
        <p:spPr>
          <a:xfrm>
            <a:off x="5347299" y="1869487"/>
            <a:ext cx="1367400" cy="1367700"/>
          </a:xfrm>
          <a:prstGeom prst="ellipse">
            <a:avLst/>
          </a:pr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7" name="Google Shape;2437;p200"/>
          <p:cNvSpPr/>
          <p:nvPr/>
        </p:nvSpPr>
        <p:spPr>
          <a:xfrm>
            <a:off x="7555772" y="1869487"/>
            <a:ext cx="1367400" cy="1367700"/>
          </a:xfrm>
          <a:prstGeom prst="ellipse">
            <a:avLst/>
          </a:pr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8" name="Google Shape;2438;p200"/>
          <p:cNvSpPr/>
          <p:nvPr/>
        </p:nvSpPr>
        <p:spPr>
          <a:xfrm>
            <a:off x="9764219" y="1869487"/>
            <a:ext cx="1367400" cy="1367700"/>
          </a:xfrm>
          <a:prstGeom prst="ellipse">
            <a:avLst/>
          </a:pr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9" name="Google Shape;2439;p200"/>
          <p:cNvSpPr txBox="1"/>
          <p:nvPr>
            <p:ph idx="1" type="subTitle"/>
          </p:nvPr>
        </p:nvSpPr>
        <p:spPr>
          <a:xfrm>
            <a:off x="447663" y="55441"/>
            <a:ext cx="51477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None/>
            </a:pPr>
            <a:r>
              <a:rPr lang="en"/>
              <a:t>RED HAT SATELLITE 6.6</a:t>
            </a:r>
            <a:endParaRPr/>
          </a:p>
        </p:txBody>
      </p:sp>
      <p:sp>
        <p:nvSpPr>
          <p:cNvPr id="2440" name="Google Shape;2440;p200"/>
          <p:cNvSpPr txBox="1"/>
          <p:nvPr>
            <p:ph type="title"/>
          </p:nvPr>
        </p:nvSpPr>
        <p:spPr>
          <a:xfrm>
            <a:off x="1752162" y="946000"/>
            <a:ext cx="8684700" cy="5418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Trusted software supply chain</a:t>
            </a:r>
            <a:endParaRPr/>
          </a:p>
        </p:txBody>
      </p:sp>
      <p:sp>
        <p:nvSpPr>
          <p:cNvPr id="2441" name="Google Shape;2441;p200"/>
          <p:cNvSpPr txBox="1"/>
          <p:nvPr/>
        </p:nvSpPr>
        <p:spPr>
          <a:xfrm>
            <a:off x="515571" y="3429000"/>
            <a:ext cx="2196900" cy="379200"/>
          </a:xfrm>
          <a:prstGeom prst="rect">
            <a:avLst/>
          </a:prstGeom>
          <a:noFill/>
          <a:ln>
            <a:noFill/>
          </a:ln>
        </p:spPr>
        <p:txBody>
          <a:bodyPr anchorCtr="0" anchor="b" bIns="0" lIns="0" spcFirstLastPara="1" rIns="0" wrap="square" tIns="0">
            <a:noAutofit/>
          </a:bodyPr>
          <a:lstStyle/>
          <a:p>
            <a:pPr indent="0" lvl="0" marL="0" rtl="0" algn="ctr">
              <a:lnSpc>
                <a:spcPct val="115000"/>
              </a:lnSpc>
              <a:spcBef>
                <a:spcPts val="0"/>
              </a:spcBef>
              <a:spcAft>
                <a:spcPts val="0"/>
              </a:spcAft>
              <a:buNone/>
            </a:pPr>
            <a:r>
              <a:rPr lang="en">
                <a:solidFill>
                  <a:srgbClr val="EE0000"/>
                </a:solidFill>
                <a:latin typeface="Overpass SemiBold"/>
                <a:ea typeface="Overpass SemiBold"/>
                <a:cs typeface="Overpass SemiBold"/>
                <a:sym typeface="Overpass SemiBold"/>
              </a:rPr>
              <a:t>RPM package</a:t>
            </a:r>
            <a:endParaRPr>
              <a:solidFill>
                <a:srgbClr val="EE0000"/>
              </a:solidFill>
              <a:latin typeface="Overpass SemiBold"/>
              <a:ea typeface="Overpass SemiBold"/>
              <a:cs typeface="Overpass SemiBold"/>
              <a:sym typeface="Overpass SemiBold"/>
            </a:endParaRPr>
          </a:p>
        </p:txBody>
      </p:sp>
      <p:sp>
        <p:nvSpPr>
          <p:cNvPr id="2442" name="Google Shape;2442;p200"/>
          <p:cNvSpPr txBox="1"/>
          <p:nvPr/>
        </p:nvSpPr>
        <p:spPr>
          <a:xfrm>
            <a:off x="2724043" y="3429000"/>
            <a:ext cx="2196900" cy="379200"/>
          </a:xfrm>
          <a:prstGeom prst="rect">
            <a:avLst/>
          </a:prstGeom>
          <a:noFill/>
          <a:ln>
            <a:noFill/>
          </a:ln>
        </p:spPr>
        <p:txBody>
          <a:bodyPr anchorCtr="0" anchor="b" bIns="0" lIns="0" spcFirstLastPara="1" rIns="0" wrap="square" tIns="0">
            <a:noAutofit/>
          </a:bodyPr>
          <a:lstStyle/>
          <a:p>
            <a:pPr indent="0" lvl="0" marL="0" rtl="0" algn="ctr">
              <a:lnSpc>
                <a:spcPct val="115000"/>
              </a:lnSpc>
              <a:spcBef>
                <a:spcPts val="0"/>
              </a:spcBef>
              <a:spcAft>
                <a:spcPts val="0"/>
              </a:spcAft>
              <a:buNone/>
            </a:pPr>
            <a:r>
              <a:rPr lang="en">
                <a:solidFill>
                  <a:srgbClr val="EE0000"/>
                </a:solidFill>
                <a:latin typeface="Overpass SemiBold"/>
                <a:ea typeface="Overpass SemiBold"/>
                <a:cs typeface="Overpass SemiBold"/>
                <a:sym typeface="Overpass SemiBold"/>
              </a:rPr>
              <a:t>Red Hat CDN</a:t>
            </a:r>
            <a:endParaRPr>
              <a:solidFill>
                <a:srgbClr val="EE0000"/>
              </a:solidFill>
              <a:latin typeface="Overpass SemiBold"/>
              <a:ea typeface="Overpass SemiBold"/>
              <a:cs typeface="Overpass SemiBold"/>
              <a:sym typeface="Overpass SemiBold"/>
            </a:endParaRPr>
          </a:p>
        </p:txBody>
      </p:sp>
      <p:sp>
        <p:nvSpPr>
          <p:cNvPr id="2443" name="Google Shape;2443;p200"/>
          <p:cNvSpPr txBox="1"/>
          <p:nvPr/>
        </p:nvSpPr>
        <p:spPr>
          <a:xfrm>
            <a:off x="4932516" y="3429000"/>
            <a:ext cx="2196900" cy="379200"/>
          </a:xfrm>
          <a:prstGeom prst="rect">
            <a:avLst/>
          </a:prstGeom>
          <a:noFill/>
          <a:ln>
            <a:noFill/>
          </a:ln>
        </p:spPr>
        <p:txBody>
          <a:bodyPr anchorCtr="0" anchor="b" bIns="0" lIns="0" spcFirstLastPara="1" rIns="0" wrap="square" tIns="0">
            <a:noAutofit/>
          </a:bodyPr>
          <a:lstStyle/>
          <a:p>
            <a:pPr indent="0" lvl="0" marL="0" rtl="0" algn="ctr">
              <a:lnSpc>
                <a:spcPct val="115000"/>
              </a:lnSpc>
              <a:spcBef>
                <a:spcPts val="0"/>
              </a:spcBef>
              <a:spcAft>
                <a:spcPts val="0"/>
              </a:spcAft>
              <a:buNone/>
            </a:pPr>
            <a:r>
              <a:rPr lang="en">
                <a:solidFill>
                  <a:srgbClr val="D5D5D5"/>
                </a:solidFill>
                <a:latin typeface="Overpass SemiBold"/>
                <a:ea typeface="Overpass SemiBold"/>
                <a:cs typeface="Overpass SemiBold"/>
                <a:sym typeface="Overpass SemiBold"/>
              </a:rPr>
              <a:t>Entitlement certificate</a:t>
            </a:r>
            <a:endParaRPr>
              <a:solidFill>
                <a:srgbClr val="D5D5D5"/>
              </a:solidFill>
              <a:latin typeface="Overpass SemiBold"/>
              <a:ea typeface="Overpass SemiBold"/>
              <a:cs typeface="Overpass SemiBold"/>
              <a:sym typeface="Overpass SemiBold"/>
            </a:endParaRPr>
          </a:p>
        </p:txBody>
      </p:sp>
      <p:sp>
        <p:nvSpPr>
          <p:cNvPr id="2444" name="Google Shape;2444;p200"/>
          <p:cNvSpPr txBox="1"/>
          <p:nvPr/>
        </p:nvSpPr>
        <p:spPr>
          <a:xfrm>
            <a:off x="7140988" y="3429000"/>
            <a:ext cx="2196900" cy="379200"/>
          </a:xfrm>
          <a:prstGeom prst="rect">
            <a:avLst/>
          </a:prstGeom>
          <a:noFill/>
          <a:ln>
            <a:noFill/>
          </a:ln>
        </p:spPr>
        <p:txBody>
          <a:bodyPr anchorCtr="0" anchor="b" bIns="0" lIns="0" spcFirstLastPara="1" rIns="0" wrap="square" tIns="0">
            <a:noAutofit/>
          </a:bodyPr>
          <a:lstStyle/>
          <a:p>
            <a:pPr indent="0" lvl="0" marL="0" rtl="0" algn="ctr">
              <a:lnSpc>
                <a:spcPct val="115000"/>
              </a:lnSpc>
              <a:spcBef>
                <a:spcPts val="0"/>
              </a:spcBef>
              <a:spcAft>
                <a:spcPts val="0"/>
              </a:spcAft>
              <a:buNone/>
            </a:pPr>
            <a:r>
              <a:rPr lang="en">
                <a:solidFill>
                  <a:srgbClr val="D5D5D5"/>
                </a:solidFill>
                <a:latin typeface="Overpass SemiBold"/>
                <a:ea typeface="Overpass SemiBold"/>
                <a:cs typeface="Overpass SemiBold"/>
                <a:sym typeface="Overpass SemiBold"/>
              </a:rPr>
              <a:t>Satellite server</a:t>
            </a:r>
            <a:endParaRPr>
              <a:solidFill>
                <a:srgbClr val="D5D5D5"/>
              </a:solidFill>
              <a:latin typeface="Overpass SemiBold"/>
              <a:ea typeface="Overpass SemiBold"/>
              <a:cs typeface="Overpass SemiBold"/>
              <a:sym typeface="Overpass SemiBold"/>
            </a:endParaRPr>
          </a:p>
        </p:txBody>
      </p:sp>
      <p:sp>
        <p:nvSpPr>
          <p:cNvPr id="2445" name="Google Shape;2445;p200"/>
          <p:cNvSpPr txBox="1"/>
          <p:nvPr/>
        </p:nvSpPr>
        <p:spPr>
          <a:xfrm>
            <a:off x="9349461" y="3429000"/>
            <a:ext cx="2196900" cy="379200"/>
          </a:xfrm>
          <a:prstGeom prst="rect">
            <a:avLst/>
          </a:prstGeom>
          <a:noFill/>
          <a:ln>
            <a:noFill/>
          </a:ln>
        </p:spPr>
        <p:txBody>
          <a:bodyPr anchorCtr="0" anchor="b" bIns="0" lIns="0" spcFirstLastPara="1" rIns="0" wrap="square" tIns="0">
            <a:noAutofit/>
          </a:bodyPr>
          <a:lstStyle/>
          <a:p>
            <a:pPr indent="0" lvl="0" marL="0" rtl="0" algn="ctr">
              <a:lnSpc>
                <a:spcPct val="115000"/>
              </a:lnSpc>
              <a:spcBef>
                <a:spcPts val="0"/>
              </a:spcBef>
              <a:spcAft>
                <a:spcPts val="0"/>
              </a:spcAft>
              <a:buNone/>
            </a:pPr>
            <a:r>
              <a:rPr lang="en">
                <a:solidFill>
                  <a:srgbClr val="D5D5D5"/>
                </a:solidFill>
                <a:latin typeface="Overpass SemiBold"/>
                <a:ea typeface="Overpass SemiBold"/>
                <a:cs typeface="Overpass SemiBold"/>
                <a:sym typeface="Overpass SemiBold"/>
              </a:rPr>
              <a:t>Hosts</a:t>
            </a:r>
            <a:endParaRPr>
              <a:solidFill>
                <a:srgbClr val="D5D5D5"/>
              </a:solidFill>
              <a:latin typeface="Overpass SemiBold"/>
              <a:ea typeface="Overpass SemiBold"/>
              <a:cs typeface="Overpass SemiBold"/>
              <a:sym typeface="Overpass SemiBold"/>
            </a:endParaRPr>
          </a:p>
        </p:txBody>
      </p:sp>
      <p:cxnSp>
        <p:nvCxnSpPr>
          <p:cNvPr id="2446" name="Google Shape;2446;p200"/>
          <p:cNvCxnSpPr/>
          <p:nvPr/>
        </p:nvCxnSpPr>
        <p:spPr>
          <a:xfrm>
            <a:off x="2461397" y="2588625"/>
            <a:ext cx="513900" cy="0"/>
          </a:xfrm>
          <a:prstGeom prst="straightConnector1">
            <a:avLst/>
          </a:prstGeom>
          <a:noFill/>
          <a:ln cap="flat" cmpd="sng" w="9525">
            <a:solidFill>
              <a:srgbClr val="9E9E9E"/>
            </a:solidFill>
            <a:prstDash val="solid"/>
            <a:round/>
            <a:headEnd len="med" w="med" type="none"/>
            <a:tailEnd len="med" w="med" type="triangle"/>
          </a:ln>
        </p:spPr>
      </p:cxnSp>
      <p:sp>
        <p:nvSpPr>
          <p:cNvPr id="2447" name="Google Shape;2447;p200"/>
          <p:cNvSpPr txBox="1"/>
          <p:nvPr/>
        </p:nvSpPr>
        <p:spPr>
          <a:xfrm>
            <a:off x="3201577" y="4158148"/>
            <a:ext cx="8609700" cy="178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Overpass Light"/>
                <a:ea typeface="Overpass Light"/>
                <a:cs typeface="Overpass Light"/>
                <a:sym typeface="Overpass Light"/>
              </a:rPr>
              <a:t>Every RPM package is signed with a GPG key.</a:t>
            </a:r>
            <a:endParaRPr>
              <a:latin typeface="Overpass Light"/>
              <a:ea typeface="Overpass Light"/>
              <a:cs typeface="Overpass Light"/>
              <a:sym typeface="Overpass Light"/>
            </a:endParaRPr>
          </a:p>
          <a:p>
            <a:pPr indent="0" lvl="0" marL="0" rtl="0" algn="l">
              <a:spcBef>
                <a:spcPts val="1000"/>
              </a:spcBef>
              <a:spcAft>
                <a:spcPts val="1000"/>
              </a:spcAft>
              <a:buClr>
                <a:schemeClr val="dk1"/>
              </a:buClr>
              <a:buSzPts val="1100"/>
              <a:buFont typeface="Arial"/>
              <a:buNone/>
            </a:pPr>
            <a:r>
              <a:rPr lang="en">
                <a:latin typeface="Overpass Light"/>
                <a:ea typeface="Overpass Light"/>
                <a:cs typeface="Overpass Light"/>
                <a:sym typeface="Overpass Light"/>
              </a:rPr>
              <a:t>Each package or content type is pushed to the Red Hat c</a:t>
            </a:r>
            <a:r>
              <a:rPr lang="en">
                <a:latin typeface="Overpass Light"/>
                <a:ea typeface="Overpass Light"/>
                <a:cs typeface="Overpass Light"/>
                <a:sym typeface="Overpass Light"/>
              </a:rPr>
              <a:t>ontent delivery network (CDN)</a:t>
            </a:r>
            <a:r>
              <a:rPr lang="en">
                <a:latin typeface="Overpass Light"/>
                <a:ea typeface="Overpass Light"/>
                <a:cs typeface="Overpass Light"/>
                <a:sym typeface="Overpass Light"/>
              </a:rPr>
              <a:t>.</a:t>
            </a:r>
            <a:endParaRPr>
              <a:solidFill>
                <a:srgbClr val="EE0000"/>
              </a:solidFill>
              <a:latin typeface="Overpass Light"/>
              <a:ea typeface="Overpass Light"/>
              <a:cs typeface="Overpass Light"/>
              <a:sym typeface="Overpass Light"/>
            </a:endParaRPr>
          </a:p>
        </p:txBody>
      </p:sp>
      <p:cxnSp>
        <p:nvCxnSpPr>
          <p:cNvPr id="2448" name="Google Shape;2448;p200"/>
          <p:cNvCxnSpPr/>
          <p:nvPr/>
        </p:nvCxnSpPr>
        <p:spPr>
          <a:xfrm>
            <a:off x="-9851" y="4349572"/>
            <a:ext cx="3129000" cy="0"/>
          </a:xfrm>
          <a:prstGeom prst="straightConnector1">
            <a:avLst/>
          </a:prstGeom>
          <a:noFill/>
          <a:ln cap="flat" cmpd="sng" w="9525">
            <a:solidFill>
              <a:srgbClr val="EE0000"/>
            </a:solidFill>
            <a:prstDash val="solid"/>
            <a:round/>
            <a:headEnd len="med" w="med" type="none"/>
            <a:tailEnd len="med" w="med" type="none"/>
          </a:ln>
        </p:spPr>
      </p:cxnSp>
      <p:pic>
        <p:nvPicPr>
          <p:cNvPr id="2449" name="Google Shape;2449;p200"/>
          <p:cNvPicPr preferRelativeResize="0"/>
          <p:nvPr/>
        </p:nvPicPr>
        <p:blipFill rotWithShape="1">
          <a:blip r:embed="rId3">
            <a:alphaModFix/>
          </a:blip>
          <a:srcRect b="-7685" l="-7656" r="-7656" t="-7708"/>
          <a:stretch/>
        </p:blipFill>
        <p:spPr>
          <a:xfrm>
            <a:off x="3199576" y="2214488"/>
            <a:ext cx="1245860" cy="541664"/>
          </a:xfrm>
          <a:prstGeom prst="rect">
            <a:avLst/>
          </a:prstGeom>
          <a:noFill/>
          <a:ln>
            <a:noFill/>
          </a:ln>
        </p:spPr>
      </p:pic>
      <p:pic>
        <p:nvPicPr>
          <p:cNvPr id="2450" name="Google Shape;2450;p200"/>
          <p:cNvPicPr preferRelativeResize="0"/>
          <p:nvPr/>
        </p:nvPicPr>
        <p:blipFill>
          <a:blip r:embed="rId4">
            <a:alphaModFix/>
          </a:blip>
          <a:stretch>
            <a:fillRect/>
          </a:stretch>
        </p:blipFill>
        <p:spPr>
          <a:xfrm>
            <a:off x="5745769" y="2145175"/>
            <a:ext cx="570444" cy="816095"/>
          </a:xfrm>
          <a:prstGeom prst="rect">
            <a:avLst/>
          </a:prstGeom>
          <a:noFill/>
          <a:ln>
            <a:noFill/>
          </a:ln>
        </p:spPr>
      </p:pic>
      <p:pic>
        <p:nvPicPr>
          <p:cNvPr id="2451" name="Google Shape;2451;p200"/>
          <p:cNvPicPr preferRelativeResize="0"/>
          <p:nvPr/>
        </p:nvPicPr>
        <p:blipFill>
          <a:blip r:embed="rId5">
            <a:alphaModFix/>
          </a:blip>
          <a:stretch>
            <a:fillRect/>
          </a:stretch>
        </p:blipFill>
        <p:spPr>
          <a:xfrm>
            <a:off x="10108807" y="2145175"/>
            <a:ext cx="678233" cy="816096"/>
          </a:xfrm>
          <a:prstGeom prst="rect">
            <a:avLst/>
          </a:prstGeom>
          <a:noFill/>
          <a:ln>
            <a:noFill/>
          </a:ln>
        </p:spPr>
      </p:pic>
      <p:pic>
        <p:nvPicPr>
          <p:cNvPr id="2452" name="Google Shape;2452;p200"/>
          <p:cNvPicPr preferRelativeResize="0"/>
          <p:nvPr/>
        </p:nvPicPr>
        <p:blipFill>
          <a:blip r:embed="rId6">
            <a:alphaModFix/>
          </a:blip>
          <a:stretch>
            <a:fillRect/>
          </a:stretch>
        </p:blipFill>
        <p:spPr>
          <a:xfrm>
            <a:off x="1036476" y="2309239"/>
            <a:ext cx="1079485" cy="488028"/>
          </a:xfrm>
          <a:prstGeom prst="rect">
            <a:avLst/>
          </a:prstGeom>
          <a:noFill/>
          <a:ln>
            <a:noFill/>
          </a:ln>
        </p:spPr>
      </p:pic>
      <p:pic>
        <p:nvPicPr>
          <p:cNvPr id="2453" name="Google Shape;2453;p200"/>
          <p:cNvPicPr preferRelativeResize="0"/>
          <p:nvPr/>
        </p:nvPicPr>
        <p:blipFill rotWithShape="1">
          <a:blip r:embed="rId7">
            <a:alphaModFix/>
          </a:blip>
          <a:srcRect b="0" l="238" r="228" t="0"/>
          <a:stretch/>
        </p:blipFill>
        <p:spPr>
          <a:xfrm>
            <a:off x="7815951" y="2072196"/>
            <a:ext cx="847001" cy="962042"/>
          </a:xfrm>
          <a:prstGeom prst="rect">
            <a:avLst/>
          </a:prstGeom>
          <a:noFill/>
          <a:ln>
            <a:noFill/>
          </a:ln>
        </p:spPr>
      </p:pic>
      <p:sp>
        <p:nvSpPr>
          <p:cNvPr id="2454" name="Google Shape;2454;p200"/>
          <p:cNvSpPr txBox="1"/>
          <p:nvPr>
            <p:ph idx="12" type="sldNum"/>
          </p:nvPr>
        </p:nvSpPr>
        <p:spPr>
          <a:xfrm>
            <a:off x="81954" y="6169556"/>
            <a:ext cx="7314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58" name="Shape 2458"/>
        <p:cNvGrpSpPr/>
        <p:nvPr/>
      </p:nvGrpSpPr>
      <p:grpSpPr>
        <a:xfrm>
          <a:off x="0" y="0"/>
          <a:ext cx="0" cy="0"/>
          <a:chOff x="0" y="0"/>
          <a:chExt cx="0" cy="0"/>
        </a:xfrm>
      </p:grpSpPr>
      <p:sp>
        <p:nvSpPr>
          <p:cNvPr id="2459" name="Google Shape;2459;p201"/>
          <p:cNvSpPr/>
          <p:nvPr/>
        </p:nvSpPr>
        <p:spPr>
          <a:xfrm rot="10800000">
            <a:off x="10642150" y="2292575"/>
            <a:ext cx="1546800" cy="636300"/>
          </a:xfrm>
          <a:prstGeom prst="rect">
            <a:avLst/>
          </a:prstGeom>
          <a:gradFill>
            <a:gsLst>
              <a:gs pos="0">
                <a:srgbClr val="DDE3E7">
                  <a:alpha val="0"/>
                </a:srgbClr>
              </a:gs>
              <a:gs pos="100000">
                <a:srgbClr val="DDE3E7"/>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0" name="Google Shape;2460;p201"/>
          <p:cNvSpPr/>
          <p:nvPr/>
        </p:nvSpPr>
        <p:spPr>
          <a:xfrm>
            <a:off x="0" y="2292450"/>
            <a:ext cx="1546800" cy="636300"/>
          </a:xfrm>
          <a:prstGeom prst="rect">
            <a:avLst/>
          </a:prstGeom>
          <a:gradFill>
            <a:gsLst>
              <a:gs pos="0">
                <a:srgbClr val="DDE3E7">
                  <a:alpha val="0"/>
                </a:srgbClr>
              </a:gs>
              <a:gs pos="100000">
                <a:srgbClr val="DDE3E7"/>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1" name="Google Shape;2461;p201"/>
          <p:cNvSpPr/>
          <p:nvPr/>
        </p:nvSpPr>
        <p:spPr>
          <a:xfrm>
            <a:off x="930355" y="1869487"/>
            <a:ext cx="1367400" cy="1367700"/>
          </a:xfrm>
          <a:prstGeom prst="ellipse">
            <a:avLst/>
          </a:pr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2" name="Google Shape;2462;p201"/>
          <p:cNvSpPr/>
          <p:nvPr/>
        </p:nvSpPr>
        <p:spPr>
          <a:xfrm>
            <a:off x="3138827" y="1869487"/>
            <a:ext cx="1367400" cy="1367700"/>
          </a:xfrm>
          <a:prstGeom prst="ellipse">
            <a:avLst/>
          </a:pr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3" name="Google Shape;2463;p201"/>
          <p:cNvSpPr/>
          <p:nvPr/>
        </p:nvSpPr>
        <p:spPr>
          <a:xfrm>
            <a:off x="5347299" y="1869487"/>
            <a:ext cx="1367400" cy="1367700"/>
          </a:xfrm>
          <a:prstGeom prst="ellipse">
            <a:avLst/>
          </a:pr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4" name="Google Shape;2464;p201"/>
          <p:cNvSpPr/>
          <p:nvPr/>
        </p:nvSpPr>
        <p:spPr>
          <a:xfrm>
            <a:off x="7555772" y="1869487"/>
            <a:ext cx="1367400" cy="1367700"/>
          </a:xfrm>
          <a:prstGeom prst="ellipse">
            <a:avLst/>
          </a:pr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5" name="Google Shape;2465;p201"/>
          <p:cNvSpPr/>
          <p:nvPr/>
        </p:nvSpPr>
        <p:spPr>
          <a:xfrm>
            <a:off x="9764219" y="1869487"/>
            <a:ext cx="1367400" cy="1367700"/>
          </a:xfrm>
          <a:prstGeom prst="ellipse">
            <a:avLst/>
          </a:pr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6" name="Google Shape;2466;p201"/>
          <p:cNvSpPr txBox="1"/>
          <p:nvPr>
            <p:ph idx="1" type="subTitle"/>
          </p:nvPr>
        </p:nvSpPr>
        <p:spPr>
          <a:xfrm>
            <a:off x="447663" y="55441"/>
            <a:ext cx="51477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None/>
            </a:pPr>
            <a:r>
              <a:rPr lang="en"/>
              <a:t>RED HAT SATELLITE 6.6</a:t>
            </a:r>
            <a:endParaRPr/>
          </a:p>
        </p:txBody>
      </p:sp>
      <p:sp>
        <p:nvSpPr>
          <p:cNvPr id="2467" name="Google Shape;2467;p201"/>
          <p:cNvSpPr txBox="1"/>
          <p:nvPr>
            <p:ph type="title"/>
          </p:nvPr>
        </p:nvSpPr>
        <p:spPr>
          <a:xfrm>
            <a:off x="1752162" y="946000"/>
            <a:ext cx="8684700" cy="5418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Trusted software supply chain</a:t>
            </a:r>
            <a:endParaRPr/>
          </a:p>
        </p:txBody>
      </p:sp>
      <p:sp>
        <p:nvSpPr>
          <p:cNvPr id="2468" name="Google Shape;2468;p201"/>
          <p:cNvSpPr txBox="1"/>
          <p:nvPr/>
        </p:nvSpPr>
        <p:spPr>
          <a:xfrm>
            <a:off x="515571" y="3429000"/>
            <a:ext cx="2196900" cy="379200"/>
          </a:xfrm>
          <a:prstGeom prst="rect">
            <a:avLst/>
          </a:prstGeom>
          <a:noFill/>
          <a:ln>
            <a:noFill/>
          </a:ln>
        </p:spPr>
        <p:txBody>
          <a:bodyPr anchorCtr="0" anchor="b" bIns="0" lIns="0" spcFirstLastPara="1" rIns="0" wrap="square" tIns="0">
            <a:noAutofit/>
          </a:bodyPr>
          <a:lstStyle/>
          <a:p>
            <a:pPr indent="0" lvl="0" marL="0" rtl="0" algn="ctr">
              <a:lnSpc>
                <a:spcPct val="115000"/>
              </a:lnSpc>
              <a:spcBef>
                <a:spcPts val="0"/>
              </a:spcBef>
              <a:spcAft>
                <a:spcPts val="0"/>
              </a:spcAft>
              <a:buNone/>
            </a:pPr>
            <a:r>
              <a:rPr lang="en">
                <a:solidFill>
                  <a:srgbClr val="EE0000"/>
                </a:solidFill>
                <a:latin typeface="Overpass SemiBold"/>
                <a:ea typeface="Overpass SemiBold"/>
                <a:cs typeface="Overpass SemiBold"/>
                <a:sym typeface="Overpass SemiBold"/>
              </a:rPr>
              <a:t>RPM package</a:t>
            </a:r>
            <a:endParaRPr>
              <a:solidFill>
                <a:srgbClr val="EE0000"/>
              </a:solidFill>
              <a:latin typeface="Overpass SemiBold"/>
              <a:ea typeface="Overpass SemiBold"/>
              <a:cs typeface="Overpass SemiBold"/>
              <a:sym typeface="Overpass SemiBold"/>
            </a:endParaRPr>
          </a:p>
        </p:txBody>
      </p:sp>
      <p:sp>
        <p:nvSpPr>
          <p:cNvPr id="2469" name="Google Shape;2469;p201"/>
          <p:cNvSpPr txBox="1"/>
          <p:nvPr/>
        </p:nvSpPr>
        <p:spPr>
          <a:xfrm>
            <a:off x="2724043" y="3429000"/>
            <a:ext cx="2196900" cy="379200"/>
          </a:xfrm>
          <a:prstGeom prst="rect">
            <a:avLst/>
          </a:prstGeom>
          <a:noFill/>
          <a:ln>
            <a:noFill/>
          </a:ln>
        </p:spPr>
        <p:txBody>
          <a:bodyPr anchorCtr="0" anchor="b" bIns="0" lIns="0" spcFirstLastPara="1" rIns="0" wrap="square" tIns="0">
            <a:noAutofit/>
          </a:bodyPr>
          <a:lstStyle/>
          <a:p>
            <a:pPr indent="0" lvl="0" marL="0" rtl="0" algn="ctr">
              <a:lnSpc>
                <a:spcPct val="115000"/>
              </a:lnSpc>
              <a:spcBef>
                <a:spcPts val="0"/>
              </a:spcBef>
              <a:spcAft>
                <a:spcPts val="0"/>
              </a:spcAft>
              <a:buNone/>
            </a:pPr>
            <a:r>
              <a:rPr lang="en">
                <a:solidFill>
                  <a:srgbClr val="EE0000"/>
                </a:solidFill>
                <a:latin typeface="Overpass SemiBold"/>
                <a:ea typeface="Overpass SemiBold"/>
                <a:cs typeface="Overpass SemiBold"/>
                <a:sym typeface="Overpass SemiBold"/>
              </a:rPr>
              <a:t>Red Hat CDN</a:t>
            </a:r>
            <a:endParaRPr>
              <a:solidFill>
                <a:srgbClr val="EE0000"/>
              </a:solidFill>
              <a:latin typeface="Overpass SemiBold"/>
              <a:ea typeface="Overpass SemiBold"/>
              <a:cs typeface="Overpass SemiBold"/>
              <a:sym typeface="Overpass SemiBold"/>
            </a:endParaRPr>
          </a:p>
        </p:txBody>
      </p:sp>
      <p:sp>
        <p:nvSpPr>
          <p:cNvPr id="2470" name="Google Shape;2470;p201"/>
          <p:cNvSpPr txBox="1"/>
          <p:nvPr/>
        </p:nvSpPr>
        <p:spPr>
          <a:xfrm>
            <a:off x="4932516" y="3429000"/>
            <a:ext cx="2196900" cy="379200"/>
          </a:xfrm>
          <a:prstGeom prst="rect">
            <a:avLst/>
          </a:prstGeom>
          <a:noFill/>
          <a:ln>
            <a:noFill/>
          </a:ln>
        </p:spPr>
        <p:txBody>
          <a:bodyPr anchorCtr="0" anchor="b" bIns="0" lIns="0" spcFirstLastPara="1" rIns="0" wrap="square" tIns="0">
            <a:noAutofit/>
          </a:bodyPr>
          <a:lstStyle/>
          <a:p>
            <a:pPr indent="0" lvl="0" marL="0" rtl="0" algn="ctr">
              <a:lnSpc>
                <a:spcPct val="115000"/>
              </a:lnSpc>
              <a:spcBef>
                <a:spcPts val="0"/>
              </a:spcBef>
              <a:spcAft>
                <a:spcPts val="0"/>
              </a:spcAft>
              <a:buNone/>
            </a:pPr>
            <a:r>
              <a:rPr lang="en">
                <a:solidFill>
                  <a:srgbClr val="EE0000"/>
                </a:solidFill>
                <a:latin typeface="Overpass SemiBold"/>
                <a:ea typeface="Overpass SemiBold"/>
                <a:cs typeface="Overpass SemiBold"/>
                <a:sym typeface="Overpass SemiBold"/>
              </a:rPr>
              <a:t>Entitlement certificate</a:t>
            </a:r>
            <a:endParaRPr>
              <a:solidFill>
                <a:srgbClr val="EE0000"/>
              </a:solidFill>
              <a:latin typeface="Overpass SemiBold"/>
              <a:ea typeface="Overpass SemiBold"/>
              <a:cs typeface="Overpass SemiBold"/>
              <a:sym typeface="Overpass SemiBold"/>
            </a:endParaRPr>
          </a:p>
        </p:txBody>
      </p:sp>
      <p:sp>
        <p:nvSpPr>
          <p:cNvPr id="2471" name="Google Shape;2471;p201"/>
          <p:cNvSpPr txBox="1"/>
          <p:nvPr/>
        </p:nvSpPr>
        <p:spPr>
          <a:xfrm>
            <a:off x="7140988" y="3429000"/>
            <a:ext cx="2196900" cy="379200"/>
          </a:xfrm>
          <a:prstGeom prst="rect">
            <a:avLst/>
          </a:prstGeom>
          <a:noFill/>
          <a:ln>
            <a:noFill/>
          </a:ln>
        </p:spPr>
        <p:txBody>
          <a:bodyPr anchorCtr="0" anchor="b" bIns="0" lIns="0" spcFirstLastPara="1" rIns="0" wrap="square" tIns="0">
            <a:noAutofit/>
          </a:bodyPr>
          <a:lstStyle/>
          <a:p>
            <a:pPr indent="0" lvl="0" marL="0" rtl="0" algn="ctr">
              <a:lnSpc>
                <a:spcPct val="115000"/>
              </a:lnSpc>
              <a:spcBef>
                <a:spcPts val="0"/>
              </a:spcBef>
              <a:spcAft>
                <a:spcPts val="0"/>
              </a:spcAft>
              <a:buNone/>
            </a:pPr>
            <a:r>
              <a:rPr lang="en">
                <a:solidFill>
                  <a:srgbClr val="D5D5D5"/>
                </a:solidFill>
                <a:latin typeface="Overpass SemiBold"/>
                <a:ea typeface="Overpass SemiBold"/>
                <a:cs typeface="Overpass SemiBold"/>
                <a:sym typeface="Overpass SemiBold"/>
              </a:rPr>
              <a:t>Satellite server</a:t>
            </a:r>
            <a:endParaRPr>
              <a:solidFill>
                <a:srgbClr val="D5D5D5"/>
              </a:solidFill>
              <a:latin typeface="Overpass SemiBold"/>
              <a:ea typeface="Overpass SemiBold"/>
              <a:cs typeface="Overpass SemiBold"/>
              <a:sym typeface="Overpass SemiBold"/>
            </a:endParaRPr>
          </a:p>
        </p:txBody>
      </p:sp>
      <p:sp>
        <p:nvSpPr>
          <p:cNvPr id="2472" name="Google Shape;2472;p201"/>
          <p:cNvSpPr txBox="1"/>
          <p:nvPr/>
        </p:nvSpPr>
        <p:spPr>
          <a:xfrm>
            <a:off x="9349461" y="3429000"/>
            <a:ext cx="2196900" cy="379200"/>
          </a:xfrm>
          <a:prstGeom prst="rect">
            <a:avLst/>
          </a:prstGeom>
          <a:noFill/>
          <a:ln>
            <a:noFill/>
          </a:ln>
        </p:spPr>
        <p:txBody>
          <a:bodyPr anchorCtr="0" anchor="b" bIns="0" lIns="0" spcFirstLastPara="1" rIns="0" wrap="square" tIns="0">
            <a:noAutofit/>
          </a:bodyPr>
          <a:lstStyle/>
          <a:p>
            <a:pPr indent="0" lvl="0" marL="0" rtl="0" algn="ctr">
              <a:lnSpc>
                <a:spcPct val="115000"/>
              </a:lnSpc>
              <a:spcBef>
                <a:spcPts val="0"/>
              </a:spcBef>
              <a:spcAft>
                <a:spcPts val="0"/>
              </a:spcAft>
              <a:buNone/>
            </a:pPr>
            <a:r>
              <a:rPr lang="en">
                <a:solidFill>
                  <a:srgbClr val="D5D5D5"/>
                </a:solidFill>
                <a:latin typeface="Overpass SemiBold"/>
                <a:ea typeface="Overpass SemiBold"/>
                <a:cs typeface="Overpass SemiBold"/>
                <a:sym typeface="Overpass SemiBold"/>
              </a:rPr>
              <a:t>Hosts</a:t>
            </a:r>
            <a:endParaRPr>
              <a:solidFill>
                <a:srgbClr val="D5D5D5"/>
              </a:solidFill>
              <a:latin typeface="Overpass SemiBold"/>
              <a:ea typeface="Overpass SemiBold"/>
              <a:cs typeface="Overpass SemiBold"/>
              <a:sym typeface="Overpass SemiBold"/>
            </a:endParaRPr>
          </a:p>
        </p:txBody>
      </p:sp>
      <p:cxnSp>
        <p:nvCxnSpPr>
          <p:cNvPr id="2473" name="Google Shape;2473;p201"/>
          <p:cNvCxnSpPr/>
          <p:nvPr/>
        </p:nvCxnSpPr>
        <p:spPr>
          <a:xfrm>
            <a:off x="2461397" y="2588625"/>
            <a:ext cx="513900" cy="0"/>
          </a:xfrm>
          <a:prstGeom prst="straightConnector1">
            <a:avLst/>
          </a:prstGeom>
          <a:noFill/>
          <a:ln cap="flat" cmpd="sng" w="9525">
            <a:solidFill>
              <a:srgbClr val="9E9E9E"/>
            </a:solidFill>
            <a:prstDash val="solid"/>
            <a:round/>
            <a:headEnd len="med" w="med" type="none"/>
            <a:tailEnd len="med" w="med" type="triangle"/>
          </a:ln>
        </p:spPr>
      </p:cxnSp>
      <p:sp>
        <p:nvSpPr>
          <p:cNvPr id="2474" name="Google Shape;2474;p201"/>
          <p:cNvSpPr txBox="1"/>
          <p:nvPr/>
        </p:nvSpPr>
        <p:spPr>
          <a:xfrm>
            <a:off x="3201577" y="4158148"/>
            <a:ext cx="8609700" cy="178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Overpass Light"/>
                <a:ea typeface="Overpass Light"/>
                <a:cs typeface="Overpass Light"/>
                <a:sym typeface="Overpass Light"/>
              </a:rPr>
              <a:t>Every RPM package is signed with a GPG key.</a:t>
            </a:r>
            <a:endParaRPr>
              <a:latin typeface="Overpass Light"/>
              <a:ea typeface="Overpass Light"/>
              <a:cs typeface="Overpass Light"/>
              <a:sym typeface="Overpass Light"/>
            </a:endParaRPr>
          </a:p>
          <a:p>
            <a:pPr indent="0" lvl="0" marL="0" rtl="0" algn="l">
              <a:spcBef>
                <a:spcPts val="1000"/>
              </a:spcBef>
              <a:spcAft>
                <a:spcPts val="0"/>
              </a:spcAft>
              <a:buClr>
                <a:schemeClr val="dk1"/>
              </a:buClr>
              <a:buSzPts val="1100"/>
              <a:buFont typeface="Arial"/>
              <a:buNone/>
            </a:pPr>
            <a:r>
              <a:rPr lang="en">
                <a:latin typeface="Overpass Light"/>
                <a:ea typeface="Overpass Light"/>
                <a:cs typeface="Overpass Light"/>
                <a:sym typeface="Overpass Light"/>
              </a:rPr>
              <a:t>Each package or content type is pushed to the Red Hat CDN.</a:t>
            </a:r>
            <a:endParaRPr>
              <a:latin typeface="Overpass Light"/>
              <a:ea typeface="Overpass Light"/>
              <a:cs typeface="Overpass Light"/>
              <a:sym typeface="Overpass Light"/>
            </a:endParaRPr>
          </a:p>
          <a:p>
            <a:pPr indent="0" lvl="0" marL="0" rtl="0" algn="l">
              <a:spcBef>
                <a:spcPts val="1000"/>
              </a:spcBef>
              <a:spcAft>
                <a:spcPts val="1000"/>
              </a:spcAft>
              <a:buClr>
                <a:schemeClr val="dk1"/>
              </a:buClr>
              <a:buSzPts val="1100"/>
              <a:buFont typeface="Arial"/>
              <a:buNone/>
            </a:pPr>
            <a:r>
              <a:rPr lang="en">
                <a:latin typeface="Overpass Light"/>
                <a:ea typeface="Overpass Light"/>
                <a:cs typeface="Overpass Light"/>
                <a:sym typeface="Overpass Light"/>
              </a:rPr>
              <a:t>Access to the package requires a Red Hat-issued entitlement certificate.</a:t>
            </a:r>
            <a:endParaRPr>
              <a:solidFill>
                <a:srgbClr val="EE0000"/>
              </a:solidFill>
              <a:latin typeface="Overpass Light"/>
              <a:ea typeface="Overpass Light"/>
              <a:cs typeface="Overpass Light"/>
              <a:sym typeface="Overpass Light"/>
            </a:endParaRPr>
          </a:p>
        </p:txBody>
      </p:sp>
      <p:cxnSp>
        <p:nvCxnSpPr>
          <p:cNvPr id="2475" name="Google Shape;2475;p201"/>
          <p:cNvCxnSpPr/>
          <p:nvPr/>
        </p:nvCxnSpPr>
        <p:spPr>
          <a:xfrm>
            <a:off x="-9851" y="4349572"/>
            <a:ext cx="3129000" cy="0"/>
          </a:xfrm>
          <a:prstGeom prst="straightConnector1">
            <a:avLst/>
          </a:prstGeom>
          <a:noFill/>
          <a:ln cap="flat" cmpd="sng" w="9525">
            <a:solidFill>
              <a:srgbClr val="EE0000"/>
            </a:solidFill>
            <a:prstDash val="solid"/>
            <a:round/>
            <a:headEnd len="med" w="med" type="none"/>
            <a:tailEnd len="med" w="med" type="none"/>
          </a:ln>
        </p:spPr>
      </p:cxnSp>
      <p:pic>
        <p:nvPicPr>
          <p:cNvPr id="2476" name="Google Shape;2476;p201"/>
          <p:cNvPicPr preferRelativeResize="0"/>
          <p:nvPr/>
        </p:nvPicPr>
        <p:blipFill>
          <a:blip r:embed="rId3">
            <a:alphaModFix/>
          </a:blip>
          <a:stretch>
            <a:fillRect/>
          </a:stretch>
        </p:blipFill>
        <p:spPr>
          <a:xfrm>
            <a:off x="5745769" y="2145175"/>
            <a:ext cx="570444" cy="816095"/>
          </a:xfrm>
          <a:prstGeom prst="rect">
            <a:avLst/>
          </a:prstGeom>
          <a:noFill/>
          <a:ln>
            <a:noFill/>
          </a:ln>
        </p:spPr>
      </p:pic>
      <p:pic>
        <p:nvPicPr>
          <p:cNvPr id="2477" name="Google Shape;2477;p201"/>
          <p:cNvPicPr preferRelativeResize="0"/>
          <p:nvPr/>
        </p:nvPicPr>
        <p:blipFill>
          <a:blip r:embed="rId4">
            <a:alphaModFix/>
          </a:blip>
          <a:stretch>
            <a:fillRect/>
          </a:stretch>
        </p:blipFill>
        <p:spPr>
          <a:xfrm>
            <a:off x="10108807" y="2145175"/>
            <a:ext cx="678233" cy="816096"/>
          </a:xfrm>
          <a:prstGeom prst="rect">
            <a:avLst/>
          </a:prstGeom>
          <a:noFill/>
          <a:ln>
            <a:noFill/>
          </a:ln>
        </p:spPr>
      </p:pic>
      <p:pic>
        <p:nvPicPr>
          <p:cNvPr id="2478" name="Google Shape;2478;p201"/>
          <p:cNvPicPr preferRelativeResize="0"/>
          <p:nvPr/>
        </p:nvPicPr>
        <p:blipFill>
          <a:blip r:embed="rId5">
            <a:alphaModFix/>
          </a:blip>
          <a:stretch>
            <a:fillRect/>
          </a:stretch>
        </p:blipFill>
        <p:spPr>
          <a:xfrm>
            <a:off x="1036476" y="2309239"/>
            <a:ext cx="1079485" cy="488028"/>
          </a:xfrm>
          <a:prstGeom prst="rect">
            <a:avLst/>
          </a:prstGeom>
          <a:noFill/>
          <a:ln>
            <a:noFill/>
          </a:ln>
        </p:spPr>
      </p:pic>
      <p:pic>
        <p:nvPicPr>
          <p:cNvPr id="2479" name="Google Shape;2479;p201"/>
          <p:cNvPicPr preferRelativeResize="0"/>
          <p:nvPr/>
        </p:nvPicPr>
        <p:blipFill rotWithShape="1">
          <a:blip r:embed="rId6">
            <a:alphaModFix/>
          </a:blip>
          <a:srcRect b="0" l="238" r="228" t="0"/>
          <a:stretch/>
        </p:blipFill>
        <p:spPr>
          <a:xfrm>
            <a:off x="7815951" y="2072196"/>
            <a:ext cx="847001" cy="962042"/>
          </a:xfrm>
          <a:prstGeom prst="rect">
            <a:avLst/>
          </a:prstGeom>
          <a:noFill/>
          <a:ln>
            <a:noFill/>
          </a:ln>
        </p:spPr>
      </p:pic>
      <p:cxnSp>
        <p:nvCxnSpPr>
          <p:cNvPr id="2480" name="Google Shape;2480;p201"/>
          <p:cNvCxnSpPr/>
          <p:nvPr/>
        </p:nvCxnSpPr>
        <p:spPr>
          <a:xfrm>
            <a:off x="4669856" y="2588625"/>
            <a:ext cx="513900" cy="0"/>
          </a:xfrm>
          <a:prstGeom prst="straightConnector1">
            <a:avLst/>
          </a:prstGeom>
          <a:noFill/>
          <a:ln cap="flat" cmpd="sng" w="9525">
            <a:solidFill>
              <a:srgbClr val="9E9E9E"/>
            </a:solidFill>
            <a:prstDash val="solid"/>
            <a:round/>
            <a:headEnd len="med" w="med" type="triangle"/>
            <a:tailEnd len="med" w="med" type="triangle"/>
          </a:ln>
        </p:spPr>
      </p:cxnSp>
      <p:pic>
        <p:nvPicPr>
          <p:cNvPr id="2481" name="Google Shape;2481;p201"/>
          <p:cNvPicPr preferRelativeResize="0"/>
          <p:nvPr/>
        </p:nvPicPr>
        <p:blipFill rotWithShape="1">
          <a:blip r:embed="rId7">
            <a:alphaModFix/>
          </a:blip>
          <a:srcRect b="-7685" l="-7656" r="-7656" t="-7708"/>
          <a:stretch/>
        </p:blipFill>
        <p:spPr>
          <a:xfrm>
            <a:off x="3199576" y="2214488"/>
            <a:ext cx="1245860" cy="541664"/>
          </a:xfrm>
          <a:prstGeom prst="rect">
            <a:avLst/>
          </a:prstGeom>
          <a:noFill/>
          <a:ln>
            <a:noFill/>
          </a:ln>
        </p:spPr>
      </p:pic>
      <p:sp>
        <p:nvSpPr>
          <p:cNvPr id="2482" name="Google Shape;2482;p201"/>
          <p:cNvSpPr txBox="1"/>
          <p:nvPr>
            <p:ph idx="12" type="sldNum"/>
          </p:nvPr>
        </p:nvSpPr>
        <p:spPr>
          <a:xfrm>
            <a:off x="81954" y="6169556"/>
            <a:ext cx="7314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86" name="Shape 2486"/>
        <p:cNvGrpSpPr/>
        <p:nvPr/>
      </p:nvGrpSpPr>
      <p:grpSpPr>
        <a:xfrm>
          <a:off x="0" y="0"/>
          <a:ext cx="0" cy="0"/>
          <a:chOff x="0" y="0"/>
          <a:chExt cx="0" cy="0"/>
        </a:xfrm>
      </p:grpSpPr>
      <p:sp>
        <p:nvSpPr>
          <p:cNvPr id="2487" name="Google Shape;2487;p202"/>
          <p:cNvSpPr/>
          <p:nvPr/>
        </p:nvSpPr>
        <p:spPr>
          <a:xfrm rot="10800000">
            <a:off x="10642150" y="2292575"/>
            <a:ext cx="1546800" cy="636300"/>
          </a:xfrm>
          <a:prstGeom prst="rect">
            <a:avLst/>
          </a:prstGeom>
          <a:gradFill>
            <a:gsLst>
              <a:gs pos="0">
                <a:srgbClr val="DDE3E7">
                  <a:alpha val="0"/>
                </a:srgbClr>
              </a:gs>
              <a:gs pos="100000">
                <a:srgbClr val="DDE3E7"/>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8" name="Google Shape;2488;p202"/>
          <p:cNvSpPr/>
          <p:nvPr/>
        </p:nvSpPr>
        <p:spPr>
          <a:xfrm>
            <a:off x="0" y="2292450"/>
            <a:ext cx="1546800" cy="636300"/>
          </a:xfrm>
          <a:prstGeom prst="rect">
            <a:avLst/>
          </a:prstGeom>
          <a:gradFill>
            <a:gsLst>
              <a:gs pos="0">
                <a:srgbClr val="DDE3E7">
                  <a:alpha val="0"/>
                </a:srgbClr>
              </a:gs>
              <a:gs pos="100000">
                <a:srgbClr val="DDE3E7"/>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9" name="Google Shape;2489;p202"/>
          <p:cNvSpPr/>
          <p:nvPr/>
        </p:nvSpPr>
        <p:spPr>
          <a:xfrm>
            <a:off x="930355" y="1869487"/>
            <a:ext cx="1367400" cy="1367700"/>
          </a:xfrm>
          <a:prstGeom prst="ellipse">
            <a:avLst/>
          </a:pr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0" name="Google Shape;2490;p202"/>
          <p:cNvSpPr/>
          <p:nvPr/>
        </p:nvSpPr>
        <p:spPr>
          <a:xfrm>
            <a:off x="3138827" y="1869487"/>
            <a:ext cx="1367400" cy="1367700"/>
          </a:xfrm>
          <a:prstGeom prst="ellipse">
            <a:avLst/>
          </a:pr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1" name="Google Shape;2491;p202"/>
          <p:cNvSpPr/>
          <p:nvPr/>
        </p:nvSpPr>
        <p:spPr>
          <a:xfrm>
            <a:off x="5347299" y="1869487"/>
            <a:ext cx="1367400" cy="1367700"/>
          </a:xfrm>
          <a:prstGeom prst="ellipse">
            <a:avLst/>
          </a:pr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2" name="Google Shape;2492;p202"/>
          <p:cNvSpPr/>
          <p:nvPr/>
        </p:nvSpPr>
        <p:spPr>
          <a:xfrm>
            <a:off x="7555772" y="1869487"/>
            <a:ext cx="1367400" cy="1367700"/>
          </a:xfrm>
          <a:prstGeom prst="ellipse">
            <a:avLst/>
          </a:pr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3" name="Google Shape;2493;p202"/>
          <p:cNvSpPr/>
          <p:nvPr/>
        </p:nvSpPr>
        <p:spPr>
          <a:xfrm>
            <a:off x="9764219" y="1869487"/>
            <a:ext cx="1367400" cy="1367700"/>
          </a:xfrm>
          <a:prstGeom prst="ellipse">
            <a:avLst/>
          </a:pr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4" name="Google Shape;2494;p202"/>
          <p:cNvSpPr txBox="1"/>
          <p:nvPr>
            <p:ph idx="1" type="subTitle"/>
          </p:nvPr>
        </p:nvSpPr>
        <p:spPr>
          <a:xfrm>
            <a:off x="447663" y="55441"/>
            <a:ext cx="51477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None/>
            </a:pPr>
            <a:r>
              <a:rPr lang="en"/>
              <a:t>RED HAT SATELLITE 6.6</a:t>
            </a:r>
            <a:endParaRPr/>
          </a:p>
        </p:txBody>
      </p:sp>
      <p:sp>
        <p:nvSpPr>
          <p:cNvPr id="2495" name="Google Shape;2495;p202"/>
          <p:cNvSpPr txBox="1"/>
          <p:nvPr>
            <p:ph type="title"/>
          </p:nvPr>
        </p:nvSpPr>
        <p:spPr>
          <a:xfrm>
            <a:off x="1752162" y="946000"/>
            <a:ext cx="8684700" cy="5418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Trusted software supply chain</a:t>
            </a:r>
            <a:endParaRPr/>
          </a:p>
        </p:txBody>
      </p:sp>
      <p:sp>
        <p:nvSpPr>
          <p:cNvPr id="2496" name="Google Shape;2496;p202"/>
          <p:cNvSpPr txBox="1"/>
          <p:nvPr/>
        </p:nvSpPr>
        <p:spPr>
          <a:xfrm>
            <a:off x="515571" y="3429000"/>
            <a:ext cx="2196900" cy="379200"/>
          </a:xfrm>
          <a:prstGeom prst="rect">
            <a:avLst/>
          </a:prstGeom>
          <a:noFill/>
          <a:ln>
            <a:noFill/>
          </a:ln>
        </p:spPr>
        <p:txBody>
          <a:bodyPr anchorCtr="0" anchor="b" bIns="0" lIns="0" spcFirstLastPara="1" rIns="0" wrap="square" tIns="0">
            <a:noAutofit/>
          </a:bodyPr>
          <a:lstStyle/>
          <a:p>
            <a:pPr indent="0" lvl="0" marL="0" rtl="0" algn="ctr">
              <a:lnSpc>
                <a:spcPct val="115000"/>
              </a:lnSpc>
              <a:spcBef>
                <a:spcPts val="0"/>
              </a:spcBef>
              <a:spcAft>
                <a:spcPts val="0"/>
              </a:spcAft>
              <a:buNone/>
            </a:pPr>
            <a:r>
              <a:rPr lang="en">
                <a:solidFill>
                  <a:srgbClr val="EE0000"/>
                </a:solidFill>
                <a:latin typeface="Overpass SemiBold"/>
                <a:ea typeface="Overpass SemiBold"/>
                <a:cs typeface="Overpass SemiBold"/>
                <a:sym typeface="Overpass SemiBold"/>
              </a:rPr>
              <a:t>RPM package</a:t>
            </a:r>
            <a:endParaRPr>
              <a:solidFill>
                <a:srgbClr val="EE0000"/>
              </a:solidFill>
              <a:latin typeface="Overpass SemiBold"/>
              <a:ea typeface="Overpass SemiBold"/>
              <a:cs typeface="Overpass SemiBold"/>
              <a:sym typeface="Overpass SemiBold"/>
            </a:endParaRPr>
          </a:p>
        </p:txBody>
      </p:sp>
      <p:sp>
        <p:nvSpPr>
          <p:cNvPr id="2497" name="Google Shape;2497;p202"/>
          <p:cNvSpPr txBox="1"/>
          <p:nvPr/>
        </p:nvSpPr>
        <p:spPr>
          <a:xfrm>
            <a:off x="2724043" y="3429000"/>
            <a:ext cx="2196900" cy="379200"/>
          </a:xfrm>
          <a:prstGeom prst="rect">
            <a:avLst/>
          </a:prstGeom>
          <a:noFill/>
          <a:ln>
            <a:noFill/>
          </a:ln>
        </p:spPr>
        <p:txBody>
          <a:bodyPr anchorCtr="0" anchor="b" bIns="0" lIns="0" spcFirstLastPara="1" rIns="0" wrap="square" tIns="0">
            <a:noAutofit/>
          </a:bodyPr>
          <a:lstStyle/>
          <a:p>
            <a:pPr indent="0" lvl="0" marL="0" rtl="0" algn="ctr">
              <a:lnSpc>
                <a:spcPct val="115000"/>
              </a:lnSpc>
              <a:spcBef>
                <a:spcPts val="0"/>
              </a:spcBef>
              <a:spcAft>
                <a:spcPts val="0"/>
              </a:spcAft>
              <a:buNone/>
            </a:pPr>
            <a:r>
              <a:rPr lang="en">
                <a:solidFill>
                  <a:srgbClr val="EE0000"/>
                </a:solidFill>
                <a:latin typeface="Overpass SemiBold"/>
                <a:ea typeface="Overpass SemiBold"/>
                <a:cs typeface="Overpass SemiBold"/>
                <a:sym typeface="Overpass SemiBold"/>
              </a:rPr>
              <a:t>Red Hat CDN</a:t>
            </a:r>
            <a:endParaRPr>
              <a:solidFill>
                <a:srgbClr val="EE0000"/>
              </a:solidFill>
              <a:latin typeface="Overpass SemiBold"/>
              <a:ea typeface="Overpass SemiBold"/>
              <a:cs typeface="Overpass SemiBold"/>
              <a:sym typeface="Overpass SemiBold"/>
            </a:endParaRPr>
          </a:p>
        </p:txBody>
      </p:sp>
      <p:sp>
        <p:nvSpPr>
          <p:cNvPr id="2498" name="Google Shape;2498;p202"/>
          <p:cNvSpPr txBox="1"/>
          <p:nvPr/>
        </p:nvSpPr>
        <p:spPr>
          <a:xfrm>
            <a:off x="4932516" y="3429000"/>
            <a:ext cx="2196900" cy="379200"/>
          </a:xfrm>
          <a:prstGeom prst="rect">
            <a:avLst/>
          </a:prstGeom>
          <a:noFill/>
          <a:ln>
            <a:noFill/>
          </a:ln>
        </p:spPr>
        <p:txBody>
          <a:bodyPr anchorCtr="0" anchor="b" bIns="0" lIns="0" spcFirstLastPara="1" rIns="0" wrap="square" tIns="0">
            <a:noAutofit/>
          </a:bodyPr>
          <a:lstStyle/>
          <a:p>
            <a:pPr indent="0" lvl="0" marL="0" rtl="0" algn="ctr">
              <a:lnSpc>
                <a:spcPct val="115000"/>
              </a:lnSpc>
              <a:spcBef>
                <a:spcPts val="0"/>
              </a:spcBef>
              <a:spcAft>
                <a:spcPts val="0"/>
              </a:spcAft>
              <a:buNone/>
            </a:pPr>
            <a:r>
              <a:rPr lang="en">
                <a:solidFill>
                  <a:srgbClr val="EE0000"/>
                </a:solidFill>
                <a:latin typeface="Overpass SemiBold"/>
                <a:ea typeface="Overpass SemiBold"/>
                <a:cs typeface="Overpass SemiBold"/>
                <a:sym typeface="Overpass SemiBold"/>
              </a:rPr>
              <a:t>Entitlement certificate</a:t>
            </a:r>
            <a:endParaRPr>
              <a:solidFill>
                <a:srgbClr val="EE0000"/>
              </a:solidFill>
              <a:latin typeface="Overpass SemiBold"/>
              <a:ea typeface="Overpass SemiBold"/>
              <a:cs typeface="Overpass SemiBold"/>
              <a:sym typeface="Overpass SemiBold"/>
            </a:endParaRPr>
          </a:p>
        </p:txBody>
      </p:sp>
      <p:sp>
        <p:nvSpPr>
          <p:cNvPr id="2499" name="Google Shape;2499;p202"/>
          <p:cNvSpPr txBox="1"/>
          <p:nvPr/>
        </p:nvSpPr>
        <p:spPr>
          <a:xfrm>
            <a:off x="7140988" y="3429000"/>
            <a:ext cx="2196900" cy="379200"/>
          </a:xfrm>
          <a:prstGeom prst="rect">
            <a:avLst/>
          </a:prstGeom>
          <a:noFill/>
          <a:ln>
            <a:noFill/>
          </a:ln>
        </p:spPr>
        <p:txBody>
          <a:bodyPr anchorCtr="0" anchor="b" bIns="0" lIns="0" spcFirstLastPara="1" rIns="0" wrap="square" tIns="0">
            <a:noAutofit/>
          </a:bodyPr>
          <a:lstStyle/>
          <a:p>
            <a:pPr indent="0" lvl="0" marL="0" rtl="0" algn="ctr">
              <a:lnSpc>
                <a:spcPct val="115000"/>
              </a:lnSpc>
              <a:spcBef>
                <a:spcPts val="0"/>
              </a:spcBef>
              <a:spcAft>
                <a:spcPts val="0"/>
              </a:spcAft>
              <a:buNone/>
            </a:pPr>
            <a:r>
              <a:rPr lang="en">
                <a:solidFill>
                  <a:srgbClr val="EE0000"/>
                </a:solidFill>
                <a:latin typeface="Overpass SemiBold"/>
                <a:ea typeface="Overpass SemiBold"/>
                <a:cs typeface="Overpass SemiBold"/>
                <a:sym typeface="Overpass SemiBold"/>
              </a:rPr>
              <a:t>Satellite Server</a:t>
            </a:r>
            <a:endParaRPr>
              <a:solidFill>
                <a:srgbClr val="EE0000"/>
              </a:solidFill>
              <a:latin typeface="Overpass SemiBold"/>
              <a:ea typeface="Overpass SemiBold"/>
              <a:cs typeface="Overpass SemiBold"/>
              <a:sym typeface="Overpass SemiBold"/>
            </a:endParaRPr>
          </a:p>
        </p:txBody>
      </p:sp>
      <p:sp>
        <p:nvSpPr>
          <p:cNvPr id="2500" name="Google Shape;2500;p202"/>
          <p:cNvSpPr txBox="1"/>
          <p:nvPr/>
        </p:nvSpPr>
        <p:spPr>
          <a:xfrm>
            <a:off x="9349461" y="3429000"/>
            <a:ext cx="2196900" cy="379200"/>
          </a:xfrm>
          <a:prstGeom prst="rect">
            <a:avLst/>
          </a:prstGeom>
          <a:noFill/>
          <a:ln>
            <a:noFill/>
          </a:ln>
        </p:spPr>
        <p:txBody>
          <a:bodyPr anchorCtr="0" anchor="b" bIns="0" lIns="0" spcFirstLastPara="1" rIns="0" wrap="square" tIns="0">
            <a:noAutofit/>
          </a:bodyPr>
          <a:lstStyle/>
          <a:p>
            <a:pPr indent="0" lvl="0" marL="0" rtl="0" algn="ctr">
              <a:lnSpc>
                <a:spcPct val="115000"/>
              </a:lnSpc>
              <a:spcBef>
                <a:spcPts val="0"/>
              </a:spcBef>
              <a:spcAft>
                <a:spcPts val="0"/>
              </a:spcAft>
              <a:buNone/>
            </a:pPr>
            <a:r>
              <a:rPr lang="en">
                <a:solidFill>
                  <a:srgbClr val="D5D5D5"/>
                </a:solidFill>
                <a:latin typeface="Overpass SemiBold"/>
                <a:ea typeface="Overpass SemiBold"/>
                <a:cs typeface="Overpass SemiBold"/>
                <a:sym typeface="Overpass SemiBold"/>
              </a:rPr>
              <a:t>Hosts</a:t>
            </a:r>
            <a:endParaRPr>
              <a:solidFill>
                <a:srgbClr val="D5D5D5"/>
              </a:solidFill>
              <a:latin typeface="Overpass SemiBold"/>
              <a:ea typeface="Overpass SemiBold"/>
              <a:cs typeface="Overpass SemiBold"/>
              <a:sym typeface="Overpass SemiBold"/>
            </a:endParaRPr>
          </a:p>
        </p:txBody>
      </p:sp>
      <p:cxnSp>
        <p:nvCxnSpPr>
          <p:cNvPr id="2501" name="Google Shape;2501;p202"/>
          <p:cNvCxnSpPr/>
          <p:nvPr/>
        </p:nvCxnSpPr>
        <p:spPr>
          <a:xfrm>
            <a:off x="2461397" y="2588625"/>
            <a:ext cx="513900" cy="0"/>
          </a:xfrm>
          <a:prstGeom prst="straightConnector1">
            <a:avLst/>
          </a:prstGeom>
          <a:noFill/>
          <a:ln cap="flat" cmpd="sng" w="9525">
            <a:solidFill>
              <a:srgbClr val="9E9E9E"/>
            </a:solidFill>
            <a:prstDash val="solid"/>
            <a:round/>
            <a:headEnd len="med" w="med" type="none"/>
            <a:tailEnd len="med" w="med" type="triangle"/>
          </a:ln>
        </p:spPr>
      </p:cxnSp>
      <p:sp>
        <p:nvSpPr>
          <p:cNvPr id="2502" name="Google Shape;2502;p202"/>
          <p:cNvSpPr txBox="1"/>
          <p:nvPr/>
        </p:nvSpPr>
        <p:spPr>
          <a:xfrm>
            <a:off x="3201577" y="4158148"/>
            <a:ext cx="8609700" cy="178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Overpass Light"/>
                <a:ea typeface="Overpass Light"/>
                <a:cs typeface="Overpass Light"/>
                <a:sym typeface="Overpass Light"/>
              </a:rPr>
              <a:t>Every RPM package is signed with a GPG key.</a:t>
            </a:r>
            <a:endParaRPr>
              <a:latin typeface="Overpass Light"/>
              <a:ea typeface="Overpass Light"/>
              <a:cs typeface="Overpass Light"/>
              <a:sym typeface="Overpass Light"/>
            </a:endParaRPr>
          </a:p>
          <a:p>
            <a:pPr indent="0" lvl="0" marL="0" rtl="0" algn="l">
              <a:spcBef>
                <a:spcPts val="1000"/>
              </a:spcBef>
              <a:spcAft>
                <a:spcPts val="0"/>
              </a:spcAft>
              <a:buClr>
                <a:schemeClr val="dk1"/>
              </a:buClr>
              <a:buSzPts val="1100"/>
              <a:buFont typeface="Arial"/>
              <a:buNone/>
            </a:pPr>
            <a:r>
              <a:rPr lang="en">
                <a:latin typeface="Overpass Light"/>
                <a:ea typeface="Overpass Light"/>
                <a:cs typeface="Overpass Light"/>
                <a:sym typeface="Overpass Light"/>
              </a:rPr>
              <a:t>Each package or content type is pushed to the Red Hat CDN.</a:t>
            </a:r>
            <a:endParaRPr>
              <a:latin typeface="Overpass Light"/>
              <a:ea typeface="Overpass Light"/>
              <a:cs typeface="Overpass Light"/>
              <a:sym typeface="Overpass Light"/>
            </a:endParaRPr>
          </a:p>
          <a:p>
            <a:pPr indent="0" lvl="0" marL="0" rtl="0" algn="l">
              <a:spcBef>
                <a:spcPts val="1000"/>
              </a:spcBef>
              <a:spcAft>
                <a:spcPts val="0"/>
              </a:spcAft>
              <a:buClr>
                <a:schemeClr val="dk1"/>
              </a:buClr>
              <a:buSzPts val="1100"/>
              <a:buFont typeface="Arial"/>
              <a:buNone/>
            </a:pPr>
            <a:r>
              <a:rPr lang="en">
                <a:latin typeface="Overpass Light"/>
                <a:ea typeface="Overpass Light"/>
                <a:cs typeface="Overpass Light"/>
                <a:sym typeface="Overpass Light"/>
              </a:rPr>
              <a:t>Access to the package requires a Red Hat-issued entitlement certificate.</a:t>
            </a:r>
            <a:endParaRPr>
              <a:latin typeface="Overpass Light"/>
              <a:ea typeface="Overpass Light"/>
              <a:cs typeface="Overpass Light"/>
              <a:sym typeface="Overpass Light"/>
            </a:endParaRPr>
          </a:p>
          <a:p>
            <a:pPr indent="0" lvl="0" marL="0" rtl="0" algn="l">
              <a:spcBef>
                <a:spcPts val="1000"/>
              </a:spcBef>
              <a:spcAft>
                <a:spcPts val="1000"/>
              </a:spcAft>
              <a:buClr>
                <a:schemeClr val="dk1"/>
              </a:buClr>
              <a:buSzPts val="1100"/>
              <a:buFont typeface="Arial"/>
              <a:buNone/>
            </a:pPr>
            <a:r>
              <a:rPr lang="en">
                <a:latin typeface="Overpass Light"/>
                <a:ea typeface="Overpass Light"/>
                <a:cs typeface="Overpass Light"/>
                <a:sym typeface="Overpass Light"/>
              </a:rPr>
              <a:t>Satellite verifies the packages </a:t>
            </a:r>
            <a:r>
              <a:rPr lang="en">
                <a:latin typeface="Overpass Light"/>
                <a:ea typeface="Overpass Light"/>
                <a:cs typeface="Overpass Light"/>
                <a:sym typeface="Overpass Light"/>
              </a:rPr>
              <a:t>have not</a:t>
            </a:r>
            <a:r>
              <a:rPr lang="en">
                <a:latin typeface="Overpass Light"/>
                <a:ea typeface="Overpass Light"/>
                <a:cs typeface="Overpass Light"/>
                <a:sym typeface="Overpass Light"/>
              </a:rPr>
              <a:t> been modified by comparing the checksums.</a:t>
            </a:r>
            <a:endParaRPr>
              <a:solidFill>
                <a:srgbClr val="EE0000"/>
              </a:solidFill>
              <a:latin typeface="Overpass Light"/>
              <a:ea typeface="Overpass Light"/>
              <a:cs typeface="Overpass Light"/>
              <a:sym typeface="Overpass Light"/>
            </a:endParaRPr>
          </a:p>
        </p:txBody>
      </p:sp>
      <p:cxnSp>
        <p:nvCxnSpPr>
          <p:cNvPr id="2503" name="Google Shape;2503;p202"/>
          <p:cNvCxnSpPr/>
          <p:nvPr/>
        </p:nvCxnSpPr>
        <p:spPr>
          <a:xfrm>
            <a:off x="-9851" y="4349572"/>
            <a:ext cx="3129000" cy="0"/>
          </a:xfrm>
          <a:prstGeom prst="straightConnector1">
            <a:avLst/>
          </a:prstGeom>
          <a:noFill/>
          <a:ln cap="flat" cmpd="sng" w="9525">
            <a:solidFill>
              <a:srgbClr val="EE0000"/>
            </a:solidFill>
            <a:prstDash val="solid"/>
            <a:round/>
            <a:headEnd len="med" w="med" type="none"/>
            <a:tailEnd len="med" w="med" type="none"/>
          </a:ln>
        </p:spPr>
      </p:cxnSp>
      <p:pic>
        <p:nvPicPr>
          <p:cNvPr id="2504" name="Google Shape;2504;p202"/>
          <p:cNvPicPr preferRelativeResize="0"/>
          <p:nvPr/>
        </p:nvPicPr>
        <p:blipFill>
          <a:blip r:embed="rId3">
            <a:alphaModFix/>
          </a:blip>
          <a:stretch>
            <a:fillRect/>
          </a:stretch>
        </p:blipFill>
        <p:spPr>
          <a:xfrm>
            <a:off x="5745769" y="2145175"/>
            <a:ext cx="570444" cy="816095"/>
          </a:xfrm>
          <a:prstGeom prst="rect">
            <a:avLst/>
          </a:prstGeom>
          <a:noFill/>
          <a:ln>
            <a:noFill/>
          </a:ln>
        </p:spPr>
      </p:pic>
      <p:pic>
        <p:nvPicPr>
          <p:cNvPr id="2505" name="Google Shape;2505;p202"/>
          <p:cNvPicPr preferRelativeResize="0"/>
          <p:nvPr/>
        </p:nvPicPr>
        <p:blipFill>
          <a:blip r:embed="rId4">
            <a:alphaModFix/>
          </a:blip>
          <a:stretch>
            <a:fillRect/>
          </a:stretch>
        </p:blipFill>
        <p:spPr>
          <a:xfrm>
            <a:off x="10108807" y="2145175"/>
            <a:ext cx="678233" cy="816096"/>
          </a:xfrm>
          <a:prstGeom prst="rect">
            <a:avLst/>
          </a:prstGeom>
          <a:noFill/>
          <a:ln>
            <a:noFill/>
          </a:ln>
        </p:spPr>
      </p:pic>
      <p:pic>
        <p:nvPicPr>
          <p:cNvPr id="2506" name="Google Shape;2506;p202"/>
          <p:cNvPicPr preferRelativeResize="0"/>
          <p:nvPr/>
        </p:nvPicPr>
        <p:blipFill>
          <a:blip r:embed="rId5">
            <a:alphaModFix/>
          </a:blip>
          <a:stretch>
            <a:fillRect/>
          </a:stretch>
        </p:blipFill>
        <p:spPr>
          <a:xfrm>
            <a:off x="1036476" y="2309239"/>
            <a:ext cx="1079485" cy="488028"/>
          </a:xfrm>
          <a:prstGeom prst="rect">
            <a:avLst/>
          </a:prstGeom>
          <a:noFill/>
          <a:ln>
            <a:noFill/>
          </a:ln>
        </p:spPr>
      </p:pic>
      <p:pic>
        <p:nvPicPr>
          <p:cNvPr id="2507" name="Google Shape;2507;p202"/>
          <p:cNvPicPr preferRelativeResize="0"/>
          <p:nvPr/>
        </p:nvPicPr>
        <p:blipFill rotWithShape="1">
          <a:blip r:embed="rId6">
            <a:alphaModFix/>
          </a:blip>
          <a:srcRect b="0" l="238" r="228" t="0"/>
          <a:stretch/>
        </p:blipFill>
        <p:spPr>
          <a:xfrm>
            <a:off x="7815951" y="2072196"/>
            <a:ext cx="847001" cy="962042"/>
          </a:xfrm>
          <a:prstGeom prst="rect">
            <a:avLst/>
          </a:prstGeom>
          <a:noFill/>
          <a:ln>
            <a:noFill/>
          </a:ln>
        </p:spPr>
      </p:pic>
      <p:cxnSp>
        <p:nvCxnSpPr>
          <p:cNvPr id="2508" name="Google Shape;2508;p202"/>
          <p:cNvCxnSpPr/>
          <p:nvPr/>
        </p:nvCxnSpPr>
        <p:spPr>
          <a:xfrm>
            <a:off x="4669856" y="2588625"/>
            <a:ext cx="513900" cy="0"/>
          </a:xfrm>
          <a:prstGeom prst="straightConnector1">
            <a:avLst/>
          </a:prstGeom>
          <a:noFill/>
          <a:ln cap="flat" cmpd="sng" w="9525">
            <a:solidFill>
              <a:srgbClr val="9E9E9E"/>
            </a:solidFill>
            <a:prstDash val="solid"/>
            <a:round/>
            <a:headEnd len="med" w="med" type="triangle"/>
            <a:tailEnd len="med" w="med" type="triangle"/>
          </a:ln>
        </p:spPr>
      </p:cxnSp>
      <p:cxnSp>
        <p:nvCxnSpPr>
          <p:cNvPr id="2509" name="Google Shape;2509;p202"/>
          <p:cNvCxnSpPr/>
          <p:nvPr/>
        </p:nvCxnSpPr>
        <p:spPr>
          <a:xfrm>
            <a:off x="6878341" y="2588625"/>
            <a:ext cx="513900" cy="0"/>
          </a:xfrm>
          <a:prstGeom prst="straightConnector1">
            <a:avLst/>
          </a:prstGeom>
          <a:noFill/>
          <a:ln cap="flat" cmpd="sng" w="9525">
            <a:solidFill>
              <a:srgbClr val="9E9E9E"/>
            </a:solidFill>
            <a:prstDash val="solid"/>
            <a:round/>
            <a:headEnd len="med" w="med" type="triangle"/>
            <a:tailEnd len="med" w="med" type="triangle"/>
          </a:ln>
        </p:spPr>
      </p:cxnSp>
      <p:pic>
        <p:nvPicPr>
          <p:cNvPr id="2510" name="Google Shape;2510;p202"/>
          <p:cNvPicPr preferRelativeResize="0"/>
          <p:nvPr/>
        </p:nvPicPr>
        <p:blipFill rotWithShape="1">
          <a:blip r:embed="rId7">
            <a:alphaModFix/>
          </a:blip>
          <a:srcRect b="-7685" l="-7656" r="-7656" t="-7708"/>
          <a:stretch/>
        </p:blipFill>
        <p:spPr>
          <a:xfrm>
            <a:off x="3199576" y="2214488"/>
            <a:ext cx="1245860" cy="541664"/>
          </a:xfrm>
          <a:prstGeom prst="rect">
            <a:avLst/>
          </a:prstGeom>
          <a:noFill/>
          <a:ln>
            <a:noFill/>
          </a:ln>
        </p:spPr>
      </p:pic>
      <p:sp>
        <p:nvSpPr>
          <p:cNvPr id="2511" name="Google Shape;2511;p202"/>
          <p:cNvSpPr txBox="1"/>
          <p:nvPr>
            <p:ph idx="12" type="sldNum"/>
          </p:nvPr>
        </p:nvSpPr>
        <p:spPr>
          <a:xfrm>
            <a:off x="81954" y="6169556"/>
            <a:ext cx="7314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9" name="Shape 1109"/>
        <p:cNvGrpSpPr/>
        <p:nvPr/>
      </p:nvGrpSpPr>
      <p:grpSpPr>
        <a:xfrm>
          <a:off x="0" y="0"/>
          <a:ext cx="0" cy="0"/>
          <a:chOff x="0" y="0"/>
          <a:chExt cx="0" cy="0"/>
        </a:xfrm>
      </p:grpSpPr>
      <p:sp>
        <p:nvSpPr>
          <p:cNvPr id="1110" name="Google Shape;1110;p131"/>
          <p:cNvSpPr txBox="1"/>
          <p:nvPr/>
        </p:nvSpPr>
        <p:spPr>
          <a:xfrm>
            <a:off x="501963" y="4145350"/>
            <a:ext cx="2006700" cy="347400"/>
          </a:xfrm>
          <a:prstGeom prst="rect">
            <a:avLst/>
          </a:prstGeom>
          <a:noFill/>
          <a:ln>
            <a:noFill/>
          </a:ln>
        </p:spPr>
        <p:txBody>
          <a:bodyPr anchorCtr="0" anchor="t" bIns="0" lIns="0" spcFirstLastPara="1" rIns="0" wrap="square" tIns="0">
            <a:noAutofit/>
          </a:bodyPr>
          <a:lstStyle/>
          <a:p>
            <a:pPr indent="0" lvl="0" marL="0" rtl="0" algn="ctr">
              <a:lnSpc>
                <a:spcPct val="115000"/>
              </a:lnSpc>
              <a:spcBef>
                <a:spcPts val="0"/>
              </a:spcBef>
              <a:spcAft>
                <a:spcPts val="0"/>
              </a:spcAft>
              <a:buNone/>
            </a:pPr>
            <a:r>
              <a:rPr lang="en" sz="1500">
                <a:latin typeface="Overpass Light"/>
                <a:ea typeface="Overpass Light"/>
                <a:cs typeface="Overpass Light"/>
                <a:sym typeface="Overpass Light"/>
              </a:rPr>
              <a:t>Manage </a:t>
            </a:r>
            <a:r>
              <a:rPr lang="en" sz="1500">
                <a:latin typeface="Overpass Light"/>
                <a:ea typeface="Overpass Light"/>
                <a:cs typeface="Overpass Light"/>
                <a:sym typeface="Overpass Light"/>
              </a:rPr>
              <a:t>Red Hat</a:t>
            </a:r>
            <a:r>
              <a:rPr lang="en" sz="1050">
                <a:solidFill>
                  <a:srgbClr val="3C4043"/>
                </a:solidFill>
                <a:highlight>
                  <a:srgbClr val="FFFFFF"/>
                </a:highlight>
                <a:latin typeface="Roboto"/>
                <a:ea typeface="Roboto"/>
                <a:cs typeface="Roboto"/>
                <a:sym typeface="Roboto"/>
              </a:rPr>
              <a:t>®</a:t>
            </a:r>
            <a:r>
              <a:rPr lang="en" sz="1500">
                <a:latin typeface="Overpass Light"/>
                <a:ea typeface="Overpass Light"/>
                <a:cs typeface="Overpass Light"/>
                <a:sym typeface="Overpass Light"/>
              </a:rPr>
              <a:t> </a:t>
            </a:r>
            <a:r>
              <a:rPr lang="en" sz="1500">
                <a:latin typeface="Overpass Light"/>
                <a:ea typeface="Overpass Light"/>
                <a:cs typeface="Overpass Light"/>
                <a:sym typeface="Overpass Light"/>
              </a:rPr>
              <a:t>infrastructure</a:t>
            </a:r>
            <a:endParaRPr sz="1500">
              <a:latin typeface="Overpass Light"/>
              <a:ea typeface="Overpass Light"/>
              <a:cs typeface="Overpass Light"/>
              <a:sym typeface="Overpass Light"/>
            </a:endParaRPr>
          </a:p>
        </p:txBody>
      </p:sp>
      <p:sp>
        <p:nvSpPr>
          <p:cNvPr id="1111" name="Google Shape;1111;p131"/>
          <p:cNvSpPr txBox="1"/>
          <p:nvPr/>
        </p:nvSpPr>
        <p:spPr>
          <a:xfrm>
            <a:off x="2788663" y="4145350"/>
            <a:ext cx="2006700" cy="347400"/>
          </a:xfrm>
          <a:prstGeom prst="rect">
            <a:avLst/>
          </a:prstGeom>
          <a:noFill/>
          <a:ln>
            <a:noFill/>
          </a:ln>
        </p:spPr>
        <p:txBody>
          <a:bodyPr anchorCtr="0" anchor="t" bIns="0" lIns="0" spcFirstLastPara="1" rIns="0" wrap="square" tIns="0">
            <a:noAutofit/>
          </a:bodyPr>
          <a:lstStyle/>
          <a:p>
            <a:pPr indent="0" lvl="0" marL="0" rtl="0" algn="ctr">
              <a:lnSpc>
                <a:spcPct val="115000"/>
              </a:lnSpc>
              <a:spcBef>
                <a:spcPts val="0"/>
              </a:spcBef>
              <a:spcAft>
                <a:spcPts val="0"/>
              </a:spcAft>
              <a:buNone/>
            </a:pPr>
            <a:r>
              <a:rPr lang="en" sz="1500">
                <a:latin typeface="Overpass Light"/>
                <a:ea typeface="Overpass Light"/>
                <a:cs typeface="Overpass Light"/>
                <a:sym typeface="Overpass Light"/>
              </a:rPr>
              <a:t>Streamlined</a:t>
            </a:r>
            <a:br>
              <a:rPr lang="en" sz="1500">
                <a:latin typeface="Overpass Light"/>
                <a:ea typeface="Overpass Light"/>
                <a:cs typeface="Overpass Light"/>
                <a:sym typeface="Overpass Light"/>
              </a:rPr>
            </a:br>
            <a:r>
              <a:rPr lang="en" sz="1500">
                <a:latin typeface="Overpass Light"/>
                <a:ea typeface="Overpass Light"/>
                <a:cs typeface="Overpass Light"/>
                <a:sym typeface="Overpass Light"/>
              </a:rPr>
              <a:t>content management</a:t>
            </a:r>
            <a:endParaRPr sz="1500">
              <a:latin typeface="Overpass Light"/>
              <a:ea typeface="Overpass Light"/>
              <a:cs typeface="Overpass Light"/>
              <a:sym typeface="Overpass Light"/>
            </a:endParaRPr>
          </a:p>
        </p:txBody>
      </p:sp>
      <p:sp>
        <p:nvSpPr>
          <p:cNvPr id="1112" name="Google Shape;1112;p131"/>
          <p:cNvSpPr txBox="1"/>
          <p:nvPr/>
        </p:nvSpPr>
        <p:spPr>
          <a:xfrm>
            <a:off x="5092638" y="4145350"/>
            <a:ext cx="2006700" cy="347400"/>
          </a:xfrm>
          <a:prstGeom prst="rect">
            <a:avLst/>
          </a:prstGeom>
          <a:noFill/>
          <a:ln>
            <a:noFill/>
          </a:ln>
        </p:spPr>
        <p:txBody>
          <a:bodyPr anchorCtr="0" anchor="t" bIns="0" lIns="0" spcFirstLastPara="1" rIns="0" wrap="square" tIns="0">
            <a:noAutofit/>
          </a:bodyPr>
          <a:lstStyle/>
          <a:p>
            <a:pPr indent="0" lvl="0" marL="0" rtl="0" algn="ctr">
              <a:lnSpc>
                <a:spcPct val="115000"/>
              </a:lnSpc>
              <a:spcBef>
                <a:spcPts val="0"/>
              </a:spcBef>
              <a:spcAft>
                <a:spcPts val="0"/>
              </a:spcAft>
              <a:buNone/>
            </a:pPr>
            <a:r>
              <a:rPr lang="en" sz="1500">
                <a:latin typeface="Overpass Light"/>
                <a:ea typeface="Overpass Light"/>
                <a:cs typeface="Overpass Light"/>
                <a:sym typeface="Overpass Light"/>
              </a:rPr>
              <a:t>Developed</a:t>
            </a:r>
            <a:r>
              <a:rPr lang="en" sz="1500">
                <a:latin typeface="Overpass Light"/>
                <a:ea typeface="Overpass Light"/>
                <a:cs typeface="Overpass Light"/>
                <a:sym typeface="Overpass Light"/>
              </a:rPr>
              <a:t> to scale</a:t>
            </a:r>
            <a:endParaRPr sz="1500">
              <a:latin typeface="Overpass Light"/>
              <a:ea typeface="Overpass Light"/>
              <a:cs typeface="Overpass Light"/>
              <a:sym typeface="Overpass Light"/>
            </a:endParaRPr>
          </a:p>
        </p:txBody>
      </p:sp>
      <p:sp>
        <p:nvSpPr>
          <p:cNvPr id="1113" name="Google Shape;1113;p131"/>
          <p:cNvSpPr txBox="1"/>
          <p:nvPr/>
        </p:nvSpPr>
        <p:spPr>
          <a:xfrm>
            <a:off x="7214463" y="4145350"/>
            <a:ext cx="2301900" cy="347400"/>
          </a:xfrm>
          <a:prstGeom prst="rect">
            <a:avLst/>
          </a:prstGeom>
          <a:noFill/>
          <a:ln>
            <a:noFill/>
          </a:ln>
        </p:spPr>
        <p:txBody>
          <a:bodyPr anchorCtr="0" anchor="t" bIns="0" lIns="0" spcFirstLastPara="1" rIns="0" wrap="square" tIns="0">
            <a:noAutofit/>
          </a:bodyPr>
          <a:lstStyle/>
          <a:p>
            <a:pPr indent="0" lvl="0" marL="0" rtl="0" algn="ctr">
              <a:lnSpc>
                <a:spcPct val="115000"/>
              </a:lnSpc>
              <a:spcBef>
                <a:spcPts val="0"/>
              </a:spcBef>
              <a:spcAft>
                <a:spcPts val="0"/>
              </a:spcAft>
              <a:buNone/>
            </a:pPr>
            <a:r>
              <a:rPr lang="en" sz="1500">
                <a:latin typeface="Overpass Light"/>
                <a:ea typeface="Overpass Light"/>
                <a:cs typeface="Overpass Light"/>
                <a:sym typeface="Overpass Light"/>
              </a:rPr>
              <a:t>Simplified</a:t>
            </a:r>
            <a:br>
              <a:rPr lang="en" sz="1500">
                <a:latin typeface="Overpass Light"/>
                <a:ea typeface="Overpass Light"/>
                <a:cs typeface="Overpass Light"/>
                <a:sym typeface="Overpass Light"/>
              </a:rPr>
            </a:br>
            <a:r>
              <a:rPr lang="en" sz="1500">
                <a:latin typeface="Overpass Light"/>
                <a:ea typeface="Overpass Light"/>
                <a:cs typeface="Overpass Light"/>
                <a:sym typeface="Overpass Light"/>
              </a:rPr>
              <a:t>system integration</a:t>
            </a:r>
            <a:endParaRPr sz="1500">
              <a:latin typeface="Overpass Light"/>
              <a:ea typeface="Overpass Light"/>
              <a:cs typeface="Overpass Light"/>
              <a:sym typeface="Overpass Light"/>
            </a:endParaRPr>
          </a:p>
        </p:txBody>
      </p:sp>
      <p:sp>
        <p:nvSpPr>
          <p:cNvPr id="1114" name="Google Shape;1114;p131"/>
          <p:cNvSpPr txBox="1"/>
          <p:nvPr/>
        </p:nvSpPr>
        <p:spPr>
          <a:xfrm>
            <a:off x="9501163" y="4145350"/>
            <a:ext cx="2301900" cy="816300"/>
          </a:xfrm>
          <a:prstGeom prst="rect">
            <a:avLst/>
          </a:prstGeom>
          <a:noFill/>
          <a:ln>
            <a:noFill/>
          </a:ln>
        </p:spPr>
        <p:txBody>
          <a:bodyPr anchorCtr="0" anchor="t" bIns="0" lIns="0" spcFirstLastPara="1" rIns="0" wrap="square" tIns="0">
            <a:noAutofit/>
          </a:bodyPr>
          <a:lstStyle/>
          <a:p>
            <a:pPr indent="0" lvl="0" marL="0" rtl="0" algn="ctr">
              <a:lnSpc>
                <a:spcPct val="115000"/>
              </a:lnSpc>
              <a:spcBef>
                <a:spcPts val="0"/>
              </a:spcBef>
              <a:spcAft>
                <a:spcPts val="0"/>
              </a:spcAft>
              <a:buNone/>
            </a:pPr>
            <a:r>
              <a:rPr lang="en" sz="1500">
                <a:latin typeface="Overpass Light"/>
                <a:ea typeface="Overpass Light"/>
                <a:cs typeface="Overpass Light"/>
                <a:sym typeface="Overpass Light"/>
              </a:rPr>
              <a:t>Enhanced drift</a:t>
            </a:r>
            <a:br>
              <a:rPr lang="en" sz="1500">
                <a:latin typeface="Overpass Light"/>
                <a:ea typeface="Overpass Light"/>
                <a:cs typeface="Overpass Light"/>
                <a:sym typeface="Overpass Light"/>
              </a:rPr>
            </a:br>
            <a:r>
              <a:rPr lang="en" sz="1500">
                <a:latin typeface="Overpass Light"/>
                <a:ea typeface="Overpass Light"/>
                <a:cs typeface="Overpass Light"/>
                <a:sym typeface="Overpass Light"/>
              </a:rPr>
              <a:t>and configuration</a:t>
            </a:r>
            <a:br>
              <a:rPr lang="en" sz="1500">
                <a:latin typeface="Overpass Light"/>
                <a:ea typeface="Overpass Light"/>
                <a:cs typeface="Overpass Light"/>
                <a:sym typeface="Overpass Light"/>
              </a:rPr>
            </a:br>
            <a:r>
              <a:rPr lang="en" sz="1500">
                <a:latin typeface="Overpass Light"/>
                <a:ea typeface="Overpass Light"/>
                <a:cs typeface="Overpass Light"/>
                <a:sym typeface="Overpass Light"/>
              </a:rPr>
              <a:t>management</a:t>
            </a:r>
            <a:endParaRPr sz="1500">
              <a:latin typeface="Overpass Light"/>
              <a:ea typeface="Overpass Light"/>
              <a:cs typeface="Overpass Light"/>
              <a:sym typeface="Overpass Light"/>
            </a:endParaRPr>
          </a:p>
        </p:txBody>
      </p:sp>
      <p:grpSp>
        <p:nvGrpSpPr>
          <p:cNvPr id="1115" name="Google Shape;1115;p131"/>
          <p:cNvGrpSpPr/>
          <p:nvPr/>
        </p:nvGrpSpPr>
        <p:grpSpPr>
          <a:xfrm>
            <a:off x="5479773" y="2534154"/>
            <a:ext cx="1197900" cy="1197900"/>
            <a:chOff x="4141429" y="2174717"/>
            <a:chExt cx="1197900" cy="1197900"/>
          </a:xfrm>
        </p:grpSpPr>
        <p:sp>
          <p:nvSpPr>
            <p:cNvPr id="1116" name="Google Shape;1116;p131"/>
            <p:cNvSpPr/>
            <p:nvPr/>
          </p:nvSpPr>
          <p:spPr>
            <a:xfrm>
              <a:off x="4141429" y="2174717"/>
              <a:ext cx="1197900" cy="1197900"/>
            </a:xfrm>
            <a:prstGeom prst="ellipse">
              <a:avLst/>
            </a:pr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17" name="Google Shape;1117;p131"/>
            <p:cNvPicPr preferRelativeResize="0"/>
            <p:nvPr/>
          </p:nvPicPr>
          <p:blipFill>
            <a:blip r:embed="rId3">
              <a:alphaModFix/>
            </a:blip>
            <a:stretch>
              <a:fillRect/>
            </a:stretch>
          </p:blipFill>
          <p:spPr>
            <a:xfrm>
              <a:off x="4337060" y="2365517"/>
              <a:ext cx="806639" cy="816300"/>
            </a:xfrm>
            <a:prstGeom prst="rect">
              <a:avLst/>
            </a:prstGeom>
            <a:noFill/>
            <a:ln>
              <a:noFill/>
            </a:ln>
          </p:spPr>
        </p:pic>
      </p:grpSp>
      <p:grpSp>
        <p:nvGrpSpPr>
          <p:cNvPr id="1118" name="Google Shape;1118;p131"/>
          <p:cNvGrpSpPr/>
          <p:nvPr/>
        </p:nvGrpSpPr>
        <p:grpSpPr>
          <a:xfrm>
            <a:off x="3193070" y="2534154"/>
            <a:ext cx="1197900" cy="1197900"/>
            <a:chOff x="2590104" y="2174717"/>
            <a:chExt cx="1197900" cy="1197900"/>
          </a:xfrm>
        </p:grpSpPr>
        <p:sp>
          <p:nvSpPr>
            <p:cNvPr id="1119" name="Google Shape;1119;p131"/>
            <p:cNvSpPr/>
            <p:nvPr/>
          </p:nvSpPr>
          <p:spPr>
            <a:xfrm>
              <a:off x="2590104" y="2174717"/>
              <a:ext cx="1197900" cy="1197900"/>
            </a:xfrm>
            <a:prstGeom prst="ellipse">
              <a:avLst/>
            </a:pr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20" name="Google Shape;1120;p131"/>
            <p:cNvPicPr preferRelativeResize="0"/>
            <p:nvPr/>
          </p:nvPicPr>
          <p:blipFill>
            <a:blip r:embed="rId4">
              <a:alphaModFix/>
            </a:blip>
            <a:stretch>
              <a:fillRect/>
            </a:stretch>
          </p:blipFill>
          <p:spPr>
            <a:xfrm>
              <a:off x="2728979" y="2556362"/>
              <a:ext cx="920150" cy="434609"/>
            </a:xfrm>
            <a:prstGeom prst="rect">
              <a:avLst/>
            </a:prstGeom>
            <a:noFill/>
            <a:ln>
              <a:noFill/>
            </a:ln>
          </p:spPr>
        </p:pic>
      </p:grpSp>
      <p:grpSp>
        <p:nvGrpSpPr>
          <p:cNvPr id="1121" name="Google Shape;1121;p131"/>
          <p:cNvGrpSpPr/>
          <p:nvPr/>
        </p:nvGrpSpPr>
        <p:grpSpPr>
          <a:xfrm>
            <a:off x="906367" y="2534154"/>
            <a:ext cx="1197900" cy="1197900"/>
            <a:chOff x="944204" y="2174717"/>
            <a:chExt cx="1197900" cy="1197900"/>
          </a:xfrm>
        </p:grpSpPr>
        <p:sp>
          <p:nvSpPr>
            <p:cNvPr id="1122" name="Google Shape;1122;p131"/>
            <p:cNvSpPr/>
            <p:nvPr/>
          </p:nvSpPr>
          <p:spPr>
            <a:xfrm>
              <a:off x="944204" y="2174717"/>
              <a:ext cx="1197900" cy="1197900"/>
            </a:xfrm>
            <a:prstGeom prst="ellipse">
              <a:avLst/>
            </a:pr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23" name="Google Shape;1123;p131"/>
            <p:cNvPicPr preferRelativeResize="0"/>
            <p:nvPr/>
          </p:nvPicPr>
          <p:blipFill>
            <a:blip r:embed="rId5">
              <a:alphaModFix/>
            </a:blip>
            <a:stretch>
              <a:fillRect/>
            </a:stretch>
          </p:blipFill>
          <p:spPr>
            <a:xfrm>
              <a:off x="1263162" y="2429125"/>
              <a:ext cx="559979" cy="689100"/>
            </a:xfrm>
            <a:prstGeom prst="rect">
              <a:avLst/>
            </a:prstGeom>
            <a:noFill/>
            <a:ln>
              <a:noFill/>
            </a:ln>
          </p:spPr>
        </p:pic>
      </p:grpSp>
      <p:grpSp>
        <p:nvGrpSpPr>
          <p:cNvPr id="1124" name="Google Shape;1124;p131"/>
          <p:cNvGrpSpPr/>
          <p:nvPr/>
        </p:nvGrpSpPr>
        <p:grpSpPr>
          <a:xfrm>
            <a:off x="7766476" y="2534154"/>
            <a:ext cx="1197900" cy="1197900"/>
            <a:chOff x="5831617" y="2174704"/>
            <a:chExt cx="1197900" cy="1197900"/>
          </a:xfrm>
        </p:grpSpPr>
        <p:sp>
          <p:nvSpPr>
            <p:cNvPr id="1125" name="Google Shape;1125;p131"/>
            <p:cNvSpPr/>
            <p:nvPr/>
          </p:nvSpPr>
          <p:spPr>
            <a:xfrm>
              <a:off x="5831617" y="2174704"/>
              <a:ext cx="1197900" cy="1197900"/>
            </a:xfrm>
            <a:prstGeom prst="ellipse">
              <a:avLst/>
            </a:pr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26" name="Google Shape;1126;p131"/>
            <p:cNvPicPr preferRelativeResize="0"/>
            <p:nvPr/>
          </p:nvPicPr>
          <p:blipFill>
            <a:blip r:embed="rId6">
              <a:alphaModFix/>
            </a:blip>
            <a:stretch>
              <a:fillRect/>
            </a:stretch>
          </p:blipFill>
          <p:spPr>
            <a:xfrm>
              <a:off x="6064724" y="2417518"/>
              <a:ext cx="731700" cy="712266"/>
            </a:xfrm>
            <a:prstGeom prst="rect">
              <a:avLst/>
            </a:prstGeom>
            <a:noFill/>
            <a:ln>
              <a:noFill/>
            </a:ln>
          </p:spPr>
        </p:pic>
      </p:grpSp>
      <p:grpSp>
        <p:nvGrpSpPr>
          <p:cNvPr id="1127" name="Google Shape;1127;p131"/>
          <p:cNvGrpSpPr/>
          <p:nvPr/>
        </p:nvGrpSpPr>
        <p:grpSpPr>
          <a:xfrm>
            <a:off x="10053179" y="2534154"/>
            <a:ext cx="1197900" cy="1197900"/>
            <a:chOff x="-4060108" y="2765442"/>
            <a:chExt cx="1197900" cy="1197900"/>
          </a:xfrm>
        </p:grpSpPr>
        <p:sp>
          <p:nvSpPr>
            <p:cNvPr id="1128" name="Google Shape;1128;p131"/>
            <p:cNvSpPr/>
            <p:nvPr/>
          </p:nvSpPr>
          <p:spPr>
            <a:xfrm>
              <a:off x="-4060108" y="2765442"/>
              <a:ext cx="1197900" cy="1197900"/>
            </a:xfrm>
            <a:prstGeom prst="ellipse">
              <a:avLst/>
            </a:pr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29" name="Google Shape;1129;p131"/>
            <p:cNvPicPr preferRelativeResize="0"/>
            <p:nvPr/>
          </p:nvPicPr>
          <p:blipFill>
            <a:blip r:embed="rId7">
              <a:alphaModFix/>
            </a:blip>
            <a:stretch>
              <a:fillRect/>
            </a:stretch>
          </p:blipFill>
          <p:spPr>
            <a:xfrm>
              <a:off x="-3827000" y="2969455"/>
              <a:ext cx="731700" cy="789889"/>
            </a:xfrm>
            <a:prstGeom prst="rect">
              <a:avLst/>
            </a:prstGeom>
            <a:noFill/>
            <a:ln>
              <a:noFill/>
            </a:ln>
          </p:spPr>
        </p:pic>
      </p:grpSp>
      <p:sp>
        <p:nvSpPr>
          <p:cNvPr id="1130" name="Google Shape;1130;p131"/>
          <p:cNvSpPr txBox="1"/>
          <p:nvPr/>
        </p:nvSpPr>
        <p:spPr>
          <a:xfrm>
            <a:off x="1752600" y="946000"/>
            <a:ext cx="8686800" cy="967800"/>
          </a:xfrm>
          <a:prstGeom prst="rect">
            <a:avLst/>
          </a:prstGeom>
          <a:noFill/>
          <a:ln>
            <a:noFill/>
          </a:ln>
        </p:spPr>
        <p:txBody>
          <a:bodyPr anchorCtr="0" anchor="t" bIns="0" lIns="0" spcFirstLastPara="1" rIns="0" wrap="square" tIns="0">
            <a:noAutofit/>
          </a:bodyPr>
          <a:lstStyle/>
          <a:p>
            <a:pPr indent="0" lvl="0" marL="0" rtl="0" algn="ctr">
              <a:lnSpc>
                <a:spcPct val="130000"/>
              </a:lnSpc>
              <a:spcBef>
                <a:spcPts val="0"/>
              </a:spcBef>
              <a:spcAft>
                <a:spcPts val="0"/>
              </a:spcAft>
              <a:buNone/>
            </a:pPr>
            <a:r>
              <a:rPr lang="en" sz="2600">
                <a:latin typeface="Overpass Light"/>
                <a:ea typeface="Overpass Light"/>
                <a:cs typeface="Overpass Light"/>
                <a:sym typeface="Overpass Light"/>
              </a:rPr>
              <a:t>Why Red Hat Satellite?</a:t>
            </a:r>
            <a:endParaRPr sz="2600">
              <a:latin typeface="Overpass Light"/>
              <a:ea typeface="Overpass Light"/>
              <a:cs typeface="Overpass Light"/>
              <a:sym typeface="Overpass Light"/>
            </a:endParaRPr>
          </a:p>
        </p:txBody>
      </p:sp>
      <p:sp>
        <p:nvSpPr>
          <p:cNvPr id="1131" name="Google Shape;1131;p131"/>
          <p:cNvSpPr txBox="1"/>
          <p:nvPr>
            <p:ph idx="1" type="subTitle"/>
          </p:nvPr>
        </p:nvSpPr>
        <p:spPr>
          <a:xfrm>
            <a:off x="447663" y="55441"/>
            <a:ext cx="5147700" cy="816300"/>
          </a:xfrm>
          <a:prstGeom prst="rect">
            <a:avLst/>
          </a:prstGeom>
        </p:spPr>
        <p:txBody>
          <a:bodyPr anchorCtr="0" anchor="ctr" bIns="91650" lIns="439925" spcFirstLastPara="1" rIns="91650" wrap="square" tIns="91650">
            <a:noAutofit/>
          </a:bodyPr>
          <a:lstStyle/>
          <a:p>
            <a:pPr indent="0" lvl="0" marL="0" rtl="0" algn="l">
              <a:spcBef>
                <a:spcPts val="0"/>
              </a:spcBef>
              <a:spcAft>
                <a:spcPts val="0"/>
              </a:spcAft>
              <a:buClr>
                <a:schemeClr val="dk1"/>
              </a:buClr>
              <a:buSzPts val="1100"/>
              <a:buFont typeface="Arial"/>
              <a:buNone/>
            </a:pPr>
            <a:r>
              <a:rPr lang="en"/>
              <a:t>Red Hat Satellite</a:t>
            </a:r>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15" name="Shape 2515"/>
        <p:cNvGrpSpPr/>
        <p:nvPr/>
      </p:nvGrpSpPr>
      <p:grpSpPr>
        <a:xfrm>
          <a:off x="0" y="0"/>
          <a:ext cx="0" cy="0"/>
          <a:chOff x="0" y="0"/>
          <a:chExt cx="0" cy="0"/>
        </a:xfrm>
      </p:grpSpPr>
      <p:sp>
        <p:nvSpPr>
          <p:cNvPr id="2516" name="Google Shape;2516;p203"/>
          <p:cNvSpPr/>
          <p:nvPr/>
        </p:nvSpPr>
        <p:spPr>
          <a:xfrm rot="10800000">
            <a:off x="10642150" y="2292575"/>
            <a:ext cx="1546800" cy="636300"/>
          </a:xfrm>
          <a:prstGeom prst="rect">
            <a:avLst/>
          </a:prstGeom>
          <a:gradFill>
            <a:gsLst>
              <a:gs pos="0">
                <a:srgbClr val="DDE3E7">
                  <a:alpha val="0"/>
                </a:srgbClr>
              </a:gs>
              <a:gs pos="100000">
                <a:srgbClr val="DDE3E7"/>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7" name="Google Shape;2517;p203"/>
          <p:cNvSpPr/>
          <p:nvPr/>
        </p:nvSpPr>
        <p:spPr>
          <a:xfrm>
            <a:off x="0" y="2292450"/>
            <a:ext cx="1546800" cy="636300"/>
          </a:xfrm>
          <a:prstGeom prst="rect">
            <a:avLst/>
          </a:prstGeom>
          <a:gradFill>
            <a:gsLst>
              <a:gs pos="0">
                <a:srgbClr val="DDE3E7">
                  <a:alpha val="0"/>
                </a:srgbClr>
              </a:gs>
              <a:gs pos="100000">
                <a:srgbClr val="DDE3E7"/>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8" name="Google Shape;2518;p203"/>
          <p:cNvSpPr/>
          <p:nvPr/>
        </p:nvSpPr>
        <p:spPr>
          <a:xfrm>
            <a:off x="930355" y="1869487"/>
            <a:ext cx="1367400" cy="1367700"/>
          </a:xfrm>
          <a:prstGeom prst="ellipse">
            <a:avLst/>
          </a:pr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9" name="Google Shape;2519;p203"/>
          <p:cNvSpPr/>
          <p:nvPr/>
        </p:nvSpPr>
        <p:spPr>
          <a:xfrm>
            <a:off x="3138827" y="1869487"/>
            <a:ext cx="1367400" cy="1367700"/>
          </a:xfrm>
          <a:prstGeom prst="ellipse">
            <a:avLst/>
          </a:pr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0" name="Google Shape;2520;p203"/>
          <p:cNvSpPr/>
          <p:nvPr/>
        </p:nvSpPr>
        <p:spPr>
          <a:xfrm>
            <a:off x="5347299" y="1869487"/>
            <a:ext cx="1367400" cy="1367700"/>
          </a:xfrm>
          <a:prstGeom prst="ellipse">
            <a:avLst/>
          </a:pr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1" name="Google Shape;2521;p203"/>
          <p:cNvSpPr/>
          <p:nvPr/>
        </p:nvSpPr>
        <p:spPr>
          <a:xfrm>
            <a:off x="7555772" y="1869487"/>
            <a:ext cx="1367400" cy="1367700"/>
          </a:xfrm>
          <a:prstGeom prst="ellipse">
            <a:avLst/>
          </a:pr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2" name="Google Shape;2522;p203"/>
          <p:cNvSpPr/>
          <p:nvPr/>
        </p:nvSpPr>
        <p:spPr>
          <a:xfrm>
            <a:off x="9764219" y="1869487"/>
            <a:ext cx="1367400" cy="1367700"/>
          </a:xfrm>
          <a:prstGeom prst="ellipse">
            <a:avLst/>
          </a:pr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3" name="Google Shape;2523;p203"/>
          <p:cNvSpPr txBox="1"/>
          <p:nvPr>
            <p:ph idx="1" type="subTitle"/>
          </p:nvPr>
        </p:nvSpPr>
        <p:spPr>
          <a:xfrm>
            <a:off x="447663" y="55441"/>
            <a:ext cx="51477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None/>
            </a:pPr>
            <a:r>
              <a:rPr lang="en"/>
              <a:t>RED HAT SATELLITE 6.6</a:t>
            </a:r>
            <a:endParaRPr/>
          </a:p>
        </p:txBody>
      </p:sp>
      <p:sp>
        <p:nvSpPr>
          <p:cNvPr id="2524" name="Google Shape;2524;p203"/>
          <p:cNvSpPr txBox="1"/>
          <p:nvPr>
            <p:ph type="title"/>
          </p:nvPr>
        </p:nvSpPr>
        <p:spPr>
          <a:xfrm>
            <a:off x="1752162" y="946000"/>
            <a:ext cx="8684700" cy="5418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Trusted software supply chain</a:t>
            </a:r>
            <a:endParaRPr/>
          </a:p>
        </p:txBody>
      </p:sp>
      <p:sp>
        <p:nvSpPr>
          <p:cNvPr id="2525" name="Google Shape;2525;p203"/>
          <p:cNvSpPr txBox="1"/>
          <p:nvPr/>
        </p:nvSpPr>
        <p:spPr>
          <a:xfrm>
            <a:off x="515571" y="3429000"/>
            <a:ext cx="2196900" cy="379200"/>
          </a:xfrm>
          <a:prstGeom prst="rect">
            <a:avLst/>
          </a:prstGeom>
          <a:noFill/>
          <a:ln>
            <a:noFill/>
          </a:ln>
        </p:spPr>
        <p:txBody>
          <a:bodyPr anchorCtr="0" anchor="b" bIns="0" lIns="0" spcFirstLastPara="1" rIns="0" wrap="square" tIns="0">
            <a:noAutofit/>
          </a:bodyPr>
          <a:lstStyle/>
          <a:p>
            <a:pPr indent="0" lvl="0" marL="0" rtl="0" algn="ctr">
              <a:lnSpc>
                <a:spcPct val="115000"/>
              </a:lnSpc>
              <a:spcBef>
                <a:spcPts val="0"/>
              </a:spcBef>
              <a:spcAft>
                <a:spcPts val="0"/>
              </a:spcAft>
              <a:buNone/>
            </a:pPr>
            <a:r>
              <a:rPr lang="en">
                <a:solidFill>
                  <a:srgbClr val="EE0000"/>
                </a:solidFill>
                <a:latin typeface="Overpass SemiBold"/>
                <a:ea typeface="Overpass SemiBold"/>
                <a:cs typeface="Overpass SemiBold"/>
                <a:sym typeface="Overpass SemiBold"/>
              </a:rPr>
              <a:t>RPM package</a:t>
            </a:r>
            <a:endParaRPr>
              <a:solidFill>
                <a:srgbClr val="EE0000"/>
              </a:solidFill>
              <a:latin typeface="Overpass SemiBold"/>
              <a:ea typeface="Overpass SemiBold"/>
              <a:cs typeface="Overpass SemiBold"/>
              <a:sym typeface="Overpass SemiBold"/>
            </a:endParaRPr>
          </a:p>
        </p:txBody>
      </p:sp>
      <p:sp>
        <p:nvSpPr>
          <p:cNvPr id="2526" name="Google Shape;2526;p203"/>
          <p:cNvSpPr txBox="1"/>
          <p:nvPr/>
        </p:nvSpPr>
        <p:spPr>
          <a:xfrm>
            <a:off x="2724043" y="3429000"/>
            <a:ext cx="2196900" cy="379200"/>
          </a:xfrm>
          <a:prstGeom prst="rect">
            <a:avLst/>
          </a:prstGeom>
          <a:noFill/>
          <a:ln>
            <a:noFill/>
          </a:ln>
        </p:spPr>
        <p:txBody>
          <a:bodyPr anchorCtr="0" anchor="b" bIns="0" lIns="0" spcFirstLastPara="1" rIns="0" wrap="square" tIns="0">
            <a:noAutofit/>
          </a:bodyPr>
          <a:lstStyle/>
          <a:p>
            <a:pPr indent="0" lvl="0" marL="0" rtl="0" algn="ctr">
              <a:lnSpc>
                <a:spcPct val="115000"/>
              </a:lnSpc>
              <a:spcBef>
                <a:spcPts val="0"/>
              </a:spcBef>
              <a:spcAft>
                <a:spcPts val="0"/>
              </a:spcAft>
              <a:buNone/>
            </a:pPr>
            <a:r>
              <a:rPr lang="en">
                <a:solidFill>
                  <a:srgbClr val="EE0000"/>
                </a:solidFill>
                <a:latin typeface="Overpass SemiBold"/>
                <a:ea typeface="Overpass SemiBold"/>
                <a:cs typeface="Overpass SemiBold"/>
                <a:sym typeface="Overpass SemiBold"/>
              </a:rPr>
              <a:t>Red Hat CDN</a:t>
            </a:r>
            <a:endParaRPr>
              <a:solidFill>
                <a:srgbClr val="EE0000"/>
              </a:solidFill>
              <a:latin typeface="Overpass SemiBold"/>
              <a:ea typeface="Overpass SemiBold"/>
              <a:cs typeface="Overpass SemiBold"/>
              <a:sym typeface="Overpass SemiBold"/>
            </a:endParaRPr>
          </a:p>
        </p:txBody>
      </p:sp>
      <p:sp>
        <p:nvSpPr>
          <p:cNvPr id="2527" name="Google Shape;2527;p203"/>
          <p:cNvSpPr txBox="1"/>
          <p:nvPr/>
        </p:nvSpPr>
        <p:spPr>
          <a:xfrm>
            <a:off x="4932516" y="3429000"/>
            <a:ext cx="2196900" cy="379200"/>
          </a:xfrm>
          <a:prstGeom prst="rect">
            <a:avLst/>
          </a:prstGeom>
          <a:noFill/>
          <a:ln>
            <a:noFill/>
          </a:ln>
        </p:spPr>
        <p:txBody>
          <a:bodyPr anchorCtr="0" anchor="b" bIns="0" lIns="0" spcFirstLastPara="1" rIns="0" wrap="square" tIns="0">
            <a:noAutofit/>
          </a:bodyPr>
          <a:lstStyle/>
          <a:p>
            <a:pPr indent="0" lvl="0" marL="0" rtl="0" algn="ctr">
              <a:lnSpc>
                <a:spcPct val="115000"/>
              </a:lnSpc>
              <a:spcBef>
                <a:spcPts val="0"/>
              </a:spcBef>
              <a:spcAft>
                <a:spcPts val="0"/>
              </a:spcAft>
              <a:buNone/>
            </a:pPr>
            <a:r>
              <a:rPr lang="en">
                <a:solidFill>
                  <a:srgbClr val="EE0000"/>
                </a:solidFill>
                <a:latin typeface="Overpass SemiBold"/>
                <a:ea typeface="Overpass SemiBold"/>
                <a:cs typeface="Overpass SemiBold"/>
                <a:sym typeface="Overpass SemiBold"/>
              </a:rPr>
              <a:t>Entitlement certificate</a:t>
            </a:r>
            <a:endParaRPr>
              <a:solidFill>
                <a:srgbClr val="EE0000"/>
              </a:solidFill>
              <a:latin typeface="Overpass SemiBold"/>
              <a:ea typeface="Overpass SemiBold"/>
              <a:cs typeface="Overpass SemiBold"/>
              <a:sym typeface="Overpass SemiBold"/>
            </a:endParaRPr>
          </a:p>
        </p:txBody>
      </p:sp>
      <p:sp>
        <p:nvSpPr>
          <p:cNvPr id="2528" name="Google Shape;2528;p203"/>
          <p:cNvSpPr txBox="1"/>
          <p:nvPr/>
        </p:nvSpPr>
        <p:spPr>
          <a:xfrm>
            <a:off x="7140988" y="3429000"/>
            <a:ext cx="2196900" cy="379200"/>
          </a:xfrm>
          <a:prstGeom prst="rect">
            <a:avLst/>
          </a:prstGeom>
          <a:noFill/>
          <a:ln>
            <a:noFill/>
          </a:ln>
        </p:spPr>
        <p:txBody>
          <a:bodyPr anchorCtr="0" anchor="b" bIns="0" lIns="0" spcFirstLastPara="1" rIns="0" wrap="square" tIns="0">
            <a:noAutofit/>
          </a:bodyPr>
          <a:lstStyle/>
          <a:p>
            <a:pPr indent="0" lvl="0" marL="0" rtl="0" algn="ctr">
              <a:lnSpc>
                <a:spcPct val="115000"/>
              </a:lnSpc>
              <a:spcBef>
                <a:spcPts val="0"/>
              </a:spcBef>
              <a:spcAft>
                <a:spcPts val="0"/>
              </a:spcAft>
              <a:buNone/>
            </a:pPr>
            <a:r>
              <a:rPr lang="en">
                <a:solidFill>
                  <a:srgbClr val="EE0000"/>
                </a:solidFill>
                <a:latin typeface="Overpass SemiBold"/>
                <a:ea typeface="Overpass SemiBold"/>
                <a:cs typeface="Overpass SemiBold"/>
                <a:sym typeface="Overpass SemiBold"/>
              </a:rPr>
              <a:t>Satellite Server</a:t>
            </a:r>
            <a:endParaRPr>
              <a:solidFill>
                <a:srgbClr val="EE0000"/>
              </a:solidFill>
              <a:latin typeface="Overpass SemiBold"/>
              <a:ea typeface="Overpass SemiBold"/>
              <a:cs typeface="Overpass SemiBold"/>
              <a:sym typeface="Overpass SemiBold"/>
            </a:endParaRPr>
          </a:p>
        </p:txBody>
      </p:sp>
      <p:sp>
        <p:nvSpPr>
          <p:cNvPr id="2529" name="Google Shape;2529;p203"/>
          <p:cNvSpPr txBox="1"/>
          <p:nvPr/>
        </p:nvSpPr>
        <p:spPr>
          <a:xfrm>
            <a:off x="9349461" y="3429000"/>
            <a:ext cx="2196900" cy="379200"/>
          </a:xfrm>
          <a:prstGeom prst="rect">
            <a:avLst/>
          </a:prstGeom>
          <a:noFill/>
          <a:ln>
            <a:noFill/>
          </a:ln>
        </p:spPr>
        <p:txBody>
          <a:bodyPr anchorCtr="0" anchor="b" bIns="0" lIns="0" spcFirstLastPara="1" rIns="0" wrap="square" tIns="0">
            <a:noAutofit/>
          </a:bodyPr>
          <a:lstStyle/>
          <a:p>
            <a:pPr indent="0" lvl="0" marL="0" rtl="0" algn="ctr">
              <a:lnSpc>
                <a:spcPct val="115000"/>
              </a:lnSpc>
              <a:spcBef>
                <a:spcPts val="0"/>
              </a:spcBef>
              <a:spcAft>
                <a:spcPts val="0"/>
              </a:spcAft>
              <a:buNone/>
            </a:pPr>
            <a:r>
              <a:rPr lang="en">
                <a:solidFill>
                  <a:srgbClr val="EE0000"/>
                </a:solidFill>
                <a:latin typeface="Overpass SemiBold"/>
                <a:ea typeface="Overpass SemiBold"/>
                <a:cs typeface="Overpass SemiBold"/>
                <a:sym typeface="Overpass SemiBold"/>
              </a:rPr>
              <a:t>Hosts</a:t>
            </a:r>
            <a:endParaRPr>
              <a:solidFill>
                <a:srgbClr val="EE0000"/>
              </a:solidFill>
              <a:latin typeface="Overpass SemiBold"/>
              <a:ea typeface="Overpass SemiBold"/>
              <a:cs typeface="Overpass SemiBold"/>
              <a:sym typeface="Overpass SemiBold"/>
            </a:endParaRPr>
          </a:p>
        </p:txBody>
      </p:sp>
      <p:cxnSp>
        <p:nvCxnSpPr>
          <p:cNvPr id="2530" name="Google Shape;2530;p203"/>
          <p:cNvCxnSpPr/>
          <p:nvPr/>
        </p:nvCxnSpPr>
        <p:spPr>
          <a:xfrm>
            <a:off x="2461397" y="2588625"/>
            <a:ext cx="513900" cy="0"/>
          </a:xfrm>
          <a:prstGeom prst="straightConnector1">
            <a:avLst/>
          </a:prstGeom>
          <a:noFill/>
          <a:ln cap="flat" cmpd="sng" w="9525">
            <a:solidFill>
              <a:srgbClr val="9E9E9E"/>
            </a:solidFill>
            <a:prstDash val="solid"/>
            <a:round/>
            <a:headEnd len="med" w="med" type="none"/>
            <a:tailEnd len="med" w="med" type="triangle"/>
          </a:ln>
        </p:spPr>
      </p:cxnSp>
      <p:sp>
        <p:nvSpPr>
          <p:cNvPr id="2531" name="Google Shape;2531;p203"/>
          <p:cNvSpPr txBox="1"/>
          <p:nvPr/>
        </p:nvSpPr>
        <p:spPr>
          <a:xfrm>
            <a:off x="3201577" y="4158148"/>
            <a:ext cx="8609700" cy="178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Overpass Light"/>
                <a:ea typeface="Overpass Light"/>
                <a:cs typeface="Overpass Light"/>
                <a:sym typeface="Overpass Light"/>
              </a:rPr>
              <a:t>Every RPM package is signed with a GPG key.</a:t>
            </a:r>
            <a:endParaRPr>
              <a:latin typeface="Overpass Light"/>
              <a:ea typeface="Overpass Light"/>
              <a:cs typeface="Overpass Light"/>
              <a:sym typeface="Overpass Light"/>
            </a:endParaRPr>
          </a:p>
          <a:p>
            <a:pPr indent="0" lvl="0" marL="0" rtl="0" algn="l">
              <a:spcBef>
                <a:spcPts val="1000"/>
              </a:spcBef>
              <a:spcAft>
                <a:spcPts val="0"/>
              </a:spcAft>
              <a:buClr>
                <a:schemeClr val="dk1"/>
              </a:buClr>
              <a:buSzPts val="1100"/>
              <a:buFont typeface="Arial"/>
              <a:buNone/>
            </a:pPr>
            <a:r>
              <a:rPr lang="en">
                <a:latin typeface="Overpass Light"/>
                <a:ea typeface="Overpass Light"/>
                <a:cs typeface="Overpass Light"/>
                <a:sym typeface="Overpass Light"/>
              </a:rPr>
              <a:t>Each package or content type is pushed to the Red Hat CDN.</a:t>
            </a:r>
            <a:endParaRPr>
              <a:latin typeface="Overpass Light"/>
              <a:ea typeface="Overpass Light"/>
              <a:cs typeface="Overpass Light"/>
              <a:sym typeface="Overpass Light"/>
            </a:endParaRPr>
          </a:p>
          <a:p>
            <a:pPr indent="0" lvl="0" marL="0" rtl="0" algn="l">
              <a:spcBef>
                <a:spcPts val="1000"/>
              </a:spcBef>
              <a:spcAft>
                <a:spcPts val="0"/>
              </a:spcAft>
              <a:buClr>
                <a:schemeClr val="dk1"/>
              </a:buClr>
              <a:buSzPts val="1100"/>
              <a:buFont typeface="Arial"/>
              <a:buNone/>
            </a:pPr>
            <a:r>
              <a:rPr lang="en">
                <a:latin typeface="Overpass Light"/>
                <a:ea typeface="Overpass Light"/>
                <a:cs typeface="Overpass Light"/>
                <a:sym typeface="Overpass Light"/>
              </a:rPr>
              <a:t>Access to the package requires a Red Hat-issued entitlement certificate.</a:t>
            </a:r>
            <a:endParaRPr>
              <a:latin typeface="Overpass Light"/>
              <a:ea typeface="Overpass Light"/>
              <a:cs typeface="Overpass Light"/>
              <a:sym typeface="Overpass Light"/>
            </a:endParaRPr>
          </a:p>
          <a:p>
            <a:pPr indent="0" lvl="0" marL="0" rtl="0" algn="l">
              <a:spcBef>
                <a:spcPts val="1000"/>
              </a:spcBef>
              <a:spcAft>
                <a:spcPts val="0"/>
              </a:spcAft>
              <a:buClr>
                <a:schemeClr val="dk1"/>
              </a:buClr>
              <a:buSzPts val="1100"/>
              <a:buFont typeface="Arial"/>
              <a:buNone/>
            </a:pPr>
            <a:r>
              <a:rPr lang="en">
                <a:latin typeface="Overpass Light"/>
                <a:ea typeface="Overpass Light"/>
                <a:cs typeface="Overpass Light"/>
                <a:sym typeface="Overpass Light"/>
              </a:rPr>
              <a:t>Satellite verifies the packages have not been modified by comparing the checksums.</a:t>
            </a:r>
            <a:endParaRPr>
              <a:latin typeface="Overpass Light"/>
              <a:ea typeface="Overpass Light"/>
              <a:cs typeface="Overpass Light"/>
              <a:sym typeface="Overpass Light"/>
            </a:endParaRPr>
          </a:p>
          <a:p>
            <a:pPr indent="0" lvl="0" marL="0" rtl="0" algn="l">
              <a:spcBef>
                <a:spcPts val="1000"/>
              </a:spcBef>
              <a:spcAft>
                <a:spcPts val="1000"/>
              </a:spcAft>
              <a:buNone/>
            </a:pPr>
            <a:r>
              <a:rPr lang="en">
                <a:latin typeface="Overpass Light"/>
                <a:ea typeface="Overpass Light"/>
                <a:cs typeface="Overpass Light"/>
                <a:sym typeface="Overpass Light"/>
              </a:rPr>
              <a:t>Client tools also verify checksums and verify GPG signature matches.</a:t>
            </a:r>
            <a:endParaRPr>
              <a:solidFill>
                <a:srgbClr val="EE0000"/>
              </a:solidFill>
              <a:latin typeface="Overpass Light"/>
              <a:ea typeface="Overpass Light"/>
              <a:cs typeface="Overpass Light"/>
              <a:sym typeface="Overpass Light"/>
            </a:endParaRPr>
          </a:p>
        </p:txBody>
      </p:sp>
      <p:cxnSp>
        <p:nvCxnSpPr>
          <p:cNvPr id="2532" name="Google Shape;2532;p203"/>
          <p:cNvCxnSpPr/>
          <p:nvPr/>
        </p:nvCxnSpPr>
        <p:spPr>
          <a:xfrm>
            <a:off x="-9851" y="4349572"/>
            <a:ext cx="3129000" cy="0"/>
          </a:xfrm>
          <a:prstGeom prst="straightConnector1">
            <a:avLst/>
          </a:prstGeom>
          <a:noFill/>
          <a:ln cap="flat" cmpd="sng" w="9525">
            <a:solidFill>
              <a:srgbClr val="EE0000"/>
            </a:solidFill>
            <a:prstDash val="solid"/>
            <a:round/>
            <a:headEnd len="med" w="med" type="none"/>
            <a:tailEnd len="med" w="med" type="none"/>
          </a:ln>
        </p:spPr>
      </p:cxnSp>
      <p:pic>
        <p:nvPicPr>
          <p:cNvPr id="2533" name="Google Shape;2533;p203"/>
          <p:cNvPicPr preferRelativeResize="0"/>
          <p:nvPr/>
        </p:nvPicPr>
        <p:blipFill>
          <a:blip r:embed="rId3">
            <a:alphaModFix/>
          </a:blip>
          <a:stretch>
            <a:fillRect/>
          </a:stretch>
        </p:blipFill>
        <p:spPr>
          <a:xfrm>
            <a:off x="5745769" y="2145175"/>
            <a:ext cx="570444" cy="816095"/>
          </a:xfrm>
          <a:prstGeom prst="rect">
            <a:avLst/>
          </a:prstGeom>
          <a:noFill/>
          <a:ln>
            <a:noFill/>
          </a:ln>
        </p:spPr>
      </p:pic>
      <p:pic>
        <p:nvPicPr>
          <p:cNvPr id="2534" name="Google Shape;2534;p203"/>
          <p:cNvPicPr preferRelativeResize="0"/>
          <p:nvPr/>
        </p:nvPicPr>
        <p:blipFill>
          <a:blip r:embed="rId4">
            <a:alphaModFix/>
          </a:blip>
          <a:stretch>
            <a:fillRect/>
          </a:stretch>
        </p:blipFill>
        <p:spPr>
          <a:xfrm>
            <a:off x="10108807" y="2145175"/>
            <a:ext cx="678233" cy="816096"/>
          </a:xfrm>
          <a:prstGeom prst="rect">
            <a:avLst/>
          </a:prstGeom>
          <a:noFill/>
          <a:ln>
            <a:noFill/>
          </a:ln>
        </p:spPr>
      </p:pic>
      <p:pic>
        <p:nvPicPr>
          <p:cNvPr id="2535" name="Google Shape;2535;p203"/>
          <p:cNvPicPr preferRelativeResize="0"/>
          <p:nvPr/>
        </p:nvPicPr>
        <p:blipFill>
          <a:blip r:embed="rId5">
            <a:alphaModFix/>
          </a:blip>
          <a:stretch>
            <a:fillRect/>
          </a:stretch>
        </p:blipFill>
        <p:spPr>
          <a:xfrm>
            <a:off x="1036476" y="2309239"/>
            <a:ext cx="1079485" cy="488028"/>
          </a:xfrm>
          <a:prstGeom prst="rect">
            <a:avLst/>
          </a:prstGeom>
          <a:noFill/>
          <a:ln>
            <a:noFill/>
          </a:ln>
        </p:spPr>
      </p:pic>
      <p:pic>
        <p:nvPicPr>
          <p:cNvPr id="2536" name="Google Shape;2536;p203"/>
          <p:cNvPicPr preferRelativeResize="0"/>
          <p:nvPr/>
        </p:nvPicPr>
        <p:blipFill rotWithShape="1">
          <a:blip r:embed="rId6">
            <a:alphaModFix/>
          </a:blip>
          <a:srcRect b="0" l="238" r="228" t="0"/>
          <a:stretch/>
        </p:blipFill>
        <p:spPr>
          <a:xfrm>
            <a:off x="7815951" y="2072196"/>
            <a:ext cx="847001" cy="962042"/>
          </a:xfrm>
          <a:prstGeom prst="rect">
            <a:avLst/>
          </a:prstGeom>
          <a:noFill/>
          <a:ln>
            <a:noFill/>
          </a:ln>
        </p:spPr>
      </p:pic>
      <p:cxnSp>
        <p:nvCxnSpPr>
          <p:cNvPr id="2537" name="Google Shape;2537;p203"/>
          <p:cNvCxnSpPr/>
          <p:nvPr/>
        </p:nvCxnSpPr>
        <p:spPr>
          <a:xfrm>
            <a:off x="4669856" y="2588625"/>
            <a:ext cx="513900" cy="0"/>
          </a:xfrm>
          <a:prstGeom prst="straightConnector1">
            <a:avLst/>
          </a:prstGeom>
          <a:noFill/>
          <a:ln cap="flat" cmpd="sng" w="9525">
            <a:solidFill>
              <a:srgbClr val="9E9E9E"/>
            </a:solidFill>
            <a:prstDash val="solid"/>
            <a:round/>
            <a:headEnd len="med" w="med" type="triangle"/>
            <a:tailEnd len="med" w="med" type="triangle"/>
          </a:ln>
        </p:spPr>
      </p:cxnSp>
      <p:cxnSp>
        <p:nvCxnSpPr>
          <p:cNvPr id="2538" name="Google Shape;2538;p203"/>
          <p:cNvCxnSpPr/>
          <p:nvPr/>
        </p:nvCxnSpPr>
        <p:spPr>
          <a:xfrm>
            <a:off x="6878341" y="2588625"/>
            <a:ext cx="513900" cy="0"/>
          </a:xfrm>
          <a:prstGeom prst="straightConnector1">
            <a:avLst/>
          </a:prstGeom>
          <a:noFill/>
          <a:ln cap="flat" cmpd="sng" w="9525">
            <a:solidFill>
              <a:srgbClr val="9E9E9E"/>
            </a:solidFill>
            <a:prstDash val="solid"/>
            <a:round/>
            <a:headEnd len="med" w="med" type="triangle"/>
            <a:tailEnd len="med" w="med" type="triangle"/>
          </a:ln>
        </p:spPr>
      </p:cxnSp>
      <p:cxnSp>
        <p:nvCxnSpPr>
          <p:cNvPr id="2539" name="Google Shape;2539;p203"/>
          <p:cNvCxnSpPr/>
          <p:nvPr/>
        </p:nvCxnSpPr>
        <p:spPr>
          <a:xfrm>
            <a:off x="9086801" y="2588625"/>
            <a:ext cx="513900" cy="0"/>
          </a:xfrm>
          <a:prstGeom prst="straightConnector1">
            <a:avLst/>
          </a:prstGeom>
          <a:noFill/>
          <a:ln cap="flat" cmpd="sng" w="9525">
            <a:solidFill>
              <a:srgbClr val="9E9E9E"/>
            </a:solidFill>
            <a:prstDash val="solid"/>
            <a:round/>
            <a:headEnd len="med" w="med" type="triangle"/>
            <a:tailEnd len="med" w="med" type="triangle"/>
          </a:ln>
        </p:spPr>
      </p:cxnSp>
      <p:pic>
        <p:nvPicPr>
          <p:cNvPr id="2540" name="Google Shape;2540;p203"/>
          <p:cNvPicPr preferRelativeResize="0"/>
          <p:nvPr/>
        </p:nvPicPr>
        <p:blipFill rotWithShape="1">
          <a:blip r:embed="rId7">
            <a:alphaModFix/>
          </a:blip>
          <a:srcRect b="-7685" l="-7656" r="-7656" t="-7708"/>
          <a:stretch/>
        </p:blipFill>
        <p:spPr>
          <a:xfrm>
            <a:off x="3199576" y="2214488"/>
            <a:ext cx="1245860" cy="541664"/>
          </a:xfrm>
          <a:prstGeom prst="rect">
            <a:avLst/>
          </a:prstGeom>
          <a:noFill/>
          <a:ln>
            <a:noFill/>
          </a:ln>
        </p:spPr>
      </p:pic>
      <p:sp>
        <p:nvSpPr>
          <p:cNvPr id="2541" name="Google Shape;2541;p203"/>
          <p:cNvSpPr txBox="1"/>
          <p:nvPr>
            <p:ph idx="12" type="sldNum"/>
          </p:nvPr>
        </p:nvSpPr>
        <p:spPr>
          <a:xfrm>
            <a:off x="81954" y="6169556"/>
            <a:ext cx="7314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45" name="Shape 2545"/>
        <p:cNvGrpSpPr/>
        <p:nvPr/>
      </p:nvGrpSpPr>
      <p:grpSpPr>
        <a:xfrm>
          <a:off x="0" y="0"/>
          <a:ext cx="0" cy="0"/>
          <a:chOff x="0" y="0"/>
          <a:chExt cx="0" cy="0"/>
        </a:xfrm>
      </p:grpSpPr>
      <p:sp>
        <p:nvSpPr>
          <p:cNvPr id="2546" name="Google Shape;2546;p204"/>
          <p:cNvSpPr txBox="1"/>
          <p:nvPr>
            <p:ph type="title"/>
          </p:nvPr>
        </p:nvSpPr>
        <p:spPr>
          <a:xfrm>
            <a:off x="135999" y="1084567"/>
            <a:ext cx="8594400" cy="2105100"/>
          </a:xfrm>
          <a:prstGeom prst="rect">
            <a:avLst/>
          </a:prstGeom>
        </p:spPr>
        <p:txBody>
          <a:bodyPr anchorCtr="0" anchor="t" bIns="91650" lIns="439925" spcFirstLastPara="1" rIns="91650" wrap="square" tIns="91650">
            <a:noAutofit/>
          </a:bodyPr>
          <a:lstStyle/>
          <a:p>
            <a:pPr indent="0" lvl="0" marL="0" rtl="0" algn="l">
              <a:spcBef>
                <a:spcPts val="0"/>
              </a:spcBef>
              <a:spcAft>
                <a:spcPts val="0"/>
              </a:spcAft>
              <a:buNone/>
            </a:pPr>
            <a:r>
              <a:rPr lang="en"/>
              <a:t>Satellite &amp; Ansible</a:t>
            </a:r>
            <a:endParaRPr/>
          </a:p>
          <a:p>
            <a:pPr indent="0" lvl="0" marL="0" rtl="0" algn="l">
              <a:spcBef>
                <a:spcPts val="0"/>
              </a:spcBef>
              <a:spcAft>
                <a:spcPts val="0"/>
              </a:spcAft>
              <a:buClr>
                <a:schemeClr val="dk1"/>
              </a:buClr>
              <a:buSzPts val="1600"/>
              <a:buFont typeface="Arial"/>
              <a:buNone/>
            </a:pPr>
            <a:r>
              <a:rPr lang="en"/>
              <a:t>More info</a:t>
            </a:r>
            <a:endParaRPr/>
          </a:p>
          <a:p>
            <a:pPr indent="0" lvl="0" marL="0" rtl="0" algn="l">
              <a:spcBef>
                <a:spcPts val="0"/>
              </a:spcBef>
              <a:spcAft>
                <a:spcPts val="0"/>
              </a:spcAft>
              <a:buClr>
                <a:schemeClr val="dk1"/>
              </a:buClr>
              <a:buSzPts val="1600"/>
              <a:buFont typeface="Arial"/>
              <a:buNone/>
            </a:pPr>
            <a:r>
              <a:t/>
            </a:r>
            <a:endParaRPr/>
          </a:p>
          <a:p>
            <a:pPr indent="0" lvl="0" marL="0" rtl="0" algn="l">
              <a:spcBef>
                <a:spcPts val="0"/>
              </a:spcBef>
              <a:spcAft>
                <a:spcPts val="0"/>
              </a:spcAft>
              <a:buNone/>
            </a:pPr>
            <a:r>
              <a:t/>
            </a:r>
            <a:endParaRPr/>
          </a:p>
        </p:txBody>
      </p:sp>
      <p:sp>
        <p:nvSpPr>
          <p:cNvPr id="2547" name="Google Shape;2547;p204"/>
          <p:cNvSpPr txBox="1"/>
          <p:nvPr>
            <p:ph idx="12" type="sldNum"/>
          </p:nvPr>
        </p:nvSpPr>
        <p:spPr>
          <a:xfrm>
            <a:off x="81954" y="6169556"/>
            <a:ext cx="731400" cy="143700"/>
          </a:xfrm>
          <a:prstGeom prst="rect">
            <a:avLst/>
          </a:prstGeom>
          <a:noFill/>
          <a:ln>
            <a:noFill/>
          </a:ln>
        </p:spPr>
        <p:txBody>
          <a:bodyPr anchorCtr="0" anchor="ctr" bIns="122175" lIns="122175" spcFirstLastPara="1" rIns="122175" wrap="square" tIns="122175">
            <a:noAutofit/>
          </a:bodyPr>
          <a:lstStyle/>
          <a:p>
            <a:pPr indent="0" lvl="0" marL="0" rtl="0" algn="l">
              <a:spcBef>
                <a:spcPts val="0"/>
              </a:spcBef>
              <a:spcAft>
                <a:spcPts val="0"/>
              </a:spcAft>
              <a:buNone/>
            </a:pPr>
            <a:fld id="{00000000-1234-1234-1234-123412341234}" type="slidenum">
              <a:rPr lang="en" sz="1800"/>
              <a:t>‹#›</a:t>
            </a:fld>
            <a:endParaRPr sz="1800"/>
          </a:p>
        </p:txBody>
      </p:sp>
      <p:sp>
        <p:nvSpPr>
          <p:cNvPr id="2548" name="Google Shape;2548;p204"/>
          <p:cNvSpPr txBox="1"/>
          <p:nvPr>
            <p:ph idx="1" type="subTitle"/>
          </p:nvPr>
        </p:nvSpPr>
        <p:spPr>
          <a:xfrm>
            <a:off x="447663" y="55441"/>
            <a:ext cx="5147400" cy="816600"/>
          </a:xfrm>
          <a:prstGeom prst="rect">
            <a:avLst/>
          </a:prstGeom>
        </p:spPr>
        <p:txBody>
          <a:bodyPr anchorCtr="0" anchor="ctr" bIns="91650" lIns="439925" spcFirstLastPara="1" rIns="91650" wrap="square" tIns="91650">
            <a:noAutofit/>
          </a:bodyPr>
          <a:lstStyle/>
          <a:p>
            <a:pPr indent="0" lvl="0" marL="0" rtl="0" algn="l">
              <a:spcBef>
                <a:spcPts val="0"/>
              </a:spcBef>
              <a:spcAft>
                <a:spcPts val="0"/>
              </a:spcAft>
              <a:buNone/>
            </a:pPr>
            <a:r>
              <a:rPr lang="en"/>
              <a:t>Satellite 6.5 New Features</a:t>
            </a:r>
            <a:endParaRPr/>
          </a:p>
        </p:txBody>
      </p:sp>
      <p:sp>
        <p:nvSpPr>
          <p:cNvPr id="2549" name="Google Shape;2549;p204"/>
          <p:cNvSpPr txBox="1"/>
          <p:nvPr>
            <p:ph idx="2" type="subTitle"/>
          </p:nvPr>
        </p:nvSpPr>
        <p:spPr>
          <a:xfrm>
            <a:off x="9249154" y="1743733"/>
            <a:ext cx="2403000" cy="3309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How Satellite and Ansible work together</a:t>
            </a:r>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53" name="Shape 2553"/>
        <p:cNvGrpSpPr/>
        <p:nvPr/>
      </p:nvGrpSpPr>
      <p:grpSpPr>
        <a:xfrm>
          <a:off x="0" y="0"/>
          <a:ext cx="0" cy="0"/>
          <a:chOff x="0" y="0"/>
          <a:chExt cx="0" cy="0"/>
        </a:xfrm>
      </p:grpSpPr>
      <p:sp>
        <p:nvSpPr>
          <p:cNvPr id="2554" name="Google Shape;2554;p205"/>
          <p:cNvSpPr txBox="1"/>
          <p:nvPr/>
        </p:nvSpPr>
        <p:spPr>
          <a:xfrm>
            <a:off x="1752600" y="946000"/>
            <a:ext cx="8686800" cy="967800"/>
          </a:xfrm>
          <a:prstGeom prst="rect">
            <a:avLst/>
          </a:prstGeom>
          <a:noFill/>
          <a:ln>
            <a:noFill/>
          </a:ln>
        </p:spPr>
        <p:txBody>
          <a:bodyPr anchorCtr="0" anchor="t" bIns="0" lIns="0" spcFirstLastPara="1" rIns="0" wrap="square" tIns="0">
            <a:noAutofit/>
          </a:bodyPr>
          <a:lstStyle/>
          <a:p>
            <a:pPr indent="0" lvl="0" marL="0" rtl="0" algn="ctr">
              <a:lnSpc>
                <a:spcPct val="130000"/>
              </a:lnSpc>
              <a:spcBef>
                <a:spcPts val="0"/>
              </a:spcBef>
              <a:spcAft>
                <a:spcPts val="0"/>
              </a:spcAft>
              <a:buNone/>
            </a:pPr>
            <a:r>
              <a:rPr lang="en" sz="2600">
                <a:latin typeface="Overpass Light"/>
                <a:ea typeface="Overpass Light"/>
                <a:cs typeface="Overpass Light"/>
                <a:sym typeface="Overpass Light"/>
              </a:rPr>
              <a:t>Satellite and </a:t>
            </a:r>
            <a:r>
              <a:rPr lang="en" sz="2600">
                <a:latin typeface="Overpass Light"/>
                <a:ea typeface="Overpass Light"/>
                <a:cs typeface="Overpass Light"/>
                <a:sym typeface="Overpass Light"/>
              </a:rPr>
              <a:t>Ansible Tower</a:t>
            </a:r>
            <a:r>
              <a:rPr lang="en" sz="2600">
                <a:latin typeface="Overpass Light"/>
                <a:ea typeface="Overpass Light"/>
                <a:cs typeface="Overpass Light"/>
                <a:sym typeface="Overpass Light"/>
              </a:rPr>
              <a:t> integration</a:t>
            </a:r>
            <a:endParaRPr sz="2600">
              <a:latin typeface="Overpass Light"/>
              <a:ea typeface="Overpass Light"/>
              <a:cs typeface="Overpass Light"/>
              <a:sym typeface="Overpass Light"/>
            </a:endParaRPr>
          </a:p>
        </p:txBody>
      </p:sp>
      <p:sp>
        <p:nvSpPr>
          <p:cNvPr id="2555" name="Google Shape;2555;p205"/>
          <p:cNvSpPr txBox="1"/>
          <p:nvPr/>
        </p:nvSpPr>
        <p:spPr>
          <a:xfrm>
            <a:off x="447775" y="55441"/>
            <a:ext cx="5148900" cy="816300"/>
          </a:xfrm>
          <a:prstGeom prst="rect">
            <a:avLst/>
          </a:prstGeom>
          <a:noFill/>
          <a:ln>
            <a:noFill/>
          </a:ln>
        </p:spPr>
        <p:txBody>
          <a:bodyPr anchorCtr="0" anchor="ctr" bIns="91425" lIns="438900" spcFirstLastPara="1" rIns="91425" wrap="square" tIns="91425">
            <a:noAutofit/>
          </a:bodyPr>
          <a:lstStyle/>
          <a:p>
            <a:pPr indent="0" lvl="0" marL="0" rtl="0" algn="l">
              <a:spcBef>
                <a:spcPts val="0"/>
              </a:spcBef>
              <a:spcAft>
                <a:spcPts val="0"/>
              </a:spcAft>
              <a:buNone/>
            </a:pPr>
            <a:r>
              <a:rPr lang="en" sz="900">
                <a:solidFill>
                  <a:srgbClr val="EE0000"/>
                </a:solidFill>
                <a:latin typeface="Overpass SemiBold"/>
                <a:ea typeface="Overpass SemiBold"/>
                <a:cs typeface="Overpass SemiBold"/>
                <a:sym typeface="Overpass SemiBold"/>
              </a:rPr>
              <a:t>RED HAT SATELLITE 6.6</a:t>
            </a:r>
            <a:endParaRPr sz="900">
              <a:solidFill>
                <a:srgbClr val="EE0000"/>
              </a:solidFill>
              <a:latin typeface="Overpass SemiBold"/>
              <a:ea typeface="Overpass SemiBold"/>
              <a:cs typeface="Overpass SemiBold"/>
              <a:sym typeface="Overpass SemiBold"/>
            </a:endParaRPr>
          </a:p>
        </p:txBody>
      </p:sp>
      <p:sp>
        <p:nvSpPr>
          <p:cNvPr id="2556" name="Google Shape;2556;p205"/>
          <p:cNvSpPr txBox="1"/>
          <p:nvPr/>
        </p:nvSpPr>
        <p:spPr>
          <a:xfrm>
            <a:off x="5661850" y="2415900"/>
            <a:ext cx="5486400" cy="3291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1600">
                <a:solidFill>
                  <a:srgbClr val="EE0000"/>
                </a:solidFill>
                <a:latin typeface="Overpass SemiBold"/>
                <a:ea typeface="Overpass SemiBold"/>
                <a:cs typeface="Overpass SemiBold"/>
                <a:sym typeface="Overpass SemiBold"/>
              </a:rPr>
              <a:t>By integrating Red Hat Satellite with </a:t>
            </a:r>
            <a:endParaRPr sz="1600">
              <a:solidFill>
                <a:srgbClr val="EE0000"/>
              </a:solidFill>
              <a:latin typeface="Overpass SemiBold"/>
              <a:ea typeface="Overpass SemiBold"/>
              <a:cs typeface="Overpass SemiBold"/>
              <a:sym typeface="Overpass SemiBold"/>
            </a:endParaRPr>
          </a:p>
          <a:p>
            <a:pPr indent="0" lvl="0" marL="0" rtl="0" algn="l">
              <a:spcBef>
                <a:spcPts val="0"/>
              </a:spcBef>
              <a:spcAft>
                <a:spcPts val="0"/>
              </a:spcAft>
              <a:buNone/>
            </a:pPr>
            <a:r>
              <a:rPr lang="en" sz="1600">
                <a:solidFill>
                  <a:srgbClr val="EE0000"/>
                </a:solidFill>
                <a:latin typeface="Overpass SemiBold"/>
                <a:ea typeface="Overpass SemiBold"/>
                <a:cs typeface="Overpass SemiBold"/>
                <a:sym typeface="Overpass SemiBold"/>
              </a:rPr>
              <a:t>Red Hat Ansible</a:t>
            </a:r>
            <a:r>
              <a:rPr baseline="30000" lang="en" sz="1600">
                <a:solidFill>
                  <a:srgbClr val="EE0000"/>
                </a:solidFill>
                <a:latin typeface="Overpass SemiBold"/>
                <a:ea typeface="Overpass SemiBold"/>
                <a:cs typeface="Overpass SemiBold"/>
                <a:sym typeface="Overpass SemiBold"/>
              </a:rPr>
              <a:t>®</a:t>
            </a:r>
            <a:r>
              <a:rPr lang="en" sz="1600">
                <a:solidFill>
                  <a:srgbClr val="EE0000"/>
                </a:solidFill>
                <a:latin typeface="Overpass SemiBold"/>
                <a:ea typeface="Overpass SemiBold"/>
                <a:cs typeface="Overpass SemiBold"/>
                <a:sym typeface="Overpass SemiBold"/>
              </a:rPr>
              <a:t> Tower</a:t>
            </a:r>
            <a:r>
              <a:rPr lang="en" sz="1600">
                <a:solidFill>
                  <a:srgbClr val="EE0000"/>
                </a:solidFill>
                <a:latin typeface="Overpass SemiBold"/>
                <a:ea typeface="Overpass SemiBold"/>
                <a:cs typeface="Overpass SemiBold"/>
                <a:sym typeface="Overpass SemiBold"/>
              </a:rPr>
              <a:t>, </a:t>
            </a:r>
            <a:r>
              <a:rPr lang="en" sz="1600">
                <a:solidFill>
                  <a:srgbClr val="EE0000"/>
                </a:solidFill>
                <a:latin typeface="Overpass SemiBold"/>
                <a:ea typeface="Overpass SemiBold"/>
                <a:cs typeface="Overpass SemiBold"/>
                <a:sym typeface="Overpass SemiBold"/>
              </a:rPr>
              <a:t>administrators can </a:t>
            </a:r>
            <a:endParaRPr sz="1600">
              <a:solidFill>
                <a:srgbClr val="EE0000"/>
              </a:solidFill>
              <a:latin typeface="Overpass SemiBold"/>
              <a:ea typeface="Overpass SemiBold"/>
              <a:cs typeface="Overpass SemiBold"/>
              <a:sym typeface="Overpass SemiBold"/>
            </a:endParaRPr>
          </a:p>
          <a:p>
            <a:pPr indent="0" lvl="0" marL="0" rtl="0" algn="l">
              <a:spcBef>
                <a:spcPts val="0"/>
              </a:spcBef>
              <a:spcAft>
                <a:spcPts val="0"/>
              </a:spcAft>
              <a:buNone/>
            </a:pPr>
            <a:r>
              <a:rPr lang="en" sz="1600">
                <a:solidFill>
                  <a:srgbClr val="EE0000"/>
                </a:solidFill>
                <a:latin typeface="Overpass SemiBold"/>
                <a:ea typeface="Overpass SemiBold"/>
                <a:cs typeface="Overpass SemiBold"/>
                <a:sym typeface="Overpass SemiBold"/>
              </a:rPr>
              <a:t>now perform the following functions:</a:t>
            </a:r>
            <a:endParaRPr sz="1600">
              <a:solidFill>
                <a:srgbClr val="EE0000"/>
              </a:solidFill>
              <a:latin typeface="Overpass SemiBold"/>
              <a:ea typeface="Overpass SemiBold"/>
              <a:cs typeface="Overpass SemiBold"/>
              <a:sym typeface="Overpass SemiBold"/>
            </a:endParaRPr>
          </a:p>
          <a:p>
            <a:pPr indent="0" lvl="0" marL="0" rtl="0" algn="l">
              <a:spcBef>
                <a:spcPts val="0"/>
              </a:spcBef>
              <a:spcAft>
                <a:spcPts val="0"/>
              </a:spcAft>
              <a:buNone/>
            </a:pPr>
            <a:r>
              <a:t/>
            </a:r>
            <a:endParaRPr sz="1600">
              <a:solidFill>
                <a:srgbClr val="EE0000"/>
              </a:solidFill>
              <a:latin typeface="Overpass SemiBold"/>
              <a:ea typeface="Overpass SemiBold"/>
              <a:cs typeface="Overpass SemiBold"/>
              <a:sym typeface="Overpass SemiBold"/>
            </a:endParaRPr>
          </a:p>
          <a:p>
            <a:pPr indent="0" lvl="0" marL="0" rtl="0" algn="l">
              <a:spcBef>
                <a:spcPts val="0"/>
              </a:spcBef>
              <a:spcAft>
                <a:spcPts val="0"/>
              </a:spcAft>
              <a:buNone/>
            </a:pPr>
            <a:r>
              <a:rPr lang="en" sz="1600">
                <a:solidFill>
                  <a:srgbClr val="EE0000"/>
                </a:solidFill>
                <a:latin typeface="Overpass SemiBold"/>
                <a:ea typeface="Overpass SemiBold"/>
                <a:cs typeface="Overpass SemiBold"/>
                <a:sym typeface="Overpass SemiBold"/>
              </a:rPr>
              <a:t>Dynamic inventory </a:t>
            </a:r>
            <a:endParaRPr sz="1600">
              <a:solidFill>
                <a:srgbClr val="EE0000"/>
              </a:solidFill>
              <a:latin typeface="Overpass SemiBold"/>
              <a:ea typeface="Overpass SemiBold"/>
              <a:cs typeface="Overpass SemiBold"/>
              <a:sym typeface="Overpass SemiBold"/>
            </a:endParaRPr>
          </a:p>
          <a:p>
            <a:pPr indent="0" lvl="0" marL="0" rtl="0" algn="l">
              <a:spcBef>
                <a:spcPts val="0"/>
              </a:spcBef>
              <a:spcAft>
                <a:spcPts val="0"/>
              </a:spcAft>
              <a:buClr>
                <a:srgbClr val="000000"/>
              </a:buClr>
              <a:buSzPts val="1100"/>
              <a:buFont typeface="Arial"/>
              <a:buNone/>
            </a:pPr>
            <a:r>
              <a:rPr lang="en" sz="1600">
                <a:latin typeface="Overpass Light"/>
                <a:ea typeface="Overpass Light"/>
                <a:cs typeface="Overpass Light"/>
                <a:sym typeface="Overpass Light"/>
              </a:rPr>
              <a:t>Allows </a:t>
            </a:r>
            <a:r>
              <a:rPr lang="en" sz="1600">
                <a:latin typeface="Overpass Light"/>
                <a:ea typeface="Overpass Light"/>
                <a:cs typeface="Overpass Light"/>
                <a:sym typeface="Overpass Light"/>
              </a:rPr>
              <a:t>Ansible Tower</a:t>
            </a:r>
            <a:r>
              <a:rPr lang="en" sz="1600">
                <a:latin typeface="Overpass Light"/>
                <a:ea typeface="Overpass Light"/>
                <a:cs typeface="Overpass Light"/>
                <a:sym typeface="Overpass Light"/>
              </a:rPr>
              <a:t> to use Satellite as a</a:t>
            </a:r>
            <a:br>
              <a:rPr lang="en" sz="1600">
                <a:latin typeface="Overpass Light"/>
                <a:ea typeface="Overpass Light"/>
                <a:cs typeface="Overpass Light"/>
                <a:sym typeface="Overpass Light"/>
              </a:rPr>
            </a:br>
            <a:r>
              <a:rPr lang="en" sz="1600">
                <a:latin typeface="Overpass Light"/>
                <a:ea typeface="Overpass Light"/>
                <a:cs typeface="Overpass Light"/>
                <a:sym typeface="Overpass Light"/>
              </a:rPr>
              <a:t>dynamic inventory source</a:t>
            </a:r>
            <a:endParaRPr sz="1600">
              <a:latin typeface="Overpass Light"/>
              <a:ea typeface="Overpass Light"/>
              <a:cs typeface="Overpass Light"/>
              <a:sym typeface="Overpass Light"/>
            </a:endParaRPr>
          </a:p>
          <a:p>
            <a:pPr indent="0" lvl="0" marL="0" rtl="0" algn="l">
              <a:spcBef>
                <a:spcPts val="2200"/>
              </a:spcBef>
              <a:spcAft>
                <a:spcPts val="0"/>
              </a:spcAft>
              <a:buClr>
                <a:srgbClr val="000000"/>
              </a:buClr>
              <a:buSzPts val="1100"/>
              <a:buFont typeface="Arial"/>
              <a:buNone/>
            </a:pPr>
            <a:r>
              <a:rPr lang="en" sz="1600">
                <a:solidFill>
                  <a:srgbClr val="EE0000"/>
                </a:solidFill>
                <a:latin typeface="Overpass SemiBold"/>
                <a:ea typeface="Overpass SemiBold"/>
                <a:cs typeface="Overpass SemiBold"/>
                <a:sym typeface="Overpass SemiBold"/>
              </a:rPr>
              <a:t>Provisioning callbacks</a:t>
            </a:r>
            <a:endParaRPr sz="1600">
              <a:solidFill>
                <a:srgbClr val="EE0000"/>
              </a:solidFill>
              <a:latin typeface="Overpass SemiBold"/>
              <a:ea typeface="Overpass SemiBold"/>
              <a:cs typeface="Overpass SemiBold"/>
              <a:sym typeface="Overpass SemiBold"/>
            </a:endParaRPr>
          </a:p>
          <a:p>
            <a:pPr indent="0" lvl="0" marL="0" rtl="0" algn="l">
              <a:spcBef>
                <a:spcPts val="0"/>
              </a:spcBef>
              <a:spcAft>
                <a:spcPts val="0"/>
              </a:spcAft>
              <a:buClr>
                <a:srgbClr val="000000"/>
              </a:buClr>
              <a:buSzPts val="1100"/>
              <a:buFont typeface="Arial"/>
              <a:buNone/>
            </a:pPr>
            <a:r>
              <a:rPr lang="en" sz="1600">
                <a:solidFill>
                  <a:srgbClr val="000000"/>
                </a:solidFill>
                <a:latin typeface="Overpass Light"/>
                <a:ea typeface="Overpass Light"/>
                <a:cs typeface="Overpass Light"/>
                <a:sym typeface="Overpass Light"/>
              </a:rPr>
              <a:t>Allows systems provisioned via Satellite to “callback” </a:t>
            </a:r>
            <a:endParaRPr sz="1600">
              <a:solidFill>
                <a:srgbClr val="000000"/>
              </a:solidFill>
              <a:latin typeface="Overpass Light"/>
              <a:ea typeface="Overpass Light"/>
              <a:cs typeface="Overpass Light"/>
              <a:sym typeface="Overpass Light"/>
            </a:endParaRPr>
          </a:p>
          <a:p>
            <a:pPr indent="0" lvl="0" marL="0" rtl="0" algn="l">
              <a:spcBef>
                <a:spcPts val="0"/>
              </a:spcBef>
              <a:spcAft>
                <a:spcPts val="0"/>
              </a:spcAft>
              <a:buClr>
                <a:srgbClr val="000000"/>
              </a:buClr>
              <a:buSzPts val="1100"/>
              <a:buFont typeface="Arial"/>
              <a:buNone/>
            </a:pPr>
            <a:r>
              <a:rPr lang="en" sz="1600">
                <a:solidFill>
                  <a:srgbClr val="000000"/>
                </a:solidFill>
                <a:latin typeface="Overpass Light"/>
                <a:ea typeface="Overpass Light"/>
                <a:cs typeface="Overpass Light"/>
                <a:sym typeface="Overpass Light"/>
              </a:rPr>
              <a:t>to </a:t>
            </a:r>
            <a:r>
              <a:rPr lang="en" sz="1600">
                <a:solidFill>
                  <a:srgbClr val="000000"/>
                </a:solidFill>
                <a:latin typeface="Overpass Light"/>
                <a:ea typeface="Overpass Light"/>
                <a:cs typeface="Overpass Light"/>
                <a:sym typeface="Overpass Light"/>
              </a:rPr>
              <a:t>Ansible Tower</a:t>
            </a:r>
            <a:r>
              <a:rPr lang="en" sz="1600">
                <a:solidFill>
                  <a:srgbClr val="000000"/>
                </a:solidFill>
                <a:latin typeface="Overpass Light"/>
                <a:ea typeface="Overpass Light"/>
                <a:cs typeface="Overpass Light"/>
                <a:sym typeface="Overpass Light"/>
              </a:rPr>
              <a:t> </a:t>
            </a:r>
            <a:r>
              <a:rPr lang="en" sz="1600">
                <a:solidFill>
                  <a:srgbClr val="000000"/>
                </a:solidFill>
                <a:latin typeface="Overpass Light"/>
                <a:ea typeface="Overpass Light"/>
                <a:cs typeface="Overpass Light"/>
                <a:sym typeface="Overpass Light"/>
              </a:rPr>
              <a:t>so </a:t>
            </a:r>
            <a:r>
              <a:rPr lang="en" sz="1600">
                <a:solidFill>
                  <a:srgbClr val="000000"/>
                </a:solidFill>
                <a:latin typeface="Overpass Light"/>
                <a:ea typeface="Overpass Light"/>
                <a:cs typeface="Overpass Light"/>
                <a:sym typeface="Overpass Light"/>
              </a:rPr>
              <a:t>that playbook</a:t>
            </a:r>
            <a:r>
              <a:rPr lang="en" sz="1600">
                <a:solidFill>
                  <a:srgbClr val="000000"/>
                </a:solidFill>
                <a:latin typeface="Overpass Light"/>
                <a:ea typeface="Overpass Light"/>
                <a:cs typeface="Overpass Light"/>
                <a:sym typeface="Overpass Light"/>
              </a:rPr>
              <a:t> runs can happen </a:t>
            </a:r>
            <a:endParaRPr sz="1600">
              <a:solidFill>
                <a:srgbClr val="000000"/>
              </a:solidFill>
              <a:latin typeface="Overpass Light"/>
              <a:ea typeface="Overpass Light"/>
              <a:cs typeface="Overpass Light"/>
              <a:sym typeface="Overpass Light"/>
            </a:endParaRPr>
          </a:p>
          <a:p>
            <a:pPr indent="0" lvl="0" marL="0" rtl="0" algn="l">
              <a:spcBef>
                <a:spcPts val="0"/>
              </a:spcBef>
              <a:spcAft>
                <a:spcPts val="0"/>
              </a:spcAft>
              <a:buClr>
                <a:srgbClr val="000000"/>
              </a:buClr>
              <a:buSzPts val="1100"/>
              <a:buFont typeface="Arial"/>
              <a:buNone/>
            </a:pPr>
            <a:r>
              <a:rPr lang="en" sz="1600">
                <a:solidFill>
                  <a:srgbClr val="000000"/>
                </a:solidFill>
                <a:latin typeface="Overpass Light"/>
                <a:ea typeface="Overpass Light"/>
                <a:cs typeface="Overpass Light"/>
                <a:sym typeface="Overpass Light"/>
              </a:rPr>
              <a:t>post-provisioning</a:t>
            </a:r>
            <a:endParaRPr sz="1600">
              <a:solidFill>
                <a:srgbClr val="000000"/>
              </a:solidFill>
              <a:latin typeface="Overpass Light"/>
              <a:ea typeface="Overpass Light"/>
              <a:cs typeface="Overpass Light"/>
              <a:sym typeface="Overpass Light"/>
            </a:endParaRPr>
          </a:p>
          <a:p>
            <a:pPr indent="0" lvl="0" marL="0" rtl="0" algn="l">
              <a:spcBef>
                <a:spcPts val="0"/>
              </a:spcBef>
              <a:spcAft>
                <a:spcPts val="0"/>
              </a:spcAft>
              <a:buNone/>
            </a:pPr>
            <a:r>
              <a:t/>
            </a:r>
            <a:endParaRPr sz="1600">
              <a:solidFill>
                <a:srgbClr val="000000"/>
              </a:solidFill>
              <a:latin typeface="Overpass Light"/>
              <a:ea typeface="Overpass Light"/>
              <a:cs typeface="Overpass Light"/>
              <a:sym typeface="Overpass Light"/>
            </a:endParaRPr>
          </a:p>
        </p:txBody>
      </p:sp>
      <p:pic>
        <p:nvPicPr>
          <p:cNvPr id="2557" name="Google Shape;2557;p205"/>
          <p:cNvPicPr preferRelativeResize="0"/>
          <p:nvPr/>
        </p:nvPicPr>
        <p:blipFill>
          <a:blip r:embed="rId4">
            <a:alphaModFix/>
          </a:blip>
          <a:stretch>
            <a:fillRect/>
          </a:stretch>
        </p:blipFill>
        <p:spPr>
          <a:xfrm>
            <a:off x="1708500" y="5247716"/>
            <a:ext cx="246220" cy="364770"/>
          </a:xfrm>
          <a:prstGeom prst="rect">
            <a:avLst/>
          </a:prstGeom>
          <a:noFill/>
          <a:ln>
            <a:noFill/>
          </a:ln>
        </p:spPr>
      </p:pic>
      <p:sp>
        <p:nvSpPr>
          <p:cNvPr id="2558" name="Google Shape;2558;p205"/>
          <p:cNvSpPr txBox="1"/>
          <p:nvPr/>
        </p:nvSpPr>
        <p:spPr>
          <a:xfrm>
            <a:off x="0" y="1497675"/>
            <a:ext cx="12192000" cy="364800"/>
          </a:xfrm>
          <a:prstGeom prst="rect">
            <a:avLst/>
          </a:prstGeom>
          <a:noFill/>
          <a:ln>
            <a:noFill/>
          </a:ln>
        </p:spPr>
        <p:txBody>
          <a:bodyPr anchorCtr="0" anchor="t" bIns="0" lIns="0" spcFirstLastPara="1" rIns="0" wrap="square" tIns="0">
            <a:noAutofit/>
          </a:bodyPr>
          <a:lstStyle/>
          <a:p>
            <a:pPr indent="0" lvl="0" marL="0" rtl="0" algn="ctr">
              <a:lnSpc>
                <a:spcPct val="155000"/>
              </a:lnSpc>
              <a:spcBef>
                <a:spcPts val="0"/>
              </a:spcBef>
              <a:spcAft>
                <a:spcPts val="0"/>
              </a:spcAft>
              <a:buNone/>
            </a:pPr>
            <a:r>
              <a:rPr lang="en" sz="1800">
                <a:solidFill>
                  <a:srgbClr val="EE0000"/>
                </a:solidFill>
                <a:latin typeface="Overpass Light"/>
                <a:ea typeface="Overpass Light"/>
                <a:cs typeface="Overpass Light"/>
                <a:sym typeface="Overpass Light"/>
              </a:rPr>
              <a:t>Documented best practices to help optimize use of both products</a:t>
            </a:r>
            <a:endParaRPr sz="1800">
              <a:solidFill>
                <a:srgbClr val="EE0000"/>
              </a:solidFill>
              <a:latin typeface="Overpass Light"/>
              <a:ea typeface="Overpass Light"/>
              <a:cs typeface="Overpass Light"/>
              <a:sym typeface="Overpass Light"/>
            </a:endParaRPr>
          </a:p>
        </p:txBody>
      </p:sp>
      <p:pic>
        <p:nvPicPr>
          <p:cNvPr id="2559" name="Google Shape;2559;p205"/>
          <p:cNvPicPr preferRelativeResize="0"/>
          <p:nvPr/>
        </p:nvPicPr>
        <p:blipFill>
          <a:blip r:embed="rId5">
            <a:alphaModFix/>
          </a:blip>
          <a:stretch>
            <a:fillRect/>
          </a:stretch>
        </p:blipFill>
        <p:spPr>
          <a:xfrm>
            <a:off x="1088479" y="2530500"/>
            <a:ext cx="2254893" cy="816300"/>
          </a:xfrm>
          <a:prstGeom prst="rect">
            <a:avLst/>
          </a:prstGeom>
          <a:noFill/>
          <a:ln>
            <a:noFill/>
          </a:ln>
        </p:spPr>
      </p:pic>
      <p:pic>
        <p:nvPicPr>
          <p:cNvPr id="2560" name="Google Shape;2560;p205"/>
          <p:cNvPicPr preferRelativeResize="0"/>
          <p:nvPr/>
        </p:nvPicPr>
        <p:blipFill>
          <a:blip r:embed="rId6">
            <a:alphaModFix/>
          </a:blip>
          <a:stretch>
            <a:fillRect/>
          </a:stretch>
        </p:blipFill>
        <p:spPr>
          <a:xfrm>
            <a:off x="2394973" y="3816508"/>
            <a:ext cx="2086201" cy="1212730"/>
          </a:xfrm>
          <a:prstGeom prst="rect">
            <a:avLst/>
          </a:prstGeom>
          <a:noFill/>
          <a:ln>
            <a:noFill/>
          </a:ln>
        </p:spPr>
      </p:pic>
      <p:cxnSp>
        <p:nvCxnSpPr>
          <p:cNvPr id="2561" name="Google Shape;2561;p205"/>
          <p:cNvCxnSpPr/>
          <p:nvPr/>
        </p:nvCxnSpPr>
        <p:spPr>
          <a:xfrm>
            <a:off x="5676675" y="2220600"/>
            <a:ext cx="6512100" cy="0"/>
          </a:xfrm>
          <a:prstGeom prst="straightConnector1">
            <a:avLst/>
          </a:prstGeom>
          <a:noFill/>
          <a:ln cap="flat" cmpd="sng" w="9525">
            <a:solidFill>
              <a:srgbClr val="EE0000"/>
            </a:solidFill>
            <a:prstDash val="solid"/>
            <a:round/>
            <a:headEnd len="med" w="med" type="none"/>
            <a:tailEnd len="med" w="med" type="none"/>
          </a:ln>
        </p:spPr>
      </p:cxnSp>
      <p:sp>
        <p:nvSpPr>
          <p:cNvPr id="2562" name="Google Shape;2562;p205"/>
          <p:cNvSpPr/>
          <p:nvPr/>
        </p:nvSpPr>
        <p:spPr>
          <a:xfrm>
            <a:off x="3589350" y="2989150"/>
            <a:ext cx="776700" cy="764950"/>
          </a:xfrm>
          <a:custGeom>
            <a:rect b="b" l="l" r="r" t="t"/>
            <a:pathLst>
              <a:path extrusionOk="0" h="30598" w="31068">
                <a:moveTo>
                  <a:pt x="31068" y="30598"/>
                </a:moveTo>
                <a:lnTo>
                  <a:pt x="31068" y="0"/>
                </a:lnTo>
                <a:lnTo>
                  <a:pt x="0" y="0"/>
                </a:lnTo>
              </a:path>
            </a:pathLst>
          </a:custGeom>
          <a:noFill/>
          <a:ln cap="flat" cmpd="sng" w="19050">
            <a:solidFill>
              <a:srgbClr val="D5D5D5"/>
            </a:solidFill>
            <a:prstDash val="solid"/>
            <a:round/>
            <a:headEnd len="med" w="med" type="none"/>
            <a:tailEnd len="med" w="med" type="triangle"/>
          </a:ln>
        </p:spPr>
      </p:sp>
      <p:sp>
        <p:nvSpPr>
          <p:cNvPr id="2563" name="Google Shape;2563;p205"/>
          <p:cNvSpPr/>
          <p:nvPr/>
        </p:nvSpPr>
        <p:spPr>
          <a:xfrm rot="10800000">
            <a:off x="1318075" y="3429000"/>
            <a:ext cx="776700" cy="764950"/>
          </a:xfrm>
          <a:custGeom>
            <a:rect b="b" l="l" r="r" t="t"/>
            <a:pathLst>
              <a:path extrusionOk="0" h="30598" w="31068">
                <a:moveTo>
                  <a:pt x="31068" y="30598"/>
                </a:moveTo>
                <a:lnTo>
                  <a:pt x="31068" y="0"/>
                </a:lnTo>
                <a:lnTo>
                  <a:pt x="0" y="0"/>
                </a:lnTo>
              </a:path>
            </a:pathLst>
          </a:custGeom>
          <a:noFill/>
          <a:ln cap="flat" cmpd="sng" w="19050">
            <a:solidFill>
              <a:srgbClr val="D5D5D5"/>
            </a:solidFill>
            <a:prstDash val="solid"/>
            <a:round/>
            <a:headEnd len="med" w="med" type="none"/>
            <a:tailEnd len="med" w="med" type="triangle"/>
          </a:ln>
        </p:spPr>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2567" name="Shape 2567"/>
        <p:cNvGrpSpPr/>
        <p:nvPr/>
      </p:nvGrpSpPr>
      <p:grpSpPr>
        <a:xfrm>
          <a:off x="0" y="0"/>
          <a:ext cx="0" cy="0"/>
          <a:chOff x="0" y="0"/>
          <a:chExt cx="0" cy="0"/>
        </a:xfrm>
      </p:grpSpPr>
      <p:sp>
        <p:nvSpPr>
          <p:cNvPr id="2568" name="Google Shape;2568;p206"/>
          <p:cNvSpPr txBox="1"/>
          <p:nvPr>
            <p:ph type="title"/>
          </p:nvPr>
        </p:nvSpPr>
        <p:spPr>
          <a:xfrm>
            <a:off x="0" y="946000"/>
            <a:ext cx="12189000" cy="9678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Red Hat </a:t>
            </a:r>
            <a:r>
              <a:rPr lang="en"/>
              <a:t>Satellite and </a:t>
            </a:r>
            <a:r>
              <a:rPr lang="en"/>
              <a:t>Red Hat </a:t>
            </a:r>
            <a:r>
              <a:rPr lang="en"/>
              <a:t>Ansible</a:t>
            </a:r>
            <a:r>
              <a:rPr baseline="30000" lang="en"/>
              <a:t>®</a:t>
            </a:r>
            <a:r>
              <a:rPr lang="en"/>
              <a:t> Automation Platform</a:t>
            </a:r>
            <a:r>
              <a:rPr lang="en"/>
              <a:t> </a:t>
            </a:r>
            <a:r>
              <a:rPr lang="en"/>
              <a:t>integration</a:t>
            </a:r>
            <a:endParaRPr/>
          </a:p>
        </p:txBody>
      </p:sp>
      <p:sp>
        <p:nvSpPr>
          <p:cNvPr id="2569" name="Google Shape;2569;p206"/>
          <p:cNvSpPr txBox="1"/>
          <p:nvPr>
            <p:ph idx="1" type="subTitle"/>
          </p:nvPr>
        </p:nvSpPr>
        <p:spPr>
          <a:xfrm>
            <a:off x="447663" y="55441"/>
            <a:ext cx="51477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Clr>
                <a:schemeClr val="dk1"/>
              </a:buClr>
              <a:buSzPts val="1100"/>
              <a:buFont typeface="Arial"/>
              <a:buNone/>
            </a:pPr>
            <a:r>
              <a:rPr lang="en"/>
              <a:t>Red Hat Satellite 6.6</a:t>
            </a:r>
            <a:endParaRPr/>
          </a:p>
        </p:txBody>
      </p:sp>
      <p:sp>
        <p:nvSpPr>
          <p:cNvPr id="2570" name="Google Shape;2570;p206"/>
          <p:cNvSpPr txBox="1"/>
          <p:nvPr>
            <p:ph idx="12" type="sldNum"/>
          </p:nvPr>
        </p:nvSpPr>
        <p:spPr>
          <a:xfrm>
            <a:off x="81954" y="6169556"/>
            <a:ext cx="7314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2571" name="Google Shape;2571;p206"/>
          <p:cNvSpPr txBox="1"/>
          <p:nvPr/>
        </p:nvSpPr>
        <p:spPr>
          <a:xfrm>
            <a:off x="5660434" y="2567525"/>
            <a:ext cx="5484900" cy="3291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1600">
                <a:solidFill>
                  <a:srgbClr val="EE0000"/>
                </a:solidFill>
                <a:latin typeface="Overpass SemiBold"/>
                <a:ea typeface="Overpass SemiBold"/>
                <a:cs typeface="Overpass SemiBold"/>
                <a:sym typeface="Overpass SemiBold"/>
              </a:rPr>
              <a:t>By integrating, administrators can now</a:t>
            </a:r>
            <a:br>
              <a:rPr lang="en" sz="1600">
                <a:solidFill>
                  <a:srgbClr val="EE0000"/>
                </a:solidFill>
                <a:latin typeface="Overpass SemiBold"/>
                <a:ea typeface="Overpass SemiBold"/>
                <a:cs typeface="Overpass SemiBold"/>
                <a:sym typeface="Overpass SemiBold"/>
              </a:rPr>
            </a:br>
            <a:r>
              <a:rPr lang="en" sz="1600">
                <a:solidFill>
                  <a:srgbClr val="EE0000"/>
                </a:solidFill>
                <a:latin typeface="Overpass SemiBold"/>
                <a:ea typeface="Overpass SemiBold"/>
                <a:cs typeface="Overpass SemiBold"/>
                <a:sym typeface="Overpass SemiBold"/>
              </a:rPr>
              <a:t>perform the following functions</a:t>
            </a:r>
            <a:r>
              <a:rPr lang="en" sz="1600">
                <a:solidFill>
                  <a:srgbClr val="EE0000"/>
                </a:solidFill>
                <a:latin typeface="Overpass SemiBold"/>
                <a:ea typeface="Overpass SemiBold"/>
                <a:cs typeface="Overpass SemiBold"/>
                <a:sym typeface="Overpass SemiBold"/>
              </a:rPr>
              <a:t>:</a:t>
            </a:r>
            <a:endParaRPr sz="1600">
              <a:solidFill>
                <a:srgbClr val="EE0000"/>
              </a:solidFill>
              <a:latin typeface="Overpass SemiBold"/>
              <a:ea typeface="Overpass SemiBold"/>
              <a:cs typeface="Overpass SemiBold"/>
              <a:sym typeface="Overpass SemiBold"/>
            </a:endParaRPr>
          </a:p>
          <a:p>
            <a:pPr indent="0" lvl="0" marL="0" rtl="0" algn="l">
              <a:spcBef>
                <a:spcPts val="0"/>
              </a:spcBef>
              <a:spcAft>
                <a:spcPts val="0"/>
              </a:spcAft>
              <a:buNone/>
            </a:pPr>
            <a:r>
              <a:t/>
            </a:r>
            <a:endParaRPr sz="1600">
              <a:solidFill>
                <a:srgbClr val="EE0000"/>
              </a:solidFill>
              <a:latin typeface="Overpass SemiBold"/>
              <a:ea typeface="Overpass SemiBold"/>
              <a:cs typeface="Overpass SemiBold"/>
              <a:sym typeface="Overpass SemiBold"/>
            </a:endParaRPr>
          </a:p>
          <a:p>
            <a:pPr indent="0" lvl="0" marL="0" rtl="0" algn="l">
              <a:spcBef>
                <a:spcPts val="0"/>
              </a:spcBef>
              <a:spcAft>
                <a:spcPts val="0"/>
              </a:spcAft>
              <a:buNone/>
            </a:pPr>
            <a:r>
              <a:rPr lang="en" sz="1600">
                <a:solidFill>
                  <a:srgbClr val="EE0000"/>
                </a:solidFill>
                <a:latin typeface="Overpass SemiBold"/>
                <a:ea typeface="Overpass SemiBold"/>
                <a:cs typeface="Overpass SemiBold"/>
                <a:sym typeface="Overpass SemiBold"/>
              </a:rPr>
              <a:t>Dynamic inventory </a:t>
            </a:r>
            <a:endParaRPr sz="1600">
              <a:solidFill>
                <a:srgbClr val="EE0000"/>
              </a:solidFill>
              <a:latin typeface="Overpass SemiBold"/>
              <a:ea typeface="Overpass SemiBold"/>
              <a:cs typeface="Overpass SemiBold"/>
              <a:sym typeface="Overpass SemiBold"/>
            </a:endParaRPr>
          </a:p>
          <a:p>
            <a:pPr indent="0" lvl="0" marL="0" rtl="0" algn="l">
              <a:spcBef>
                <a:spcPts val="0"/>
              </a:spcBef>
              <a:spcAft>
                <a:spcPts val="0"/>
              </a:spcAft>
              <a:buClr>
                <a:schemeClr val="dk1"/>
              </a:buClr>
              <a:buSzPts val="1100"/>
              <a:buFont typeface="Arial"/>
              <a:buNone/>
            </a:pPr>
            <a:r>
              <a:rPr lang="en" sz="1600">
                <a:latin typeface="Overpass Light"/>
                <a:ea typeface="Overpass Light"/>
                <a:cs typeface="Overpass Light"/>
                <a:sym typeface="Overpass Light"/>
              </a:rPr>
              <a:t>Allows </a:t>
            </a:r>
            <a:r>
              <a:rPr lang="en" sz="1600">
                <a:latin typeface="Overpass Light"/>
                <a:ea typeface="Overpass Light"/>
                <a:cs typeface="Overpass Light"/>
                <a:sym typeface="Overpass Light"/>
              </a:rPr>
              <a:t>Ansible </a:t>
            </a:r>
            <a:r>
              <a:rPr lang="en" sz="1600">
                <a:latin typeface="Overpass Light"/>
                <a:ea typeface="Overpass Light"/>
                <a:cs typeface="Overpass Light"/>
                <a:sym typeface="Overpass Light"/>
              </a:rPr>
              <a:t>Automation Platform</a:t>
            </a:r>
            <a:r>
              <a:rPr lang="en" sz="1600">
                <a:latin typeface="Overpass Light"/>
                <a:ea typeface="Overpass Light"/>
                <a:cs typeface="Overpass Light"/>
                <a:sym typeface="Overpass Light"/>
              </a:rPr>
              <a:t> to use Satellite as a</a:t>
            </a:r>
            <a:br>
              <a:rPr lang="en" sz="1600">
                <a:latin typeface="Overpass Light"/>
                <a:ea typeface="Overpass Light"/>
                <a:cs typeface="Overpass Light"/>
                <a:sym typeface="Overpass Light"/>
              </a:rPr>
            </a:br>
            <a:r>
              <a:rPr lang="en" sz="1600">
                <a:latin typeface="Overpass Light"/>
                <a:ea typeface="Overpass Light"/>
                <a:cs typeface="Overpass Light"/>
                <a:sym typeface="Overpass Light"/>
              </a:rPr>
              <a:t>dynamic inventory source</a:t>
            </a:r>
            <a:r>
              <a:rPr lang="en" sz="1600">
                <a:latin typeface="Overpass Light"/>
                <a:ea typeface="Overpass Light"/>
                <a:cs typeface="Overpass Light"/>
                <a:sym typeface="Overpass Light"/>
              </a:rPr>
              <a:t>.</a:t>
            </a:r>
            <a:endParaRPr sz="1600">
              <a:latin typeface="Overpass Light"/>
              <a:ea typeface="Overpass Light"/>
              <a:cs typeface="Overpass Light"/>
              <a:sym typeface="Overpass Light"/>
            </a:endParaRPr>
          </a:p>
          <a:p>
            <a:pPr indent="0" lvl="0" marL="0" rtl="0" algn="l">
              <a:spcBef>
                <a:spcPts val="2200"/>
              </a:spcBef>
              <a:spcAft>
                <a:spcPts val="0"/>
              </a:spcAft>
              <a:buClr>
                <a:schemeClr val="dk1"/>
              </a:buClr>
              <a:buSzPts val="1100"/>
              <a:buFont typeface="Arial"/>
              <a:buNone/>
            </a:pPr>
            <a:r>
              <a:rPr lang="en" sz="1600">
                <a:solidFill>
                  <a:srgbClr val="EE0000"/>
                </a:solidFill>
                <a:latin typeface="Overpass SemiBold"/>
                <a:ea typeface="Overpass SemiBold"/>
                <a:cs typeface="Overpass SemiBold"/>
                <a:sym typeface="Overpass SemiBold"/>
              </a:rPr>
              <a:t>Provisioning callbacks</a:t>
            </a:r>
            <a:endParaRPr sz="1600">
              <a:solidFill>
                <a:srgbClr val="EE0000"/>
              </a:solidFill>
              <a:latin typeface="Overpass SemiBold"/>
              <a:ea typeface="Overpass SemiBold"/>
              <a:cs typeface="Overpass SemiBold"/>
              <a:sym typeface="Overpass SemiBold"/>
            </a:endParaRPr>
          </a:p>
          <a:p>
            <a:pPr indent="0" lvl="0" marL="0" rtl="0" algn="l">
              <a:spcBef>
                <a:spcPts val="0"/>
              </a:spcBef>
              <a:spcAft>
                <a:spcPts val="0"/>
              </a:spcAft>
              <a:buClr>
                <a:schemeClr val="dk1"/>
              </a:buClr>
              <a:buSzPts val="1100"/>
              <a:buFont typeface="Arial"/>
              <a:buNone/>
            </a:pPr>
            <a:r>
              <a:rPr lang="en" sz="1600">
                <a:solidFill>
                  <a:schemeClr val="dk1"/>
                </a:solidFill>
                <a:latin typeface="Overpass Light"/>
                <a:ea typeface="Overpass Light"/>
                <a:cs typeface="Overpass Light"/>
                <a:sym typeface="Overpass Light"/>
              </a:rPr>
              <a:t>Allows systems provisioned via Satellite to “callback” </a:t>
            </a:r>
            <a:endParaRPr sz="1600">
              <a:solidFill>
                <a:schemeClr val="dk1"/>
              </a:solidFill>
              <a:latin typeface="Overpass Light"/>
              <a:ea typeface="Overpass Light"/>
              <a:cs typeface="Overpass Light"/>
              <a:sym typeface="Overpass Light"/>
            </a:endParaRPr>
          </a:p>
          <a:p>
            <a:pPr indent="0" lvl="0" marL="0" rtl="0" algn="l">
              <a:spcBef>
                <a:spcPts val="0"/>
              </a:spcBef>
              <a:spcAft>
                <a:spcPts val="0"/>
              </a:spcAft>
              <a:buClr>
                <a:schemeClr val="dk1"/>
              </a:buClr>
              <a:buSzPts val="1100"/>
              <a:buFont typeface="Arial"/>
              <a:buNone/>
            </a:pPr>
            <a:r>
              <a:rPr lang="en" sz="1600">
                <a:solidFill>
                  <a:schemeClr val="dk1"/>
                </a:solidFill>
                <a:latin typeface="Overpass Light"/>
                <a:ea typeface="Overpass Light"/>
                <a:cs typeface="Overpass Light"/>
                <a:sym typeface="Overpass Light"/>
              </a:rPr>
              <a:t>to </a:t>
            </a:r>
            <a:r>
              <a:rPr lang="en" sz="1600">
                <a:solidFill>
                  <a:schemeClr val="dk1"/>
                </a:solidFill>
                <a:latin typeface="Overpass Light"/>
                <a:ea typeface="Overpass Light"/>
                <a:cs typeface="Overpass Light"/>
                <a:sym typeface="Overpass Light"/>
              </a:rPr>
              <a:t>Ansible Tower</a:t>
            </a:r>
            <a:r>
              <a:rPr lang="en" sz="1600">
                <a:solidFill>
                  <a:schemeClr val="dk1"/>
                </a:solidFill>
                <a:latin typeface="Overpass Light"/>
                <a:ea typeface="Overpass Light"/>
                <a:cs typeface="Overpass Light"/>
                <a:sym typeface="Overpass Light"/>
              </a:rPr>
              <a:t> so </a:t>
            </a:r>
            <a:r>
              <a:rPr lang="en" sz="1600">
                <a:solidFill>
                  <a:schemeClr val="dk1"/>
                </a:solidFill>
                <a:latin typeface="Overpass Light"/>
                <a:ea typeface="Overpass Light"/>
                <a:cs typeface="Overpass Light"/>
                <a:sym typeface="Overpass Light"/>
              </a:rPr>
              <a:t>that the playbook</a:t>
            </a:r>
            <a:r>
              <a:rPr lang="en" sz="1600">
                <a:solidFill>
                  <a:schemeClr val="dk1"/>
                </a:solidFill>
                <a:latin typeface="Overpass Light"/>
                <a:ea typeface="Overpass Light"/>
                <a:cs typeface="Overpass Light"/>
                <a:sym typeface="Overpass Light"/>
              </a:rPr>
              <a:t> runs can happen </a:t>
            </a:r>
            <a:endParaRPr sz="1600">
              <a:solidFill>
                <a:schemeClr val="dk1"/>
              </a:solidFill>
              <a:latin typeface="Overpass Light"/>
              <a:ea typeface="Overpass Light"/>
              <a:cs typeface="Overpass Light"/>
              <a:sym typeface="Overpass Light"/>
            </a:endParaRPr>
          </a:p>
          <a:p>
            <a:pPr indent="0" lvl="0" marL="0" rtl="0" algn="l">
              <a:spcBef>
                <a:spcPts val="0"/>
              </a:spcBef>
              <a:spcAft>
                <a:spcPts val="0"/>
              </a:spcAft>
              <a:buClr>
                <a:schemeClr val="dk1"/>
              </a:buClr>
              <a:buSzPts val="1100"/>
              <a:buFont typeface="Arial"/>
              <a:buNone/>
            </a:pPr>
            <a:r>
              <a:rPr lang="en" sz="1600">
                <a:solidFill>
                  <a:schemeClr val="dk1"/>
                </a:solidFill>
                <a:latin typeface="Overpass Light"/>
                <a:ea typeface="Overpass Light"/>
                <a:cs typeface="Overpass Light"/>
                <a:sym typeface="Overpass Light"/>
              </a:rPr>
              <a:t>post-provisioning</a:t>
            </a:r>
            <a:r>
              <a:rPr lang="en" sz="1600">
                <a:solidFill>
                  <a:schemeClr val="dk1"/>
                </a:solidFill>
                <a:latin typeface="Overpass Light"/>
                <a:ea typeface="Overpass Light"/>
                <a:cs typeface="Overpass Light"/>
                <a:sym typeface="Overpass Light"/>
              </a:rPr>
              <a:t>.</a:t>
            </a:r>
            <a:endParaRPr sz="1600">
              <a:solidFill>
                <a:schemeClr val="dk1"/>
              </a:solidFill>
              <a:latin typeface="Overpass Light"/>
              <a:ea typeface="Overpass Light"/>
              <a:cs typeface="Overpass Light"/>
              <a:sym typeface="Overpass Light"/>
            </a:endParaRPr>
          </a:p>
          <a:p>
            <a:pPr indent="0" lvl="0" marL="0" rtl="0" algn="l">
              <a:spcBef>
                <a:spcPts val="0"/>
              </a:spcBef>
              <a:spcAft>
                <a:spcPts val="0"/>
              </a:spcAft>
              <a:buNone/>
            </a:pPr>
            <a:r>
              <a:t/>
            </a:r>
            <a:endParaRPr sz="1600">
              <a:solidFill>
                <a:schemeClr val="dk1"/>
              </a:solidFill>
              <a:latin typeface="Overpass Light"/>
              <a:ea typeface="Overpass Light"/>
              <a:cs typeface="Overpass Light"/>
              <a:sym typeface="Overpass Light"/>
            </a:endParaRPr>
          </a:p>
        </p:txBody>
      </p:sp>
      <p:pic>
        <p:nvPicPr>
          <p:cNvPr id="2572" name="Google Shape;2572;p206"/>
          <p:cNvPicPr preferRelativeResize="0"/>
          <p:nvPr/>
        </p:nvPicPr>
        <p:blipFill>
          <a:blip r:embed="rId3">
            <a:alphaModFix/>
          </a:blip>
          <a:stretch>
            <a:fillRect/>
          </a:stretch>
        </p:blipFill>
        <p:spPr>
          <a:xfrm>
            <a:off x="1708073" y="5247716"/>
            <a:ext cx="246158" cy="364770"/>
          </a:xfrm>
          <a:prstGeom prst="rect">
            <a:avLst/>
          </a:prstGeom>
          <a:noFill/>
          <a:ln>
            <a:noFill/>
          </a:ln>
        </p:spPr>
      </p:pic>
      <p:sp>
        <p:nvSpPr>
          <p:cNvPr id="2573" name="Google Shape;2573;p206"/>
          <p:cNvSpPr txBox="1"/>
          <p:nvPr>
            <p:ph type="title"/>
          </p:nvPr>
        </p:nvSpPr>
        <p:spPr>
          <a:xfrm>
            <a:off x="0" y="1497675"/>
            <a:ext cx="12189000" cy="364800"/>
          </a:xfrm>
          <a:prstGeom prst="rect">
            <a:avLst/>
          </a:prstGeom>
        </p:spPr>
        <p:txBody>
          <a:bodyPr anchorCtr="0" anchor="t" bIns="0" lIns="0" spcFirstLastPara="1" rIns="0" wrap="square" tIns="0">
            <a:noAutofit/>
          </a:bodyPr>
          <a:lstStyle/>
          <a:p>
            <a:pPr indent="0" lvl="0" marL="0" rtl="0" algn="ctr">
              <a:lnSpc>
                <a:spcPct val="155000"/>
              </a:lnSpc>
              <a:spcBef>
                <a:spcPts val="0"/>
              </a:spcBef>
              <a:spcAft>
                <a:spcPts val="0"/>
              </a:spcAft>
              <a:buNone/>
            </a:pPr>
            <a:r>
              <a:rPr lang="en" sz="1800">
                <a:solidFill>
                  <a:srgbClr val="EE0000"/>
                </a:solidFill>
              </a:rPr>
              <a:t>Documented best practices to help optimize use of both products</a:t>
            </a:r>
            <a:endParaRPr sz="1800">
              <a:solidFill>
                <a:srgbClr val="EE0000"/>
              </a:solidFill>
            </a:endParaRPr>
          </a:p>
        </p:txBody>
      </p:sp>
      <p:pic>
        <p:nvPicPr>
          <p:cNvPr id="2574" name="Google Shape;2574;p206"/>
          <p:cNvPicPr preferRelativeResize="0"/>
          <p:nvPr/>
        </p:nvPicPr>
        <p:blipFill>
          <a:blip r:embed="rId4">
            <a:alphaModFix/>
          </a:blip>
          <a:stretch>
            <a:fillRect/>
          </a:stretch>
        </p:blipFill>
        <p:spPr>
          <a:xfrm>
            <a:off x="893926" y="2684675"/>
            <a:ext cx="1704361" cy="616996"/>
          </a:xfrm>
          <a:prstGeom prst="rect">
            <a:avLst/>
          </a:prstGeom>
          <a:noFill/>
          <a:ln>
            <a:noFill/>
          </a:ln>
        </p:spPr>
      </p:pic>
      <p:cxnSp>
        <p:nvCxnSpPr>
          <p:cNvPr id="2575" name="Google Shape;2575;p206"/>
          <p:cNvCxnSpPr/>
          <p:nvPr/>
        </p:nvCxnSpPr>
        <p:spPr>
          <a:xfrm>
            <a:off x="5675255" y="2372225"/>
            <a:ext cx="6510600" cy="0"/>
          </a:xfrm>
          <a:prstGeom prst="straightConnector1">
            <a:avLst/>
          </a:prstGeom>
          <a:noFill/>
          <a:ln cap="flat" cmpd="sng" w="9525">
            <a:solidFill>
              <a:srgbClr val="EE0000"/>
            </a:solidFill>
            <a:prstDash val="solid"/>
            <a:round/>
            <a:headEnd len="med" w="med" type="none"/>
            <a:tailEnd len="med" w="med" type="none"/>
          </a:ln>
        </p:spPr>
      </p:cxnSp>
      <p:sp>
        <p:nvSpPr>
          <p:cNvPr id="2576" name="Google Shape;2576;p206"/>
          <p:cNvSpPr/>
          <p:nvPr/>
        </p:nvSpPr>
        <p:spPr>
          <a:xfrm>
            <a:off x="2979992" y="3064550"/>
            <a:ext cx="776467" cy="764950"/>
          </a:xfrm>
          <a:custGeom>
            <a:rect b="b" l="l" r="r" t="t"/>
            <a:pathLst>
              <a:path extrusionOk="0" h="30598" w="31068">
                <a:moveTo>
                  <a:pt x="31068" y="30598"/>
                </a:moveTo>
                <a:lnTo>
                  <a:pt x="31068" y="0"/>
                </a:lnTo>
                <a:lnTo>
                  <a:pt x="0" y="0"/>
                </a:lnTo>
              </a:path>
            </a:pathLst>
          </a:custGeom>
          <a:noFill/>
          <a:ln cap="flat" cmpd="sng" w="19050">
            <a:solidFill>
              <a:srgbClr val="D5D5D5"/>
            </a:solidFill>
            <a:prstDash val="solid"/>
            <a:round/>
            <a:headEnd len="med" w="med" type="none"/>
            <a:tailEnd len="med" w="med" type="triangle"/>
          </a:ln>
        </p:spPr>
      </p:sp>
      <p:sp>
        <p:nvSpPr>
          <p:cNvPr id="2577" name="Google Shape;2577;p206"/>
          <p:cNvSpPr/>
          <p:nvPr/>
        </p:nvSpPr>
        <p:spPr>
          <a:xfrm rot="10800000">
            <a:off x="893965" y="3504400"/>
            <a:ext cx="776467" cy="764950"/>
          </a:xfrm>
          <a:custGeom>
            <a:rect b="b" l="l" r="r" t="t"/>
            <a:pathLst>
              <a:path extrusionOk="0" h="30598" w="31068">
                <a:moveTo>
                  <a:pt x="31068" y="30598"/>
                </a:moveTo>
                <a:lnTo>
                  <a:pt x="31068" y="0"/>
                </a:lnTo>
                <a:lnTo>
                  <a:pt x="0" y="0"/>
                </a:lnTo>
              </a:path>
            </a:pathLst>
          </a:custGeom>
          <a:noFill/>
          <a:ln cap="flat" cmpd="sng" w="19050">
            <a:solidFill>
              <a:srgbClr val="D5D5D5"/>
            </a:solidFill>
            <a:prstDash val="solid"/>
            <a:round/>
            <a:headEnd len="med" w="med" type="none"/>
            <a:tailEnd len="med" w="med" type="triangle"/>
          </a:ln>
        </p:spPr>
      </p:sp>
      <p:pic>
        <p:nvPicPr>
          <p:cNvPr id="2578" name="Google Shape;2578;p206"/>
          <p:cNvPicPr preferRelativeResize="0"/>
          <p:nvPr/>
        </p:nvPicPr>
        <p:blipFill>
          <a:blip r:embed="rId5">
            <a:alphaModFix/>
          </a:blip>
          <a:stretch>
            <a:fillRect/>
          </a:stretch>
        </p:blipFill>
        <p:spPr>
          <a:xfrm>
            <a:off x="1845213" y="4038900"/>
            <a:ext cx="3046063" cy="921645"/>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82" name="Shape 2582"/>
        <p:cNvGrpSpPr/>
        <p:nvPr/>
      </p:nvGrpSpPr>
      <p:grpSpPr>
        <a:xfrm>
          <a:off x="0" y="0"/>
          <a:ext cx="0" cy="0"/>
          <a:chOff x="0" y="0"/>
          <a:chExt cx="0" cy="0"/>
        </a:xfrm>
      </p:grpSpPr>
      <p:pic>
        <p:nvPicPr>
          <p:cNvPr id="2583" name="Google Shape;2583;p207"/>
          <p:cNvPicPr preferRelativeResize="0"/>
          <p:nvPr/>
        </p:nvPicPr>
        <p:blipFill>
          <a:blip r:embed="rId3">
            <a:alphaModFix/>
          </a:blip>
          <a:stretch>
            <a:fillRect/>
          </a:stretch>
        </p:blipFill>
        <p:spPr>
          <a:xfrm>
            <a:off x="0" y="0"/>
            <a:ext cx="10970045" cy="6170656"/>
          </a:xfrm>
          <a:prstGeom prst="rect">
            <a:avLst/>
          </a:prstGeom>
          <a:noFill/>
          <a:ln>
            <a:noFill/>
          </a:ln>
        </p:spPr>
      </p:pic>
      <p:sp>
        <p:nvSpPr>
          <p:cNvPr id="2584" name="Google Shape;2584;p207"/>
          <p:cNvSpPr txBox="1"/>
          <p:nvPr/>
        </p:nvSpPr>
        <p:spPr>
          <a:xfrm>
            <a:off x="1580738" y="4591400"/>
            <a:ext cx="9632700" cy="926700"/>
          </a:xfrm>
          <a:prstGeom prst="rect">
            <a:avLst/>
          </a:prstGeom>
          <a:solidFill>
            <a:srgbClr val="6FA8DC"/>
          </a:solidFill>
          <a:ln>
            <a:noFill/>
          </a:ln>
        </p:spPr>
        <p:txBody>
          <a:bodyPr anchorCtr="0" anchor="ctr" bIns="122175" lIns="122175" spcFirstLastPara="1" rIns="122175" wrap="square" tIns="122175">
            <a:noAutofit/>
          </a:bodyPr>
          <a:lstStyle/>
          <a:p>
            <a:pPr indent="0" lvl="0" marL="0" rtl="0" algn="ctr">
              <a:lnSpc>
                <a:spcPct val="115000"/>
              </a:lnSpc>
              <a:spcBef>
                <a:spcPts val="0"/>
              </a:spcBef>
              <a:spcAft>
                <a:spcPts val="0"/>
              </a:spcAft>
              <a:buNone/>
            </a:pPr>
            <a:r>
              <a:rPr b="1" lang="en" sz="3100">
                <a:solidFill>
                  <a:srgbClr val="FFFFFF"/>
                </a:solidFill>
                <a:latin typeface="Proxima Nova"/>
                <a:ea typeface="Proxima Nova"/>
                <a:cs typeface="Proxima Nova"/>
                <a:sym typeface="Proxima Nova"/>
              </a:rPr>
              <a:t>DYNAMIC INVENTORY</a:t>
            </a:r>
            <a:endParaRPr sz="1800">
              <a:solidFill>
                <a:srgbClr val="FFFFFF"/>
              </a:solidFill>
              <a:latin typeface="Proxima Nova"/>
              <a:ea typeface="Proxima Nova"/>
              <a:cs typeface="Proxima Nova"/>
              <a:sym typeface="Proxima Nova"/>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2588" name="Shape 2588"/>
        <p:cNvGrpSpPr/>
        <p:nvPr/>
      </p:nvGrpSpPr>
      <p:grpSpPr>
        <a:xfrm>
          <a:off x="0" y="0"/>
          <a:ext cx="0" cy="0"/>
          <a:chOff x="0" y="0"/>
          <a:chExt cx="0" cy="0"/>
        </a:xfrm>
      </p:grpSpPr>
      <p:pic>
        <p:nvPicPr>
          <p:cNvPr id="2589" name="Google Shape;2589;p208"/>
          <p:cNvPicPr preferRelativeResize="0"/>
          <p:nvPr/>
        </p:nvPicPr>
        <p:blipFill>
          <a:blip r:embed="rId3">
            <a:alphaModFix/>
          </a:blip>
          <a:stretch>
            <a:fillRect/>
          </a:stretch>
        </p:blipFill>
        <p:spPr>
          <a:xfrm>
            <a:off x="1461434" y="822226"/>
            <a:ext cx="9266083" cy="5212245"/>
          </a:xfrm>
          <a:prstGeom prst="rect">
            <a:avLst/>
          </a:prstGeom>
          <a:noFill/>
          <a:ln cap="flat" cmpd="sng" w="9525">
            <a:solidFill>
              <a:srgbClr val="9E9E9E"/>
            </a:solidFill>
            <a:prstDash val="solid"/>
            <a:round/>
            <a:headEnd len="sm" w="sm" type="none"/>
            <a:tailEnd len="sm" w="sm" type="none"/>
          </a:ln>
        </p:spPr>
      </p:pic>
      <p:sp>
        <p:nvSpPr>
          <p:cNvPr id="2590" name="Google Shape;2590;p208"/>
          <p:cNvSpPr txBox="1"/>
          <p:nvPr>
            <p:ph idx="1" type="subTitle"/>
          </p:nvPr>
        </p:nvSpPr>
        <p:spPr>
          <a:xfrm>
            <a:off x="447663" y="55441"/>
            <a:ext cx="51477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Clr>
                <a:schemeClr val="dk1"/>
              </a:buClr>
              <a:buSzPts val="1100"/>
              <a:buFont typeface="Arial"/>
              <a:buNone/>
            </a:pPr>
            <a:r>
              <a:rPr lang="en"/>
              <a:t>Red Hat Satellite 6.6</a:t>
            </a:r>
            <a:endParaRPr/>
          </a:p>
        </p:txBody>
      </p:sp>
      <p:sp>
        <p:nvSpPr>
          <p:cNvPr id="2591" name="Google Shape;2591;p208"/>
          <p:cNvSpPr/>
          <p:nvPr/>
        </p:nvSpPr>
        <p:spPr>
          <a:xfrm rot="10800000">
            <a:off x="10642150" y="2393025"/>
            <a:ext cx="1546800" cy="2847600"/>
          </a:xfrm>
          <a:prstGeom prst="rect">
            <a:avLst/>
          </a:prstGeom>
          <a:gradFill>
            <a:gsLst>
              <a:gs pos="0">
                <a:srgbClr val="DDE3E7">
                  <a:alpha val="0"/>
                </a:srgbClr>
              </a:gs>
              <a:gs pos="100000">
                <a:srgbClr val="DDE3E7"/>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2" name="Google Shape;2592;p208"/>
          <p:cNvSpPr/>
          <p:nvPr/>
        </p:nvSpPr>
        <p:spPr>
          <a:xfrm>
            <a:off x="0" y="2393025"/>
            <a:ext cx="1546800" cy="2847600"/>
          </a:xfrm>
          <a:prstGeom prst="rect">
            <a:avLst/>
          </a:prstGeom>
          <a:gradFill>
            <a:gsLst>
              <a:gs pos="0">
                <a:srgbClr val="DDE3E7">
                  <a:alpha val="0"/>
                </a:srgbClr>
              </a:gs>
              <a:gs pos="100000">
                <a:srgbClr val="DDE3E7"/>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3" name="Google Shape;2593;p208"/>
          <p:cNvSpPr txBox="1"/>
          <p:nvPr/>
        </p:nvSpPr>
        <p:spPr>
          <a:xfrm>
            <a:off x="81954" y="6169556"/>
            <a:ext cx="731400" cy="143700"/>
          </a:xfrm>
          <a:prstGeom prst="rect">
            <a:avLst/>
          </a:prstGeom>
          <a:noFill/>
          <a:ln>
            <a:noFill/>
          </a:ln>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sz="800">
                <a:latin typeface="Overpass SemiBold"/>
                <a:ea typeface="Overpass SemiBold"/>
                <a:cs typeface="Overpass SemiBold"/>
                <a:sym typeface="Overpass SemiBold"/>
              </a:rPr>
              <a:t>‹#›</a:t>
            </a:fld>
            <a:endParaRPr sz="800">
              <a:latin typeface="Overpass SemiBold"/>
              <a:ea typeface="Overpass SemiBold"/>
              <a:cs typeface="Overpass SemiBold"/>
              <a:sym typeface="Overpass SemiBold"/>
            </a:endParaRPr>
          </a:p>
        </p:txBody>
      </p:sp>
      <p:sp>
        <p:nvSpPr>
          <p:cNvPr id="2594" name="Google Shape;2594;p208"/>
          <p:cNvSpPr/>
          <p:nvPr/>
        </p:nvSpPr>
        <p:spPr>
          <a:xfrm>
            <a:off x="8947361" y="1973025"/>
            <a:ext cx="3241500" cy="420000"/>
          </a:xfrm>
          <a:prstGeom prst="rect">
            <a:avLst/>
          </a:prstGeom>
          <a:solidFill>
            <a:srgbClr val="EE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Overpass SemiBold"/>
                <a:ea typeface="Overpass SemiBold"/>
                <a:cs typeface="Overpass SemiBold"/>
                <a:sym typeface="Overpass SemiBold"/>
              </a:rPr>
              <a:t>Dynamic inventory</a:t>
            </a:r>
            <a:endParaRPr>
              <a:solidFill>
                <a:srgbClr val="FFFFFF"/>
              </a:solidFill>
              <a:latin typeface="Overpass SemiBold"/>
              <a:ea typeface="Overpass SemiBold"/>
              <a:cs typeface="Overpass SemiBold"/>
              <a:sym typeface="Overpass SemiBold"/>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98" name="Shape 2598"/>
        <p:cNvGrpSpPr/>
        <p:nvPr/>
      </p:nvGrpSpPr>
      <p:grpSpPr>
        <a:xfrm>
          <a:off x="0" y="0"/>
          <a:ext cx="0" cy="0"/>
          <a:chOff x="0" y="0"/>
          <a:chExt cx="0" cy="0"/>
        </a:xfrm>
      </p:grpSpPr>
      <p:sp>
        <p:nvSpPr>
          <p:cNvPr id="2599" name="Google Shape;2599;p209"/>
          <p:cNvSpPr txBox="1"/>
          <p:nvPr>
            <p:ph idx="4294967295" type="body"/>
          </p:nvPr>
        </p:nvSpPr>
        <p:spPr>
          <a:xfrm>
            <a:off x="1101991" y="2167900"/>
            <a:ext cx="9984900" cy="3526500"/>
          </a:xfrm>
          <a:prstGeom prst="rect">
            <a:avLst/>
          </a:prstGeom>
        </p:spPr>
        <p:txBody>
          <a:bodyPr anchorCtr="0" anchor="t" bIns="0" lIns="0" spcFirstLastPara="1" rIns="0" wrap="square" tIns="0">
            <a:noAutofit/>
          </a:bodyPr>
          <a:lstStyle/>
          <a:p>
            <a:pPr indent="0" lvl="0" marL="0" rtl="0" algn="l">
              <a:spcBef>
                <a:spcPts val="0"/>
              </a:spcBef>
              <a:spcAft>
                <a:spcPts val="2200"/>
              </a:spcAft>
              <a:buNone/>
            </a:pPr>
            <a:r>
              <a:rPr lang="en" sz="3200"/>
              <a:t>Provisioning callbacks are a feature of Tower that allow a host to initiate a playbook run against itself, rather than waiting for a user to launch a job to manage the host from the tower console. </a:t>
            </a:r>
            <a:endParaRPr sz="3200"/>
          </a:p>
        </p:txBody>
      </p:sp>
      <p:sp>
        <p:nvSpPr>
          <p:cNvPr id="2600" name="Google Shape;2600;p209"/>
          <p:cNvSpPr txBox="1"/>
          <p:nvPr/>
        </p:nvSpPr>
        <p:spPr>
          <a:xfrm>
            <a:off x="1242422" y="343200"/>
            <a:ext cx="9396900" cy="1116900"/>
          </a:xfrm>
          <a:prstGeom prst="rect">
            <a:avLst/>
          </a:prstGeom>
          <a:noFill/>
          <a:ln>
            <a:noFill/>
          </a:ln>
        </p:spPr>
        <p:txBody>
          <a:bodyPr anchorCtr="0" anchor="t" bIns="122175" lIns="122175" spcFirstLastPara="1" rIns="122175" wrap="square" tIns="122175">
            <a:noAutofit/>
          </a:bodyPr>
          <a:lstStyle/>
          <a:p>
            <a:pPr indent="0" lvl="0" marL="0" rtl="0" algn="ctr">
              <a:spcBef>
                <a:spcPts val="0"/>
              </a:spcBef>
              <a:spcAft>
                <a:spcPts val="0"/>
              </a:spcAft>
              <a:buNone/>
            </a:pPr>
            <a:r>
              <a:rPr b="1" lang="en" sz="3100">
                <a:solidFill>
                  <a:srgbClr val="2B3133"/>
                </a:solidFill>
                <a:latin typeface="Overpass"/>
                <a:ea typeface="Overpass"/>
                <a:cs typeface="Overpass"/>
                <a:sym typeface="Overpass"/>
              </a:rPr>
              <a:t>PROVISIONING CALLBACKS</a:t>
            </a:r>
            <a:endParaRPr b="1" sz="3100">
              <a:solidFill>
                <a:srgbClr val="2B3133"/>
              </a:solidFill>
              <a:latin typeface="Overpass"/>
              <a:ea typeface="Overpass"/>
              <a:cs typeface="Overpass"/>
              <a:sym typeface="Overpass"/>
            </a:endParaRPr>
          </a:p>
        </p:txBody>
      </p:sp>
      <p:sp>
        <p:nvSpPr>
          <p:cNvPr id="2601" name="Google Shape;2601;p209"/>
          <p:cNvSpPr txBox="1"/>
          <p:nvPr/>
        </p:nvSpPr>
        <p:spPr>
          <a:xfrm>
            <a:off x="1549612" y="1074300"/>
            <a:ext cx="9089700" cy="549300"/>
          </a:xfrm>
          <a:prstGeom prst="rect">
            <a:avLst/>
          </a:prstGeom>
          <a:noFill/>
          <a:ln>
            <a:noFill/>
          </a:ln>
        </p:spPr>
        <p:txBody>
          <a:bodyPr anchorCtr="0" anchor="t" bIns="122175" lIns="122175" spcFirstLastPara="1" rIns="122175" wrap="square" tIns="122175">
            <a:noAutofit/>
          </a:bodyPr>
          <a:lstStyle/>
          <a:p>
            <a:pPr indent="0" lvl="0" marL="0" rtl="0" algn="ctr">
              <a:spcBef>
                <a:spcPts val="0"/>
              </a:spcBef>
              <a:spcAft>
                <a:spcPts val="0"/>
              </a:spcAft>
              <a:buNone/>
            </a:pPr>
            <a:r>
              <a:rPr lang="en" sz="2100">
                <a:solidFill>
                  <a:srgbClr val="009BD7"/>
                </a:solidFill>
                <a:latin typeface="Overpass"/>
                <a:ea typeface="Overpass"/>
                <a:cs typeface="Overpass"/>
                <a:sym typeface="Overpass"/>
              </a:rPr>
              <a:t>A definition straight from the Tower documentation</a:t>
            </a:r>
            <a:endParaRPr sz="2100">
              <a:solidFill>
                <a:srgbClr val="009BD7"/>
              </a:solidFill>
              <a:latin typeface="Overpass"/>
              <a:ea typeface="Overpass"/>
              <a:cs typeface="Overpass"/>
              <a:sym typeface="Overpass"/>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05" name="Shape 2605"/>
        <p:cNvGrpSpPr/>
        <p:nvPr/>
      </p:nvGrpSpPr>
      <p:grpSpPr>
        <a:xfrm>
          <a:off x="0" y="0"/>
          <a:ext cx="0" cy="0"/>
          <a:chOff x="0" y="0"/>
          <a:chExt cx="0" cy="0"/>
        </a:xfrm>
      </p:grpSpPr>
      <p:pic>
        <p:nvPicPr>
          <p:cNvPr id="2606" name="Google Shape;2606;p210"/>
          <p:cNvPicPr preferRelativeResize="0"/>
          <p:nvPr/>
        </p:nvPicPr>
        <p:blipFill>
          <a:blip r:embed="rId3">
            <a:alphaModFix/>
          </a:blip>
          <a:stretch>
            <a:fillRect/>
          </a:stretch>
        </p:blipFill>
        <p:spPr>
          <a:xfrm>
            <a:off x="0" y="-52067"/>
            <a:ext cx="10970054" cy="6170656"/>
          </a:xfrm>
          <a:prstGeom prst="rect">
            <a:avLst/>
          </a:prstGeom>
          <a:noFill/>
          <a:ln>
            <a:noFill/>
          </a:ln>
        </p:spPr>
      </p:pic>
      <p:sp>
        <p:nvSpPr>
          <p:cNvPr id="2607" name="Google Shape;2607;p210"/>
          <p:cNvSpPr txBox="1"/>
          <p:nvPr/>
        </p:nvSpPr>
        <p:spPr>
          <a:xfrm>
            <a:off x="1580738" y="4591400"/>
            <a:ext cx="9632700" cy="926700"/>
          </a:xfrm>
          <a:prstGeom prst="rect">
            <a:avLst/>
          </a:prstGeom>
          <a:solidFill>
            <a:srgbClr val="6FA8DC"/>
          </a:solidFill>
          <a:ln>
            <a:noFill/>
          </a:ln>
        </p:spPr>
        <p:txBody>
          <a:bodyPr anchorCtr="0" anchor="ctr" bIns="122175" lIns="122175" spcFirstLastPara="1" rIns="122175" wrap="square" tIns="122175">
            <a:noAutofit/>
          </a:bodyPr>
          <a:lstStyle/>
          <a:p>
            <a:pPr indent="0" lvl="0" marL="0" rtl="0" algn="ctr">
              <a:lnSpc>
                <a:spcPct val="115000"/>
              </a:lnSpc>
              <a:spcBef>
                <a:spcPts val="0"/>
              </a:spcBef>
              <a:spcAft>
                <a:spcPts val="0"/>
              </a:spcAft>
              <a:buNone/>
            </a:pPr>
            <a:r>
              <a:rPr b="1" lang="en" sz="3100">
                <a:solidFill>
                  <a:srgbClr val="FFFFFF"/>
                </a:solidFill>
                <a:latin typeface="Proxima Nova"/>
                <a:ea typeface="Proxima Nova"/>
                <a:cs typeface="Proxima Nova"/>
                <a:sym typeface="Proxima Nova"/>
              </a:rPr>
              <a:t>POST-PROVISIONING CALLBACK	</a:t>
            </a:r>
            <a:endParaRPr sz="1800">
              <a:solidFill>
                <a:srgbClr val="FFFFFF"/>
              </a:solidFill>
              <a:latin typeface="Proxima Nova"/>
              <a:ea typeface="Proxima Nova"/>
              <a:cs typeface="Proxima Nova"/>
              <a:sym typeface="Proxima Nova"/>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11" name="Shape 2611"/>
        <p:cNvGrpSpPr/>
        <p:nvPr/>
      </p:nvGrpSpPr>
      <p:grpSpPr>
        <a:xfrm>
          <a:off x="0" y="0"/>
          <a:ext cx="0" cy="0"/>
          <a:chOff x="0" y="0"/>
          <a:chExt cx="0" cy="0"/>
        </a:xfrm>
      </p:grpSpPr>
      <p:pic>
        <p:nvPicPr>
          <p:cNvPr id="2612" name="Google Shape;2612;p211"/>
          <p:cNvPicPr preferRelativeResize="0"/>
          <p:nvPr/>
        </p:nvPicPr>
        <p:blipFill>
          <a:blip r:embed="rId3">
            <a:alphaModFix/>
          </a:blip>
          <a:stretch>
            <a:fillRect/>
          </a:stretch>
        </p:blipFill>
        <p:spPr>
          <a:xfrm>
            <a:off x="0" y="0"/>
            <a:ext cx="10970054" cy="6170656"/>
          </a:xfrm>
          <a:prstGeom prst="rect">
            <a:avLst/>
          </a:prstGeom>
          <a:noFill/>
          <a:ln>
            <a:noFill/>
          </a:ln>
        </p:spPr>
      </p:pic>
      <p:sp>
        <p:nvSpPr>
          <p:cNvPr id="2613" name="Google Shape;2613;p211"/>
          <p:cNvSpPr txBox="1"/>
          <p:nvPr/>
        </p:nvSpPr>
        <p:spPr>
          <a:xfrm>
            <a:off x="1580738" y="4591400"/>
            <a:ext cx="9632700" cy="926700"/>
          </a:xfrm>
          <a:prstGeom prst="rect">
            <a:avLst/>
          </a:prstGeom>
          <a:solidFill>
            <a:srgbClr val="6FA8DC"/>
          </a:solidFill>
          <a:ln>
            <a:noFill/>
          </a:ln>
        </p:spPr>
        <p:txBody>
          <a:bodyPr anchorCtr="0" anchor="ctr" bIns="122175" lIns="122175" spcFirstLastPara="1" rIns="122175" wrap="square" tIns="122175">
            <a:noAutofit/>
          </a:bodyPr>
          <a:lstStyle/>
          <a:p>
            <a:pPr indent="0" lvl="0" marL="0" rtl="0" algn="ctr">
              <a:lnSpc>
                <a:spcPct val="115000"/>
              </a:lnSpc>
              <a:spcBef>
                <a:spcPts val="0"/>
              </a:spcBef>
              <a:spcAft>
                <a:spcPts val="0"/>
              </a:spcAft>
              <a:buNone/>
            </a:pPr>
            <a:r>
              <a:rPr b="1" lang="en" sz="3100">
                <a:solidFill>
                  <a:srgbClr val="FFFFFF"/>
                </a:solidFill>
                <a:latin typeface="Proxima Nova"/>
                <a:ea typeface="Proxima Nova"/>
                <a:cs typeface="Proxima Nova"/>
                <a:sym typeface="Proxima Nova"/>
              </a:rPr>
              <a:t>POST-PROVISIONING CALLBACK	</a:t>
            </a:r>
            <a:endParaRPr sz="1800">
              <a:solidFill>
                <a:srgbClr val="FFFFFF"/>
              </a:solidFill>
              <a:latin typeface="Proxima Nova"/>
              <a:ea typeface="Proxima Nova"/>
              <a:cs typeface="Proxima Nova"/>
              <a:sym typeface="Proxima Nova"/>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17" name="Shape 2617"/>
        <p:cNvGrpSpPr/>
        <p:nvPr/>
      </p:nvGrpSpPr>
      <p:grpSpPr>
        <a:xfrm>
          <a:off x="0" y="0"/>
          <a:ext cx="0" cy="0"/>
          <a:chOff x="0" y="0"/>
          <a:chExt cx="0" cy="0"/>
        </a:xfrm>
      </p:grpSpPr>
      <p:pic>
        <p:nvPicPr>
          <p:cNvPr id="2618" name="Google Shape;2618;p212"/>
          <p:cNvPicPr preferRelativeResize="0"/>
          <p:nvPr/>
        </p:nvPicPr>
        <p:blipFill>
          <a:blip r:embed="rId3">
            <a:alphaModFix/>
          </a:blip>
          <a:stretch>
            <a:fillRect/>
          </a:stretch>
        </p:blipFill>
        <p:spPr>
          <a:xfrm>
            <a:off x="0" y="0"/>
            <a:ext cx="10970055" cy="6188095"/>
          </a:xfrm>
          <a:prstGeom prst="rect">
            <a:avLst/>
          </a:prstGeom>
          <a:noFill/>
          <a:ln>
            <a:noFill/>
          </a:ln>
        </p:spPr>
      </p:pic>
      <p:sp>
        <p:nvSpPr>
          <p:cNvPr id="2619" name="Google Shape;2619;p212"/>
          <p:cNvSpPr txBox="1"/>
          <p:nvPr/>
        </p:nvSpPr>
        <p:spPr>
          <a:xfrm>
            <a:off x="1580738" y="4591400"/>
            <a:ext cx="9632700" cy="926700"/>
          </a:xfrm>
          <a:prstGeom prst="rect">
            <a:avLst/>
          </a:prstGeom>
          <a:solidFill>
            <a:srgbClr val="6FA8DC"/>
          </a:solidFill>
          <a:ln>
            <a:noFill/>
          </a:ln>
        </p:spPr>
        <p:txBody>
          <a:bodyPr anchorCtr="0" anchor="ctr" bIns="122175" lIns="122175" spcFirstLastPara="1" rIns="122175" wrap="square" tIns="122175">
            <a:noAutofit/>
          </a:bodyPr>
          <a:lstStyle/>
          <a:p>
            <a:pPr indent="0" lvl="0" marL="0" rtl="0" algn="ctr">
              <a:lnSpc>
                <a:spcPct val="115000"/>
              </a:lnSpc>
              <a:spcBef>
                <a:spcPts val="0"/>
              </a:spcBef>
              <a:spcAft>
                <a:spcPts val="0"/>
              </a:spcAft>
              <a:buNone/>
            </a:pPr>
            <a:r>
              <a:rPr b="1" lang="en" sz="3100">
                <a:solidFill>
                  <a:srgbClr val="FFFFFF"/>
                </a:solidFill>
                <a:latin typeface="Proxima Nova"/>
                <a:ea typeface="Proxima Nova"/>
                <a:cs typeface="Proxima Nova"/>
                <a:sym typeface="Proxima Nova"/>
              </a:rPr>
              <a:t>POST-PROVISIONING CALLBACK	</a:t>
            </a:r>
            <a:endParaRPr sz="1800">
              <a:solidFill>
                <a:srgbClr val="FFFFFF"/>
              </a:solidFill>
              <a:latin typeface="Proxima Nova"/>
              <a:ea typeface="Proxima Nova"/>
              <a:cs typeface="Proxima Nova"/>
              <a:sym typeface="Proxima Nova"/>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35" name="Shape 1135"/>
        <p:cNvGrpSpPr/>
        <p:nvPr/>
      </p:nvGrpSpPr>
      <p:grpSpPr>
        <a:xfrm>
          <a:off x="0" y="0"/>
          <a:ext cx="0" cy="0"/>
          <a:chOff x="0" y="0"/>
          <a:chExt cx="0" cy="0"/>
        </a:xfrm>
      </p:grpSpPr>
      <p:pic>
        <p:nvPicPr>
          <p:cNvPr id="1136" name="Google Shape;1136;p132"/>
          <p:cNvPicPr preferRelativeResize="0"/>
          <p:nvPr/>
        </p:nvPicPr>
        <p:blipFill>
          <a:blip r:embed="rId3">
            <a:alphaModFix/>
          </a:blip>
          <a:stretch>
            <a:fillRect/>
          </a:stretch>
        </p:blipFill>
        <p:spPr>
          <a:xfrm>
            <a:off x="0" y="1861950"/>
            <a:ext cx="12188947" cy="3388150"/>
          </a:xfrm>
          <a:prstGeom prst="rect">
            <a:avLst/>
          </a:prstGeom>
          <a:noFill/>
          <a:ln>
            <a:noFill/>
          </a:ln>
        </p:spPr>
      </p:pic>
      <p:pic>
        <p:nvPicPr>
          <p:cNvPr id="1137" name="Google Shape;1137;p132"/>
          <p:cNvPicPr preferRelativeResize="0"/>
          <p:nvPr/>
        </p:nvPicPr>
        <p:blipFill rotWithShape="1">
          <a:blip r:embed="rId4">
            <a:alphaModFix/>
          </a:blip>
          <a:srcRect b="0" l="0" r="0" t="0"/>
          <a:stretch/>
        </p:blipFill>
        <p:spPr>
          <a:xfrm>
            <a:off x="992518" y="1589625"/>
            <a:ext cx="4115902" cy="4061595"/>
          </a:xfrm>
          <a:prstGeom prst="rect">
            <a:avLst/>
          </a:prstGeom>
          <a:noFill/>
          <a:ln>
            <a:noFill/>
          </a:ln>
        </p:spPr>
      </p:pic>
      <p:pic>
        <p:nvPicPr>
          <p:cNvPr id="1138" name="Google Shape;1138;p132"/>
          <p:cNvPicPr preferRelativeResize="0"/>
          <p:nvPr/>
        </p:nvPicPr>
        <p:blipFill>
          <a:blip r:embed="rId5">
            <a:alphaModFix/>
          </a:blip>
          <a:stretch>
            <a:fillRect/>
          </a:stretch>
        </p:blipFill>
        <p:spPr>
          <a:xfrm>
            <a:off x="6146962" y="2673003"/>
            <a:ext cx="5077371" cy="1838061"/>
          </a:xfrm>
          <a:prstGeom prst="rect">
            <a:avLst/>
          </a:prstGeom>
          <a:noFill/>
          <a:ln>
            <a:noFill/>
          </a:ln>
        </p:spPr>
      </p:pic>
      <p:sp>
        <p:nvSpPr>
          <p:cNvPr id="1139" name="Google Shape;1139;p132"/>
          <p:cNvSpPr txBox="1"/>
          <p:nvPr>
            <p:ph idx="1" type="subTitle"/>
          </p:nvPr>
        </p:nvSpPr>
        <p:spPr>
          <a:xfrm>
            <a:off x="447663" y="55441"/>
            <a:ext cx="5147700" cy="816300"/>
          </a:xfrm>
          <a:prstGeom prst="rect">
            <a:avLst/>
          </a:prstGeom>
        </p:spPr>
        <p:txBody>
          <a:bodyPr anchorCtr="0" anchor="ctr" bIns="91650" lIns="439925" spcFirstLastPara="1" rIns="91650" wrap="square" tIns="91650">
            <a:noAutofit/>
          </a:bodyPr>
          <a:lstStyle/>
          <a:p>
            <a:pPr indent="0" lvl="0" marL="0" rtl="0" algn="l">
              <a:spcBef>
                <a:spcPts val="0"/>
              </a:spcBef>
              <a:spcAft>
                <a:spcPts val="0"/>
              </a:spcAft>
              <a:buClr>
                <a:schemeClr val="dk1"/>
              </a:buClr>
              <a:buSzPts val="1100"/>
              <a:buFont typeface="Arial"/>
              <a:buNone/>
            </a:pPr>
            <a:r>
              <a:rPr lang="en"/>
              <a:t>Red Hat Satellite</a:t>
            </a:r>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23" name="Shape 2623"/>
        <p:cNvGrpSpPr/>
        <p:nvPr/>
      </p:nvGrpSpPr>
      <p:grpSpPr>
        <a:xfrm>
          <a:off x="0" y="0"/>
          <a:ext cx="0" cy="0"/>
          <a:chOff x="0" y="0"/>
          <a:chExt cx="0" cy="0"/>
        </a:xfrm>
      </p:grpSpPr>
      <p:pic>
        <p:nvPicPr>
          <p:cNvPr id="2624" name="Google Shape;2624;p213"/>
          <p:cNvPicPr preferRelativeResize="0"/>
          <p:nvPr/>
        </p:nvPicPr>
        <p:blipFill>
          <a:blip r:embed="rId3">
            <a:alphaModFix/>
          </a:blip>
          <a:stretch>
            <a:fillRect/>
          </a:stretch>
        </p:blipFill>
        <p:spPr>
          <a:xfrm>
            <a:off x="-490044" y="0"/>
            <a:ext cx="11411095" cy="6536226"/>
          </a:xfrm>
          <a:prstGeom prst="rect">
            <a:avLst/>
          </a:prstGeom>
          <a:noFill/>
          <a:ln>
            <a:noFill/>
          </a:ln>
        </p:spPr>
      </p:pic>
      <p:sp>
        <p:nvSpPr>
          <p:cNvPr id="2625" name="Google Shape;2625;p213"/>
          <p:cNvSpPr txBox="1"/>
          <p:nvPr/>
        </p:nvSpPr>
        <p:spPr>
          <a:xfrm>
            <a:off x="1580738" y="4591400"/>
            <a:ext cx="9632700" cy="926700"/>
          </a:xfrm>
          <a:prstGeom prst="rect">
            <a:avLst/>
          </a:prstGeom>
          <a:solidFill>
            <a:srgbClr val="6FA8DC"/>
          </a:solidFill>
          <a:ln>
            <a:noFill/>
          </a:ln>
        </p:spPr>
        <p:txBody>
          <a:bodyPr anchorCtr="0" anchor="ctr" bIns="122175" lIns="122175" spcFirstLastPara="1" rIns="122175" wrap="square" tIns="122175">
            <a:noAutofit/>
          </a:bodyPr>
          <a:lstStyle/>
          <a:p>
            <a:pPr indent="0" lvl="0" marL="0" rtl="0" algn="ctr">
              <a:lnSpc>
                <a:spcPct val="115000"/>
              </a:lnSpc>
              <a:spcBef>
                <a:spcPts val="0"/>
              </a:spcBef>
              <a:spcAft>
                <a:spcPts val="0"/>
              </a:spcAft>
              <a:buNone/>
            </a:pPr>
            <a:r>
              <a:rPr b="1" lang="en" sz="3100">
                <a:solidFill>
                  <a:srgbClr val="FFFFFF"/>
                </a:solidFill>
                <a:latin typeface="Proxima Nova"/>
                <a:ea typeface="Proxima Nova"/>
                <a:cs typeface="Proxima Nova"/>
                <a:sym typeface="Proxima Nova"/>
              </a:rPr>
              <a:t>POST-PROVISIONING CALLBACK	</a:t>
            </a:r>
            <a:endParaRPr sz="1800">
              <a:solidFill>
                <a:srgbClr val="FFFFFF"/>
              </a:solidFill>
              <a:latin typeface="Proxima Nova"/>
              <a:ea typeface="Proxima Nova"/>
              <a:cs typeface="Proxima Nova"/>
              <a:sym typeface="Proxima Nova"/>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29" name="Shape 2629"/>
        <p:cNvGrpSpPr/>
        <p:nvPr/>
      </p:nvGrpSpPr>
      <p:grpSpPr>
        <a:xfrm>
          <a:off x="0" y="0"/>
          <a:ext cx="0" cy="0"/>
          <a:chOff x="0" y="0"/>
          <a:chExt cx="0" cy="0"/>
        </a:xfrm>
      </p:grpSpPr>
      <p:sp>
        <p:nvSpPr>
          <p:cNvPr id="2630" name="Google Shape;2630;p214"/>
          <p:cNvSpPr txBox="1"/>
          <p:nvPr/>
        </p:nvSpPr>
        <p:spPr>
          <a:xfrm>
            <a:off x="1580738" y="4591400"/>
            <a:ext cx="9632700" cy="926700"/>
          </a:xfrm>
          <a:prstGeom prst="rect">
            <a:avLst/>
          </a:prstGeom>
          <a:solidFill>
            <a:srgbClr val="6FA8DC"/>
          </a:solidFill>
          <a:ln>
            <a:noFill/>
          </a:ln>
        </p:spPr>
        <p:txBody>
          <a:bodyPr anchorCtr="0" anchor="ctr" bIns="122175" lIns="122175" spcFirstLastPara="1" rIns="122175" wrap="square" tIns="122175">
            <a:noAutofit/>
          </a:bodyPr>
          <a:lstStyle/>
          <a:p>
            <a:pPr indent="0" lvl="0" marL="0" rtl="0" algn="ctr">
              <a:lnSpc>
                <a:spcPct val="115000"/>
              </a:lnSpc>
              <a:spcBef>
                <a:spcPts val="0"/>
              </a:spcBef>
              <a:spcAft>
                <a:spcPts val="0"/>
              </a:spcAft>
              <a:buNone/>
            </a:pPr>
            <a:r>
              <a:rPr b="1" lang="en" sz="3100">
                <a:solidFill>
                  <a:srgbClr val="FFFFFF"/>
                </a:solidFill>
                <a:latin typeface="Proxima Nova"/>
                <a:ea typeface="Proxima Nova"/>
                <a:cs typeface="Proxima Nova"/>
                <a:sym typeface="Proxima Nova"/>
              </a:rPr>
              <a:t>POST-PROVISIONING CALLBACK	</a:t>
            </a:r>
            <a:endParaRPr sz="1800">
              <a:solidFill>
                <a:srgbClr val="FFFFFF"/>
              </a:solidFill>
              <a:latin typeface="Proxima Nova"/>
              <a:ea typeface="Proxima Nova"/>
              <a:cs typeface="Proxima Nova"/>
              <a:sym typeface="Proxima Nova"/>
            </a:endParaRPr>
          </a:p>
        </p:txBody>
      </p:sp>
      <p:pic>
        <p:nvPicPr>
          <p:cNvPr id="2631" name="Google Shape;2631;p214"/>
          <p:cNvPicPr preferRelativeResize="0"/>
          <p:nvPr/>
        </p:nvPicPr>
        <p:blipFill>
          <a:blip r:embed="rId3">
            <a:alphaModFix/>
          </a:blip>
          <a:stretch>
            <a:fillRect/>
          </a:stretch>
        </p:blipFill>
        <p:spPr>
          <a:xfrm>
            <a:off x="0" y="609600"/>
            <a:ext cx="10970055" cy="3490475"/>
          </a:xfrm>
          <a:prstGeom prst="rect">
            <a:avLst/>
          </a:prstGeom>
          <a:noFill/>
          <a:ln>
            <a:noFill/>
          </a:ln>
        </p:spPr>
      </p:pic>
      <p:sp>
        <p:nvSpPr>
          <p:cNvPr id="2632" name="Google Shape;2632;p214"/>
          <p:cNvSpPr txBox="1"/>
          <p:nvPr/>
        </p:nvSpPr>
        <p:spPr>
          <a:xfrm>
            <a:off x="1244255" y="3020633"/>
            <a:ext cx="3836400" cy="246600"/>
          </a:xfrm>
          <a:prstGeom prst="rect">
            <a:avLst/>
          </a:prstGeom>
          <a:noFill/>
          <a:ln cap="flat" cmpd="sng" w="28575">
            <a:solidFill>
              <a:srgbClr val="FFFF00"/>
            </a:solidFill>
            <a:prstDash val="solid"/>
            <a:round/>
            <a:headEnd len="sm" w="sm" type="none"/>
            <a:tailEnd len="sm" w="sm" type="none"/>
          </a:ln>
        </p:spPr>
        <p:txBody>
          <a:bodyPr anchorCtr="0" anchor="t" bIns="122175" lIns="122175" spcFirstLastPara="1" rIns="122175" wrap="square" tIns="122175">
            <a:noAutofit/>
          </a:bodyPr>
          <a:lstStyle/>
          <a:p>
            <a:pPr indent="0" lvl="0" marL="0" rtl="0" algn="l">
              <a:spcBef>
                <a:spcPts val="0"/>
              </a:spcBef>
              <a:spcAft>
                <a:spcPts val="0"/>
              </a:spcAft>
              <a:buNone/>
            </a:pPr>
            <a:r>
              <a:t/>
            </a:r>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36" name="Shape 2636"/>
        <p:cNvGrpSpPr/>
        <p:nvPr/>
      </p:nvGrpSpPr>
      <p:grpSpPr>
        <a:xfrm>
          <a:off x="0" y="0"/>
          <a:ext cx="0" cy="0"/>
          <a:chOff x="0" y="0"/>
          <a:chExt cx="0" cy="0"/>
        </a:xfrm>
      </p:grpSpPr>
      <p:pic>
        <p:nvPicPr>
          <p:cNvPr id="2637" name="Google Shape;2637;p215"/>
          <p:cNvPicPr preferRelativeResize="0"/>
          <p:nvPr/>
        </p:nvPicPr>
        <p:blipFill>
          <a:blip r:embed="rId3">
            <a:alphaModFix/>
          </a:blip>
          <a:stretch>
            <a:fillRect/>
          </a:stretch>
        </p:blipFill>
        <p:spPr>
          <a:xfrm>
            <a:off x="0" y="0"/>
            <a:ext cx="10970045" cy="6170656"/>
          </a:xfrm>
          <a:prstGeom prst="rect">
            <a:avLst/>
          </a:prstGeom>
          <a:noFill/>
          <a:ln>
            <a:noFill/>
          </a:ln>
        </p:spPr>
      </p:pic>
      <p:sp>
        <p:nvSpPr>
          <p:cNvPr id="2638" name="Google Shape;2638;p215"/>
          <p:cNvSpPr txBox="1"/>
          <p:nvPr/>
        </p:nvSpPr>
        <p:spPr>
          <a:xfrm>
            <a:off x="1580738" y="4591400"/>
            <a:ext cx="9632700" cy="926700"/>
          </a:xfrm>
          <a:prstGeom prst="rect">
            <a:avLst/>
          </a:prstGeom>
          <a:solidFill>
            <a:srgbClr val="6FA8DC"/>
          </a:solidFill>
          <a:ln>
            <a:noFill/>
          </a:ln>
        </p:spPr>
        <p:txBody>
          <a:bodyPr anchorCtr="0" anchor="ctr" bIns="122175" lIns="122175" spcFirstLastPara="1" rIns="122175" wrap="square" tIns="122175">
            <a:noAutofit/>
          </a:bodyPr>
          <a:lstStyle/>
          <a:p>
            <a:pPr indent="0" lvl="0" marL="0" rtl="0" algn="ctr">
              <a:lnSpc>
                <a:spcPct val="115000"/>
              </a:lnSpc>
              <a:spcBef>
                <a:spcPts val="0"/>
              </a:spcBef>
              <a:spcAft>
                <a:spcPts val="0"/>
              </a:spcAft>
              <a:buNone/>
            </a:pPr>
            <a:r>
              <a:rPr b="1" lang="en" sz="3100">
                <a:solidFill>
                  <a:srgbClr val="FFFFFF"/>
                </a:solidFill>
                <a:latin typeface="Proxima Nova"/>
                <a:ea typeface="Proxima Nova"/>
                <a:cs typeface="Proxima Nova"/>
                <a:sym typeface="Proxima Nova"/>
              </a:rPr>
              <a:t>POST-PROVISIONING CALLBACK	</a:t>
            </a:r>
            <a:endParaRPr sz="1800">
              <a:solidFill>
                <a:srgbClr val="FFFFFF"/>
              </a:solidFill>
              <a:latin typeface="Proxima Nova"/>
              <a:ea typeface="Proxima Nova"/>
              <a:cs typeface="Proxima Nova"/>
              <a:sym typeface="Proxima Nova"/>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42" name="Shape 2642"/>
        <p:cNvGrpSpPr/>
        <p:nvPr/>
      </p:nvGrpSpPr>
      <p:grpSpPr>
        <a:xfrm>
          <a:off x="0" y="0"/>
          <a:ext cx="0" cy="0"/>
          <a:chOff x="0" y="0"/>
          <a:chExt cx="0" cy="0"/>
        </a:xfrm>
      </p:grpSpPr>
      <p:sp>
        <p:nvSpPr>
          <p:cNvPr id="2643" name="Google Shape;2643;p216"/>
          <p:cNvSpPr txBox="1"/>
          <p:nvPr/>
        </p:nvSpPr>
        <p:spPr>
          <a:xfrm>
            <a:off x="1580738" y="4591400"/>
            <a:ext cx="9632700" cy="926700"/>
          </a:xfrm>
          <a:prstGeom prst="rect">
            <a:avLst/>
          </a:prstGeom>
          <a:solidFill>
            <a:srgbClr val="6FA8DC"/>
          </a:solidFill>
          <a:ln>
            <a:noFill/>
          </a:ln>
        </p:spPr>
        <p:txBody>
          <a:bodyPr anchorCtr="0" anchor="ctr" bIns="122175" lIns="122175" spcFirstLastPara="1" rIns="122175" wrap="square" tIns="122175">
            <a:noAutofit/>
          </a:bodyPr>
          <a:lstStyle/>
          <a:p>
            <a:pPr indent="0" lvl="0" marL="0" rtl="0" algn="ctr">
              <a:lnSpc>
                <a:spcPct val="115000"/>
              </a:lnSpc>
              <a:spcBef>
                <a:spcPts val="0"/>
              </a:spcBef>
              <a:spcAft>
                <a:spcPts val="0"/>
              </a:spcAft>
              <a:buNone/>
            </a:pPr>
            <a:r>
              <a:rPr b="1" lang="en" sz="3100">
                <a:solidFill>
                  <a:srgbClr val="FFFFFF"/>
                </a:solidFill>
                <a:latin typeface="Proxima Nova"/>
                <a:ea typeface="Proxima Nova"/>
                <a:cs typeface="Proxima Nova"/>
                <a:sym typeface="Proxima Nova"/>
              </a:rPr>
              <a:t>POST-PROVISIONING CALLBACK	</a:t>
            </a:r>
            <a:endParaRPr sz="1800">
              <a:solidFill>
                <a:srgbClr val="FFFFFF"/>
              </a:solidFill>
              <a:latin typeface="Proxima Nova"/>
              <a:ea typeface="Proxima Nova"/>
              <a:cs typeface="Proxima Nova"/>
              <a:sym typeface="Proxima Nova"/>
            </a:endParaRPr>
          </a:p>
        </p:txBody>
      </p:sp>
      <p:pic>
        <p:nvPicPr>
          <p:cNvPr id="2644" name="Google Shape;2644;p216"/>
          <p:cNvPicPr preferRelativeResize="0"/>
          <p:nvPr/>
        </p:nvPicPr>
        <p:blipFill>
          <a:blip r:embed="rId3">
            <a:alphaModFix/>
          </a:blip>
          <a:stretch>
            <a:fillRect/>
          </a:stretch>
        </p:blipFill>
        <p:spPr>
          <a:xfrm>
            <a:off x="0" y="203200"/>
            <a:ext cx="12188952" cy="4184999"/>
          </a:xfrm>
          <a:prstGeom prst="rect">
            <a:avLst/>
          </a:prstGeom>
          <a:noFill/>
          <a:ln>
            <a:noFill/>
          </a:ln>
        </p:spPr>
      </p:pic>
      <p:sp>
        <p:nvSpPr>
          <p:cNvPr id="2645" name="Google Shape;2645;p216"/>
          <p:cNvSpPr txBox="1"/>
          <p:nvPr/>
        </p:nvSpPr>
        <p:spPr>
          <a:xfrm>
            <a:off x="0" y="2839133"/>
            <a:ext cx="12189000" cy="194400"/>
          </a:xfrm>
          <a:prstGeom prst="rect">
            <a:avLst/>
          </a:prstGeom>
          <a:noFill/>
          <a:ln cap="flat" cmpd="sng" w="28575">
            <a:solidFill>
              <a:srgbClr val="FFFF00"/>
            </a:solidFill>
            <a:prstDash val="solid"/>
            <a:round/>
            <a:headEnd len="sm" w="sm" type="none"/>
            <a:tailEnd len="sm" w="sm" type="none"/>
          </a:ln>
        </p:spPr>
        <p:txBody>
          <a:bodyPr anchorCtr="0" anchor="t" bIns="122175" lIns="122175" spcFirstLastPara="1" rIns="122175" wrap="square" tIns="122175">
            <a:noAutofit/>
          </a:bodyPr>
          <a:lstStyle/>
          <a:p>
            <a:pPr indent="0" lvl="0" marL="0" rtl="0" algn="l">
              <a:spcBef>
                <a:spcPts val="0"/>
              </a:spcBef>
              <a:spcAft>
                <a:spcPts val="0"/>
              </a:spcAft>
              <a:buNone/>
            </a:pPr>
            <a:r>
              <a:t/>
            </a:r>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49" name="Shape 2649"/>
        <p:cNvGrpSpPr/>
        <p:nvPr/>
      </p:nvGrpSpPr>
      <p:grpSpPr>
        <a:xfrm>
          <a:off x="0" y="0"/>
          <a:ext cx="0" cy="0"/>
          <a:chOff x="0" y="0"/>
          <a:chExt cx="0" cy="0"/>
        </a:xfrm>
      </p:grpSpPr>
      <p:sp>
        <p:nvSpPr>
          <p:cNvPr id="2650" name="Google Shape;2650;p217"/>
          <p:cNvSpPr txBox="1"/>
          <p:nvPr/>
        </p:nvSpPr>
        <p:spPr>
          <a:xfrm>
            <a:off x="1580738" y="4591400"/>
            <a:ext cx="9632700" cy="926700"/>
          </a:xfrm>
          <a:prstGeom prst="rect">
            <a:avLst/>
          </a:prstGeom>
          <a:solidFill>
            <a:srgbClr val="6FA8DC"/>
          </a:solidFill>
          <a:ln>
            <a:noFill/>
          </a:ln>
        </p:spPr>
        <p:txBody>
          <a:bodyPr anchorCtr="0" anchor="ctr" bIns="122175" lIns="122175" spcFirstLastPara="1" rIns="122175" wrap="square" tIns="122175">
            <a:noAutofit/>
          </a:bodyPr>
          <a:lstStyle/>
          <a:p>
            <a:pPr indent="0" lvl="0" marL="0" rtl="0" algn="ctr">
              <a:lnSpc>
                <a:spcPct val="115000"/>
              </a:lnSpc>
              <a:spcBef>
                <a:spcPts val="0"/>
              </a:spcBef>
              <a:spcAft>
                <a:spcPts val="0"/>
              </a:spcAft>
              <a:buNone/>
            </a:pPr>
            <a:r>
              <a:rPr b="1" lang="en" sz="3100">
                <a:solidFill>
                  <a:srgbClr val="FFFFFF"/>
                </a:solidFill>
                <a:latin typeface="Proxima Nova"/>
                <a:ea typeface="Proxima Nova"/>
                <a:cs typeface="Proxima Nova"/>
                <a:sym typeface="Proxima Nova"/>
              </a:rPr>
              <a:t>POST-PROVISIONING CALLBACK	</a:t>
            </a:r>
            <a:endParaRPr sz="1800">
              <a:solidFill>
                <a:srgbClr val="FFFFFF"/>
              </a:solidFill>
              <a:latin typeface="Proxima Nova"/>
              <a:ea typeface="Proxima Nova"/>
              <a:cs typeface="Proxima Nova"/>
              <a:sym typeface="Proxima Nova"/>
            </a:endParaRPr>
          </a:p>
        </p:txBody>
      </p:sp>
      <p:pic>
        <p:nvPicPr>
          <p:cNvPr id="2651" name="Google Shape;2651;p217"/>
          <p:cNvPicPr preferRelativeResize="0"/>
          <p:nvPr/>
        </p:nvPicPr>
        <p:blipFill>
          <a:blip r:embed="rId3">
            <a:alphaModFix/>
          </a:blip>
          <a:stretch>
            <a:fillRect/>
          </a:stretch>
        </p:blipFill>
        <p:spPr>
          <a:xfrm>
            <a:off x="-100" y="124000"/>
            <a:ext cx="10970056" cy="4263132"/>
          </a:xfrm>
          <a:prstGeom prst="rect">
            <a:avLst/>
          </a:prstGeom>
          <a:noFill/>
          <a:ln>
            <a:noFill/>
          </a:ln>
        </p:spPr>
      </p:pic>
      <p:sp>
        <p:nvSpPr>
          <p:cNvPr id="2652" name="Google Shape;2652;p217"/>
          <p:cNvSpPr txBox="1"/>
          <p:nvPr/>
        </p:nvSpPr>
        <p:spPr>
          <a:xfrm>
            <a:off x="686928" y="2231933"/>
            <a:ext cx="10941300" cy="1944900"/>
          </a:xfrm>
          <a:prstGeom prst="rect">
            <a:avLst/>
          </a:prstGeom>
          <a:solidFill>
            <a:srgbClr val="000000"/>
          </a:solidFill>
          <a:ln cap="flat" cmpd="sng" w="38100">
            <a:solidFill>
              <a:srgbClr val="FFFF00"/>
            </a:solidFill>
            <a:prstDash val="solid"/>
            <a:round/>
            <a:headEnd len="sm" w="sm" type="none"/>
            <a:tailEnd len="sm" w="sm" type="none"/>
          </a:ln>
        </p:spPr>
        <p:txBody>
          <a:bodyPr anchorCtr="0" anchor="t" bIns="122175" lIns="122175" spcFirstLastPara="1" rIns="122175" wrap="square" tIns="122175">
            <a:noAutofit/>
          </a:bodyPr>
          <a:lstStyle/>
          <a:p>
            <a:pPr indent="0" lvl="0" marL="0" rtl="0" algn="l">
              <a:spcBef>
                <a:spcPts val="0"/>
              </a:spcBef>
              <a:spcAft>
                <a:spcPts val="0"/>
              </a:spcAft>
              <a:buClr>
                <a:schemeClr val="dk1"/>
              </a:buClr>
              <a:buSzPts val="1600"/>
              <a:buFont typeface="Arial"/>
              <a:buNone/>
            </a:pPr>
            <a:r>
              <a:rPr lang="en" sz="1800">
                <a:solidFill>
                  <a:srgbClr val="FFFFFF"/>
                </a:solidFill>
                <a:latin typeface="Courier New"/>
                <a:ea typeface="Courier New"/>
                <a:cs typeface="Courier New"/>
                <a:sym typeface="Courier New"/>
              </a:rPr>
              <a:t>ExecStart=/usr/bin/curl -k -s --data "host_config_key=&lt;%= host_param('ansible_host_config_key') -%&gt;" https://&lt;%= host_param('ansible_tower_fqdn') -%&gt;/api/v2/job_templates/&lt;%= host_param('ansible_job_template_id') -%&gt;/callback/</a:t>
            </a:r>
            <a:endParaRPr sz="1800">
              <a:solidFill>
                <a:srgbClr val="FFFFFF"/>
              </a:solidFill>
              <a:latin typeface="Courier New"/>
              <a:ea typeface="Courier New"/>
              <a:cs typeface="Courier New"/>
              <a:sym typeface="Courier New"/>
            </a:endParaRPr>
          </a:p>
          <a:p>
            <a:pPr indent="0" lvl="0" marL="0" rtl="0" algn="l">
              <a:spcBef>
                <a:spcPts val="0"/>
              </a:spcBef>
              <a:spcAft>
                <a:spcPts val="0"/>
              </a:spcAft>
              <a:buClr>
                <a:schemeClr val="dk1"/>
              </a:buClr>
              <a:buSzPts val="1600"/>
              <a:buFont typeface="Arial"/>
              <a:buNone/>
            </a:pPr>
            <a:r>
              <a:t/>
            </a:r>
            <a:endParaRPr sz="1800"/>
          </a:p>
          <a:p>
            <a:pPr indent="0" lvl="0" marL="0" rtl="0" algn="l">
              <a:spcBef>
                <a:spcPts val="0"/>
              </a:spcBef>
              <a:spcAft>
                <a:spcPts val="0"/>
              </a:spcAft>
              <a:buNone/>
            </a:pPr>
            <a:r>
              <a:t/>
            </a:r>
            <a:endParaRPr sz="1800"/>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56" name="Shape 2656"/>
        <p:cNvGrpSpPr/>
        <p:nvPr/>
      </p:nvGrpSpPr>
      <p:grpSpPr>
        <a:xfrm>
          <a:off x="0" y="0"/>
          <a:ext cx="0" cy="0"/>
          <a:chOff x="0" y="0"/>
          <a:chExt cx="0" cy="0"/>
        </a:xfrm>
      </p:grpSpPr>
      <p:sp>
        <p:nvSpPr>
          <p:cNvPr id="2657" name="Google Shape;2657;p218"/>
          <p:cNvSpPr txBox="1"/>
          <p:nvPr/>
        </p:nvSpPr>
        <p:spPr>
          <a:xfrm>
            <a:off x="948263" y="455533"/>
            <a:ext cx="9757200" cy="873300"/>
          </a:xfrm>
          <a:prstGeom prst="rect">
            <a:avLst/>
          </a:prstGeom>
          <a:noFill/>
          <a:ln>
            <a:noFill/>
          </a:ln>
        </p:spPr>
        <p:txBody>
          <a:bodyPr anchorCtr="0" anchor="t" bIns="122175" lIns="122175" spcFirstLastPara="1" rIns="122175" wrap="square" tIns="122175">
            <a:noAutofit/>
          </a:bodyPr>
          <a:lstStyle/>
          <a:p>
            <a:pPr indent="0" lvl="0" marL="0" rtl="0" algn="l">
              <a:spcBef>
                <a:spcPts val="0"/>
              </a:spcBef>
              <a:spcAft>
                <a:spcPts val="0"/>
              </a:spcAft>
              <a:buNone/>
            </a:pPr>
            <a:r>
              <a:t/>
            </a:r>
            <a:endParaRPr/>
          </a:p>
        </p:txBody>
      </p:sp>
      <p:sp>
        <p:nvSpPr>
          <p:cNvPr id="2658" name="Google Shape;2658;p218"/>
          <p:cNvSpPr txBox="1"/>
          <p:nvPr/>
        </p:nvSpPr>
        <p:spPr>
          <a:xfrm>
            <a:off x="1079297" y="617767"/>
            <a:ext cx="9626100" cy="774000"/>
          </a:xfrm>
          <a:prstGeom prst="rect">
            <a:avLst/>
          </a:prstGeom>
          <a:noFill/>
          <a:ln>
            <a:noFill/>
          </a:ln>
        </p:spPr>
        <p:txBody>
          <a:bodyPr anchorCtr="0" anchor="t" bIns="122175" lIns="122175" spcFirstLastPara="1" rIns="122175" wrap="square" tIns="122175">
            <a:noAutofit/>
          </a:bodyPr>
          <a:lstStyle/>
          <a:p>
            <a:pPr indent="0" lvl="0" marL="0" rtl="0" algn="ctr">
              <a:spcBef>
                <a:spcPts val="0"/>
              </a:spcBef>
              <a:spcAft>
                <a:spcPts val="0"/>
              </a:spcAft>
              <a:buNone/>
            </a:pPr>
            <a:r>
              <a:t/>
            </a:r>
            <a:endParaRPr sz="1800"/>
          </a:p>
        </p:txBody>
      </p:sp>
      <p:sp>
        <p:nvSpPr>
          <p:cNvPr id="2659" name="Google Shape;2659;p218"/>
          <p:cNvSpPr txBox="1"/>
          <p:nvPr/>
        </p:nvSpPr>
        <p:spPr>
          <a:xfrm>
            <a:off x="411764" y="567867"/>
            <a:ext cx="11061300" cy="525000"/>
          </a:xfrm>
          <a:prstGeom prst="rect">
            <a:avLst/>
          </a:prstGeom>
          <a:noFill/>
          <a:ln>
            <a:noFill/>
          </a:ln>
        </p:spPr>
        <p:txBody>
          <a:bodyPr anchorCtr="0" anchor="t" bIns="122175" lIns="122175" spcFirstLastPara="1" rIns="122175" wrap="square" tIns="122175">
            <a:noAutofit/>
          </a:bodyPr>
          <a:lstStyle/>
          <a:p>
            <a:pPr indent="0" lvl="0" marL="0" rtl="0" algn="l">
              <a:spcBef>
                <a:spcPts val="0"/>
              </a:spcBef>
              <a:spcAft>
                <a:spcPts val="0"/>
              </a:spcAft>
              <a:buNone/>
            </a:pPr>
            <a:r>
              <a:t/>
            </a:r>
            <a:endParaRPr/>
          </a:p>
        </p:txBody>
      </p:sp>
      <p:pic>
        <p:nvPicPr>
          <p:cNvPr descr="Asset 18@2x.png" id="2660" name="Google Shape;2660;p218"/>
          <p:cNvPicPr preferRelativeResize="0"/>
          <p:nvPr/>
        </p:nvPicPr>
        <p:blipFill rotWithShape="1">
          <a:blip r:embed="rId3">
            <a:alphaModFix/>
          </a:blip>
          <a:srcRect b="258" l="0" r="0" t="258"/>
          <a:stretch/>
        </p:blipFill>
        <p:spPr>
          <a:xfrm>
            <a:off x="10615927" y="-4800"/>
            <a:ext cx="811327" cy="2125447"/>
          </a:xfrm>
          <a:prstGeom prst="rect">
            <a:avLst/>
          </a:prstGeom>
          <a:noFill/>
          <a:ln>
            <a:noFill/>
          </a:ln>
        </p:spPr>
      </p:pic>
      <p:sp>
        <p:nvSpPr>
          <p:cNvPr id="2661" name="Google Shape;2661;p218"/>
          <p:cNvSpPr txBox="1"/>
          <p:nvPr/>
        </p:nvSpPr>
        <p:spPr>
          <a:xfrm>
            <a:off x="1242422" y="343200"/>
            <a:ext cx="9396900" cy="1116900"/>
          </a:xfrm>
          <a:prstGeom prst="rect">
            <a:avLst/>
          </a:prstGeom>
          <a:noFill/>
          <a:ln>
            <a:noFill/>
          </a:ln>
        </p:spPr>
        <p:txBody>
          <a:bodyPr anchorCtr="0" anchor="t" bIns="122175" lIns="122175" spcFirstLastPara="1" rIns="122175" wrap="square" tIns="122175">
            <a:noAutofit/>
          </a:bodyPr>
          <a:lstStyle/>
          <a:p>
            <a:pPr indent="0" lvl="0" marL="0" rtl="0" algn="ctr">
              <a:spcBef>
                <a:spcPts val="0"/>
              </a:spcBef>
              <a:spcAft>
                <a:spcPts val="0"/>
              </a:spcAft>
              <a:buNone/>
            </a:pPr>
            <a:r>
              <a:rPr b="1" lang="en" sz="3100">
                <a:solidFill>
                  <a:srgbClr val="2B3133"/>
                </a:solidFill>
                <a:latin typeface="Overpass"/>
                <a:ea typeface="Overpass"/>
                <a:cs typeface="Overpass"/>
                <a:sym typeface="Overpass"/>
              </a:rPr>
              <a:t>Satellite /Ansible Integration</a:t>
            </a:r>
            <a:endParaRPr b="1" sz="3100">
              <a:solidFill>
                <a:srgbClr val="2B3133"/>
              </a:solidFill>
              <a:latin typeface="Overpass"/>
              <a:ea typeface="Overpass"/>
              <a:cs typeface="Overpass"/>
              <a:sym typeface="Overpass"/>
            </a:endParaRPr>
          </a:p>
        </p:txBody>
      </p:sp>
      <p:sp>
        <p:nvSpPr>
          <p:cNvPr id="2662" name="Google Shape;2662;p218"/>
          <p:cNvSpPr txBox="1"/>
          <p:nvPr/>
        </p:nvSpPr>
        <p:spPr>
          <a:xfrm>
            <a:off x="1549612" y="1074300"/>
            <a:ext cx="9089700" cy="549300"/>
          </a:xfrm>
          <a:prstGeom prst="rect">
            <a:avLst/>
          </a:prstGeom>
          <a:noFill/>
          <a:ln>
            <a:noFill/>
          </a:ln>
        </p:spPr>
        <p:txBody>
          <a:bodyPr anchorCtr="0" anchor="t" bIns="122175" lIns="122175" spcFirstLastPara="1" rIns="122175" wrap="square" tIns="122175">
            <a:noAutofit/>
          </a:bodyPr>
          <a:lstStyle/>
          <a:p>
            <a:pPr indent="0" lvl="0" marL="0" rtl="0" algn="ctr">
              <a:spcBef>
                <a:spcPts val="0"/>
              </a:spcBef>
              <a:spcAft>
                <a:spcPts val="0"/>
              </a:spcAft>
              <a:buNone/>
            </a:pPr>
            <a:r>
              <a:rPr lang="en" sz="2100">
                <a:solidFill>
                  <a:srgbClr val="009BD7"/>
                </a:solidFill>
                <a:latin typeface="Overpass"/>
                <a:ea typeface="Overpass"/>
                <a:cs typeface="Overpass"/>
                <a:sym typeface="Overpass"/>
              </a:rPr>
              <a:t>Basic Ansible capabilities are now part of Satellite</a:t>
            </a:r>
            <a:endParaRPr sz="2100">
              <a:solidFill>
                <a:srgbClr val="009BD7"/>
              </a:solidFill>
              <a:latin typeface="Overpass"/>
              <a:ea typeface="Overpass"/>
              <a:cs typeface="Overpass"/>
              <a:sym typeface="Overpass"/>
            </a:endParaRPr>
          </a:p>
        </p:txBody>
      </p:sp>
      <p:sp>
        <p:nvSpPr>
          <p:cNvPr id="2663" name="Google Shape;2663;p218"/>
          <p:cNvSpPr txBox="1"/>
          <p:nvPr/>
        </p:nvSpPr>
        <p:spPr>
          <a:xfrm>
            <a:off x="5155577" y="2141400"/>
            <a:ext cx="6048900" cy="1087500"/>
          </a:xfrm>
          <a:prstGeom prst="rect">
            <a:avLst/>
          </a:prstGeom>
          <a:noFill/>
          <a:ln>
            <a:noFill/>
          </a:ln>
        </p:spPr>
        <p:txBody>
          <a:bodyPr anchorCtr="0" anchor="t" bIns="122175" lIns="122175" spcFirstLastPara="1" rIns="122175" wrap="square" tIns="122175">
            <a:noAutofit/>
          </a:bodyPr>
          <a:lstStyle/>
          <a:p>
            <a:pPr indent="0" lvl="0" marL="0" rtl="0" algn="l">
              <a:spcBef>
                <a:spcPts val="0"/>
              </a:spcBef>
              <a:spcAft>
                <a:spcPts val="0"/>
              </a:spcAft>
              <a:buNone/>
            </a:pPr>
            <a:r>
              <a:rPr b="1" lang="en" sz="1800">
                <a:solidFill>
                  <a:srgbClr val="2B3133"/>
                </a:solidFill>
                <a:latin typeface="Overpass"/>
                <a:ea typeface="Overpass"/>
                <a:cs typeface="Overpass"/>
                <a:sym typeface="Overpass"/>
              </a:rPr>
              <a:t>Satellite has integration with Ansible for the purposes of remote execution and desired state management</a:t>
            </a:r>
            <a:endParaRPr b="1" sz="1800">
              <a:solidFill>
                <a:srgbClr val="2B3133"/>
              </a:solidFill>
              <a:latin typeface="Overpass"/>
              <a:ea typeface="Overpass"/>
              <a:cs typeface="Overpass"/>
              <a:sym typeface="Overpass"/>
            </a:endParaRPr>
          </a:p>
        </p:txBody>
      </p:sp>
      <p:sp>
        <p:nvSpPr>
          <p:cNvPr id="2664" name="Google Shape;2664;p218"/>
          <p:cNvSpPr txBox="1"/>
          <p:nvPr/>
        </p:nvSpPr>
        <p:spPr>
          <a:xfrm>
            <a:off x="5155577" y="3507033"/>
            <a:ext cx="6475800" cy="2721000"/>
          </a:xfrm>
          <a:prstGeom prst="rect">
            <a:avLst/>
          </a:prstGeom>
          <a:noFill/>
          <a:ln>
            <a:noFill/>
          </a:ln>
        </p:spPr>
        <p:txBody>
          <a:bodyPr anchorCtr="0" anchor="t" bIns="122175" lIns="122175" spcFirstLastPara="1" rIns="122175" wrap="square" tIns="122175">
            <a:noAutofit/>
          </a:bodyPr>
          <a:lstStyle/>
          <a:p>
            <a:pPr indent="0" lvl="0" marL="0" rtl="0" algn="l">
              <a:spcBef>
                <a:spcPts val="0"/>
              </a:spcBef>
              <a:spcAft>
                <a:spcPts val="0"/>
              </a:spcAft>
              <a:buNone/>
            </a:pPr>
            <a:r>
              <a:rPr b="1" lang="en" sz="1600">
                <a:solidFill>
                  <a:srgbClr val="009BD7"/>
                </a:solidFill>
                <a:latin typeface="Overpass"/>
                <a:ea typeface="Overpass"/>
                <a:cs typeface="Overpass"/>
                <a:sym typeface="Overpass"/>
              </a:rPr>
              <a:t>Remote Execution</a:t>
            </a:r>
            <a:endParaRPr b="1" sz="1600">
              <a:solidFill>
                <a:srgbClr val="009BD7"/>
              </a:solidFill>
              <a:latin typeface="Overpass"/>
              <a:ea typeface="Overpass"/>
              <a:cs typeface="Overpass"/>
              <a:sym typeface="Overpass"/>
            </a:endParaRPr>
          </a:p>
          <a:p>
            <a:pPr indent="0" lvl="0" marL="0" rtl="0" algn="l">
              <a:lnSpc>
                <a:spcPct val="115000"/>
              </a:lnSpc>
              <a:spcBef>
                <a:spcPts val="0"/>
              </a:spcBef>
              <a:spcAft>
                <a:spcPts val="0"/>
              </a:spcAft>
              <a:buNone/>
            </a:pPr>
            <a:r>
              <a:rPr lang="en" sz="1600">
                <a:latin typeface="Overpass Light"/>
                <a:ea typeface="Overpass Light"/>
                <a:cs typeface="Overpass Light"/>
                <a:sym typeface="Overpass Light"/>
              </a:rPr>
              <a:t>Run Ansible Playbooks inside of Satellite</a:t>
            </a:r>
            <a:endParaRPr sz="1600">
              <a:latin typeface="Overpass Light"/>
              <a:ea typeface="Overpass Light"/>
              <a:cs typeface="Overpass Light"/>
              <a:sym typeface="Overpass Light"/>
            </a:endParaRPr>
          </a:p>
          <a:p>
            <a:pPr indent="0" lvl="0" marL="0" rtl="0" algn="l">
              <a:lnSpc>
                <a:spcPct val="115000"/>
              </a:lnSpc>
              <a:spcBef>
                <a:spcPts val="0"/>
              </a:spcBef>
              <a:spcAft>
                <a:spcPts val="0"/>
              </a:spcAft>
              <a:buNone/>
            </a:pPr>
            <a:r>
              <a:t/>
            </a:r>
            <a:endParaRPr sz="1600">
              <a:latin typeface="Overpass Light"/>
              <a:ea typeface="Overpass Light"/>
              <a:cs typeface="Overpass Light"/>
              <a:sym typeface="Overpass Light"/>
            </a:endParaRPr>
          </a:p>
          <a:p>
            <a:pPr indent="0" lvl="0" marL="0" rtl="0" algn="l">
              <a:spcBef>
                <a:spcPts val="0"/>
              </a:spcBef>
              <a:spcAft>
                <a:spcPts val="0"/>
              </a:spcAft>
              <a:buNone/>
            </a:pPr>
            <a:r>
              <a:rPr b="1" lang="en" sz="1600">
                <a:solidFill>
                  <a:srgbClr val="009BD7"/>
                </a:solidFill>
                <a:latin typeface="Overpass"/>
                <a:ea typeface="Overpass"/>
                <a:cs typeface="Overpass"/>
                <a:sym typeface="Overpass"/>
              </a:rPr>
              <a:t>Deploy Insights using Ansible</a:t>
            </a:r>
            <a:endParaRPr b="1" sz="1600">
              <a:solidFill>
                <a:srgbClr val="009BD7"/>
              </a:solidFill>
              <a:latin typeface="Overpass"/>
              <a:ea typeface="Overpass"/>
              <a:cs typeface="Overpass"/>
              <a:sym typeface="Overpass"/>
            </a:endParaRPr>
          </a:p>
          <a:p>
            <a:pPr indent="0" lvl="0" marL="0" rtl="0" algn="l">
              <a:lnSpc>
                <a:spcPct val="115000"/>
              </a:lnSpc>
              <a:spcBef>
                <a:spcPts val="0"/>
              </a:spcBef>
              <a:spcAft>
                <a:spcPts val="0"/>
              </a:spcAft>
              <a:buNone/>
            </a:pPr>
            <a:r>
              <a:rPr lang="en" sz="1600">
                <a:latin typeface="Overpass Light"/>
                <a:ea typeface="Overpass Light"/>
                <a:cs typeface="Overpass Light"/>
                <a:sym typeface="Overpass Light"/>
              </a:rPr>
              <a:t>Install Insights on all your hosts</a:t>
            </a:r>
            <a:endParaRPr sz="1600">
              <a:latin typeface="Overpass Light"/>
              <a:ea typeface="Overpass Light"/>
              <a:cs typeface="Overpass Light"/>
              <a:sym typeface="Overpass Light"/>
            </a:endParaRPr>
          </a:p>
          <a:p>
            <a:pPr indent="0" lvl="0" marL="0" rtl="0" algn="l">
              <a:lnSpc>
                <a:spcPct val="115000"/>
              </a:lnSpc>
              <a:spcBef>
                <a:spcPts val="0"/>
              </a:spcBef>
              <a:spcAft>
                <a:spcPts val="0"/>
              </a:spcAft>
              <a:buNone/>
            </a:pPr>
            <a:r>
              <a:t/>
            </a:r>
            <a:endParaRPr sz="1600">
              <a:latin typeface="Overpass Light"/>
              <a:ea typeface="Overpass Light"/>
              <a:cs typeface="Overpass Light"/>
              <a:sym typeface="Overpass Light"/>
            </a:endParaRPr>
          </a:p>
          <a:p>
            <a:pPr indent="0" lvl="0" marL="0" rtl="0" algn="l">
              <a:spcBef>
                <a:spcPts val="0"/>
              </a:spcBef>
              <a:spcAft>
                <a:spcPts val="0"/>
              </a:spcAft>
              <a:buClr>
                <a:schemeClr val="dk1"/>
              </a:buClr>
              <a:buSzPts val="1600"/>
              <a:buFont typeface="Arial"/>
              <a:buNone/>
            </a:pPr>
            <a:r>
              <a:rPr b="1" lang="en" sz="1600">
                <a:solidFill>
                  <a:srgbClr val="009BD7"/>
                </a:solidFill>
                <a:latin typeface="Overpass"/>
                <a:ea typeface="Overpass"/>
                <a:cs typeface="Overpass"/>
                <a:sym typeface="Overpass"/>
              </a:rPr>
              <a:t>RHEL System Roles</a:t>
            </a:r>
            <a:endParaRPr b="1" sz="1600">
              <a:solidFill>
                <a:srgbClr val="009BD7"/>
              </a:solidFill>
              <a:latin typeface="Overpass"/>
              <a:ea typeface="Overpass"/>
              <a:cs typeface="Overpass"/>
              <a:sym typeface="Overpass"/>
            </a:endParaRPr>
          </a:p>
          <a:p>
            <a:pPr indent="0" lvl="0" marL="0" rtl="0" algn="l">
              <a:lnSpc>
                <a:spcPct val="115000"/>
              </a:lnSpc>
              <a:spcBef>
                <a:spcPts val="0"/>
              </a:spcBef>
              <a:spcAft>
                <a:spcPts val="0"/>
              </a:spcAft>
              <a:buClr>
                <a:schemeClr val="dk1"/>
              </a:buClr>
              <a:buSzPts val="1600"/>
              <a:buFont typeface="Arial"/>
              <a:buNone/>
            </a:pPr>
            <a:r>
              <a:rPr lang="en" sz="1600">
                <a:solidFill>
                  <a:schemeClr val="dk1"/>
                </a:solidFill>
                <a:latin typeface="Overpass Light"/>
                <a:ea typeface="Overpass Light"/>
                <a:cs typeface="Overpass Light"/>
                <a:sym typeface="Overpass Light"/>
              </a:rPr>
              <a:t>Deploy RHEL System Roles to hosts managed by Satellite</a:t>
            </a:r>
            <a:endParaRPr sz="1600">
              <a:solidFill>
                <a:schemeClr val="dk1"/>
              </a:solidFill>
              <a:latin typeface="Overpass Light"/>
              <a:ea typeface="Overpass Light"/>
              <a:cs typeface="Overpass Light"/>
              <a:sym typeface="Overpass Light"/>
            </a:endParaRPr>
          </a:p>
        </p:txBody>
      </p:sp>
      <p:pic>
        <p:nvPicPr>
          <p:cNvPr id="2665" name="Google Shape;2665;p218"/>
          <p:cNvPicPr preferRelativeResize="0"/>
          <p:nvPr/>
        </p:nvPicPr>
        <p:blipFill>
          <a:blip r:embed="rId4">
            <a:alphaModFix/>
          </a:blip>
          <a:stretch>
            <a:fillRect/>
          </a:stretch>
        </p:blipFill>
        <p:spPr>
          <a:xfrm>
            <a:off x="893926" y="2684675"/>
            <a:ext cx="1704361" cy="616996"/>
          </a:xfrm>
          <a:prstGeom prst="rect">
            <a:avLst/>
          </a:prstGeom>
          <a:noFill/>
          <a:ln>
            <a:noFill/>
          </a:ln>
        </p:spPr>
      </p:pic>
      <p:sp>
        <p:nvSpPr>
          <p:cNvPr id="2666" name="Google Shape;2666;p218"/>
          <p:cNvSpPr/>
          <p:nvPr/>
        </p:nvSpPr>
        <p:spPr>
          <a:xfrm>
            <a:off x="2979992" y="3064550"/>
            <a:ext cx="776467" cy="764950"/>
          </a:xfrm>
          <a:custGeom>
            <a:rect b="b" l="l" r="r" t="t"/>
            <a:pathLst>
              <a:path extrusionOk="0" h="30598" w="31068">
                <a:moveTo>
                  <a:pt x="31068" y="30598"/>
                </a:moveTo>
                <a:lnTo>
                  <a:pt x="31068" y="0"/>
                </a:lnTo>
                <a:lnTo>
                  <a:pt x="0" y="0"/>
                </a:lnTo>
              </a:path>
            </a:pathLst>
          </a:custGeom>
          <a:noFill/>
          <a:ln cap="flat" cmpd="sng" w="19050">
            <a:solidFill>
              <a:srgbClr val="D5D5D5"/>
            </a:solidFill>
            <a:prstDash val="solid"/>
            <a:round/>
            <a:headEnd len="med" w="med" type="none"/>
            <a:tailEnd len="med" w="med" type="triangle"/>
          </a:ln>
        </p:spPr>
      </p:sp>
      <p:sp>
        <p:nvSpPr>
          <p:cNvPr id="2667" name="Google Shape;2667;p218"/>
          <p:cNvSpPr/>
          <p:nvPr/>
        </p:nvSpPr>
        <p:spPr>
          <a:xfrm rot="10800000">
            <a:off x="893965" y="3504400"/>
            <a:ext cx="776467" cy="764950"/>
          </a:xfrm>
          <a:custGeom>
            <a:rect b="b" l="l" r="r" t="t"/>
            <a:pathLst>
              <a:path extrusionOk="0" h="30598" w="31068">
                <a:moveTo>
                  <a:pt x="31068" y="30598"/>
                </a:moveTo>
                <a:lnTo>
                  <a:pt x="31068" y="0"/>
                </a:lnTo>
                <a:lnTo>
                  <a:pt x="0" y="0"/>
                </a:lnTo>
              </a:path>
            </a:pathLst>
          </a:custGeom>
          <a:noFill/>
          <a:ln cap="flat" cmpd="sng" w="19050">
            <a:solidFill>
              <a:srgbClr val="D5D5D5"/>
            </a:solidFill>
            <a:prstDash val="solid"/>
            <a:round/>
            <a:headEnd len="med" w="med" type="none"/>
            <a:tailEnd len="med" w="med" type="triangle"/>
          </a:ln>
        </p:spPr>
      </p:sp>
      <p:pic>
        <p:nvPicPr>
          <p:cNvPr id="2668" name="Google Shape;2668;p218"/>
          <p:cNvPicPr preferRelativeResize="0"/>
          <p:nvPr/>
        </p:nvPicPr>
        <p:blipFill>
          <a:blip r:embed="rId5">
            <a:alphaModFix/>
          </a:blip>
          <a:stretch>
            <a:fillRect/>
          </a:stretch>
        </p:blipFill>
        <p:spPr>
          <a:xfrm>
            <a:off x="1845213" y="4038900"/>
            <a:ext cx="3046063" cy="921645"/>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72" name="Shape 2672"/>
        <p:cNvGrpSpPr/>
        <p:nvPr/>
      </p:nvGrpSpPr>
      <p:grpSpPr>
        <a:xfrm>
          <a:off x="0" y="0"/>
          <a:ext cx="0" cy="0"/>
          <a:chOff x="0" y="0"/>
          <a:chExt cx="0" cy="0"/>
        </a:xfrm>
      </p:grpSpPr>
      <p:sp>
        <p:nvSpPr>
          <p:cNvPr id="2673" name="Google Shape;2673;p219"/>
          <p:cNvSpPr txBox="1"/>
          <p:nvPr>
            <p:ph type="title"/>
          </p:nvPr>
        </p:nvSpPr>
        <p:spPr>
          <a:xfrm>
            <a:off x="135999" y="1084567"/>
            <a:ext cx="8594400" cy="2105100"/>
          </a:xfrm>
          <a:prstGeom prst="rect">
            <a:avLst/>
          </a:prstGeom>
        </p:spPr>
        <p:txBody>
          <a:bodyPr anchorCtr="0" anchor="t" bIns="91650" lIns="439925" spcFirstLastPara="1" rIns="91650" wrap="square" tIns="91650">
            <a:noAutofit/>
          </a:bodyPr>
          <a:lstStyle/>
          <a:p>
            <a:pPr indent="0" lvl="0" marL="0" rtl="0" algn="l">
              <a:spcBef>
                <a:spcPts val="0"/>
              </a:spcBef>
              <a:spcAft>
                <a:spcPts val="0"/>
              </a:spcAft>
              <a:buClr>
                <a:schemeClr val="dk1"/>
              </a:buClr>
              <a:buSzPts val="1600"/>
              <a:buFont typeface="Arial"/>
              <a:buNone/>
            </a:pPr>
            <a:r>
              <a:rPr lang="en"/>
              <a:t>Find it, Fix it, Before it Breaks</a:t>
            </a:r>
            <a:endParaRPr/>
          </a:p>
          <a:p>
            <a:pPr indent="0" lvl="0" marL="0" rtl="0" algn="l">
              <a:spcBef>
                <a:spcPts val="0"/>
              </a:spcBef>
              <a:spcAft>
                <a:spcPts val="0"/>
              </a:spcAft>
              <a:buClr>
                <a:schemeClr val="dk1"/>
              </a:buClr>
              <a:buSzPts val="1600"/>
              <a:buFont typeface="Arial"/>
              <a:buNone/>
            </a:pPr>
            <a:r>
              <a:t/>
            </a:r>
            <a:endParaRPr/>
          </a:p>
          <a:p>
            <a:pPr indent="0" lvl="0" marL="0" rtl="0" algn="l">
              <a:spcBef>
                <a:spcPts val="0"/>
              </a:spcBef>
              <a:spcAft>
                <a:spcPts val="0"/>
              </a:spcAft>
              <a:buClr>
                <a:schemeClr val="dk1"/>
              </a:buClr>
              <a:buSzPts val="1600"/>
              <a:buFont typeface="Arial"/>
              <a:buNone/>
            </a:pPr>
            <a:r>
              <a:t/>
            </a:r>
            <a:endParaRPr/>
          </a:p>
          <a:p>
            <a:pPr indent="0" lvl="0" marL="0" rtl="0" algn="l">
              <a:spcBef>
                <a:spcPts val="0"/>
              </a:spcBef>
              <a:spcAft>
                <a:spcPts val="0"/>
              </a:spcAft>
              <a:buClr>
                <a:schemeClr val="dk1"/>
              </a:buClr>
              <a:buSzPts val="1600"/>
              <a:buFont typeface="Arial"/>
              <a:buNone/>
            </a:pPr>
            <a:r>
              <a:t/>
            </a:r>
            <a:endParaRPr/>
          </a:p>
          <a:p>
            <a:pPr indent="0" lvl="0" marL="0" rtl="0" algn="l">
              <a:spcBef>
                <a:spcPts val="0"/>
              </a:spcBef>
              <a:spcAft>
                <a:spcPts val="0"/>
              </a:spcAft>
              <a:buNone/>
            </a:pPr>
            <a:r>
              <a:t/>
            </a:r>
            <a:endParaRPr/>
          </a:p>
        </p:txBody>
      </p:sp>
      <p:sp>
        <p:nvSpPr>
          <p:cNvPr id="2674" name="Google Shape;2674;p219"/>
          <p:cNvSpPr txBox="1"/>
          <p:nvPr>
            <p:ph idx="12" type="sldNum"/>
          </p:nvPr>
        </p:nvSpPr>
        <p:spPr>
          <a:xfrm>
            <a:off x="81954" y="6169556"/>
            <a:ext cx="731400" cy="143700"/>
          </a:xfrm>
          <a:prstGeom prst="rect">
            <a:avLst/>
          </a:prstGeom>
          <a:noFill/>
          <a:ln>
            <a:noFill/>
          </a:ln>
        </p:spPr>
        <p:txBody>
          <a:bodyPr anchorCtr="0" anchor="ctr" bIns="122175" lIns="122175" spcFirstLastPara="1" rIns="122175" wrap="square" tIns="122175">
            <a:noAutofit/>
          </a:bodyPr>
          <a:lstStyle/>
          <a:p>
            <a:pPr indent="0" lvl="0" marL="0" rtl="0" algn="l">
              <a:spcBef>
                <a:spcPts val="0"/>
              </a:spcBef>
              <a:spcAft>
                <a:spcPts val="0"/>
              </a:spcAft>
              <a:buNone/>
            </a:pPr>
            <a:fld id="{00000000-1234-1234-1234-123412341234}" type="slidenum">
              <a:rPr lang="en" sz="1800"/>
              <a:t>‹#›</a:t>
            </a:fld>
            <a:endParaRPr sz="1800"/>
          </a:p>
        </p:txBody>
      </p:sp>
      <p:sp>
        <p:nvSpPr>
          <p:cNvPr id="2675" name="Google Shape;2675;p219"/>
          <p:cNvSpPr txBox="1"/>
          <p:nvPr>
            <p:ph idx="1" type="subTitle"/>
          </p:nvPr>
        </p:nvSpPr>
        <p:spPr>
          <a:xfrm>
            <a:off x="447663" y="55441"/>
            <a:ext cx="5147400" cy="816600"/>
          </a:xfrm>
          <a:prstGeom prst="rect">
            <a:avLst/>
          </a:prstGeom>
        </p:spPr>
        <p:txBody>
          <a:bodyPr anchorCtr="0" anchor="ctr" bIns="91650" lIns="439925" spcFirstLastPara="1" rIns="91650" wrap="square" tIns="91650">
            <a:noAutofit/>
          </a:bodyPr>
          <a:lstStyle/>
          <a:p>
            <a:pPr indent="0" lvl="0" marL="0" rtl="0" algn="l">
              <a:spcBef>
                <a:spcPts val="0"/>
              </a:spcBef>
              <a:spcAft>
                <a:spcPts val="0"/>
              </a:spcAft>
              <a:buNone/>
            </a:pPr>
            <a:r>
              <a:rPr lang="en"/>
              <a:t>Satellite 6.5 New Features</a:t>
            </a:r>
            <a:endParaRPr/>
          </a:p>
        </p:txBody>
      </p:sp>
      <p:sp>
        <p:nvSpPr>
          <p:cNvPr id="2676" name="Google Shape;2676;p219"/>
          <p:cNvSpPr txBox="1"/>
          <p:nvPr>
            <p:ph idx="2" type="subTitle"/>
          </p:nvPr>
        </p:nvSpPr>
        <p:spPr>
          <a:xfrm>
            <a:off x="9249154" y="1743733"/>
            <a:ext cx="2403000" cy="3309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Demo of Satellite, Insights, and Ansible</a:t>
            </a:r>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80" name="Shape 2680"/>
        <p:cNvGrpSpPr/>
        <p:nvPr/>
      </p:nvGrpSpPr>
      <p:grpSpPr>
        <a:xfrm>
          <a:off x="0" y="0"/>
          <a:ext cx="0" cy="0"/>
          <a:chOff x="0" y="0"/>
          <a:chExt cx="0" cy="0"/>
        </a:xfrm>
      </p:grpSpPr>
      <p:pic>
        <p:nvPicPr>
          <p:cNvPr descr="This video shows a sneak preview of Satellite 6.4 working with Insights and Ansible to seamlessly detect risks to hosts managed by Satellite and how you can easily fix many of these discovered issues by leveraging an Ansible playbook readily available for remediation via Insights and executing the playbook immediately.  That way you can find issues and fix them before they cause you problems down the road.&#10;&#10;Learn more: https://www.redhat.com/en/technologies/management/satellite" id="2681" name="Google Shape;2681;p220" title="Find it. Fix it. Before it breaks. A preview of Satellite 6.4, Insights, and Ansible">
            <a:hlinkClick r:id="rId3"/>
          </p:cNvPr>
          <p:cNvPicPr preferRelativeResize="0"/>
          <p:nvPr/>
        </p:nvPicPr>
        <p:blipFill>
          <a:blip r:embed="rId4">
            <a:alphaModFix/>
          </a:blip>
          <a:stretch>
            <a:fillRect/>
          </a:stretch>
        </p:blipFill>
        <p:spPr>
          <a:xfrm>
            <a:off x="0" y="-774933"/>
            <a:ext cx="10970054" cy="8227541"/>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85" name="Shape 2685"/>
        <p:cNvGrpSpPr/>
        <p:nvPr/>
      </p:nvGrpSpPr>
      <p:grpSpPr>
        <a:xfrm>
          <a:off x="0" y="0"/>
          <a:ext cx="0" cy="0"/>
          <a:chOff x="0" y="0"/>
          <a:chExt cx="0" cy="0"/>
        </a:xfrm>
      </p:grpSpPr>
      <p:sp>
        <p:nvSpPr>
          <p:cNvPr id="2686" name="Google Shape;2686;p221"/>
          <p:cNvSpPr txBox="1"/>
          <p:nvPr>
            <p:ph type="title"/>
          </p:nvPr>
        </p:nvSpPr>
        <p:spPr>
          <a:xfrm>
            <a:off x="135999" y="1084567"/>
            <a:ext cx="8594400" cy="2105100"/>
          </a:xfrm>
          <a:prstGeom prst="rect">
            <a:avLst/>
          </a:prstGeom>
        </p:spPr>
        <p:txBody>
          <a:bodyPr anchorCtr="0" anchor="t" bIns="91650" lIns="439925" spcFirstLastPara="1" rIns="91650" wrap="square" tIns="91650">
            <a:noAutofit/>
          </a:bodyPr>
          <a:lstStyle/>
          <a:p>
            <a:pPr indent="0" lvl="0" marL="0" rtl="0" algn="l">
              <a:spcBef>
                <a:spcPts val="0"/>
              </a:spcBef>
              <a:spcAft>
                <a:spcPts val="0"/>
              </a:spcAft>
              <a:buClr>
                <a:schemeClr val="dk1"/>
              </a:buClr>
              <a:buSzPts val="1600"/>
              <a:buFont typeface="Arial"/>
              <a:buNone/>
            </a:pPr>
            <a:r>
              <a:rPr lang="en"/>
              <a:t>How does this work?</a:t>
            </a:r>
            <a:endParaRPr/>
          </a:p>
          <a:p>
            <a:pPr indent="0" lvl="0" marL="0" rtl="0" algn="l">
              <a:spcBef>
                <a:spcPts val="0"/>
              </a:spcBef>
              <a:spcAft>
                <a:spcPts val="0"/>
              </a:spcAft>
              <a:buClr>
                <a:schemeClr val="dk1"/>
              </a:buClr>
              <a:buSzPts val="1600"/>
              <a:buFont typeface="Arial"/>
              <a:buNone/>
            </a:pPr>
            <a:r>
              <a:t/>
            </a:r>
            <a:endParaRPr/>
          </a:p>
          <a:p>
            <a:pPr indent="0" lvl="0" marL="0" rtl="0" algn="l">
              <a:spcBef>
                <a:spcPts val="0"/>
              </a:spcBef>
              <a:spcAft>
                <a:spcPts val="0"/>
              </a:spcAft>
              <a:buClr>
                <a:schemeClr val="dk1"/>
              </a:buClr>
              <a:buSzPts val="1600"/>
              <a:buFont typeface="Arial"/>
              <a:buNone/>
            </a:pPr>
            <a:r>
              <a:t/>
            </a:r>
            <a:endParaRPr/>
          </a:p>
          <a:p>
            <a:pPr indent="0" lvl="0" marL="0" rtl="0" algn="l">
              <a:spcBef>
                <a:spcPts val="0"/>
              </a:spcBef>
              <a:spcAft>
                <a:spcPts val="0"/>
              </a:spcAft>
              <a:buClr>
                <a:schemeClr val="dk1"/>
              </a:buClr>
              <a:buSzPts val="1600"/>
              <a:buFont typeface="Arial"/>
              <a:buNone/>
            </a:pPr>
            <a:r>
              <a:t/>
            </a:r>
            <a:endParaRPr/>
          </a:p>
          <a:p>
            <a:pPr indent="0" lvl="0" marL="0" rtl="0" algn="l">
              <a:spcBef>
                <a:spcPts val="0"/>
              </a:spcBef>
              <a:spcAft>
                <a:spcPts val="0"/>
              </a:spcAft>
              <a:buNone/>
            </a:pPr>
            <a:r>
              <a:t/>
            </a:r>
            <a:endParaRPr/>
          </a:p>
        </p:txBody>
      </p:sp>
      <p:sp>
        <p:nvSpPr>
          <p:cNvPr id="2687" name="Google Shape;2687;p221"/>
          <p:cNvSpPr txBox="1"/>
          <p:nvPr>
            <p:ph idx="12" type="sldNum"/>
          </p:nvPr>
        </p:nvSpPr>
        <p:spPr>
          <a:xfrm>
            <a:off x="81954" y="6169556"/>
            <a:ext cx="731400" cy="143700"/>
          </a:xfrm>
          <a:prstGeom prst="rect">
            <a:avLst/>
          </a:prstGeom>
          <a:noFill/>
          <a:ln>
            <a:noFill/>
          </a:ln>
        </p:spPr>
        <p:txBody>
          <a:bodyPr anchorCtr="0" anchor="ctr" bIns="122175" lIns="122175" spcFirstLastPara="1" rIns="122175" wrap="square" tIns="122175">
            <a:noAutofit/>
          </a:bodyPr>
          <a:lstStyle/>
          <a:p>
            <a:pPr indent="0" lvl="0" marL="0" rtl="0" algn="l">
              <a:spcBef>
                <a:spcPts val="0"/>
              </a:spcBef>
              <a:spcAft>
                <a:spcPts val="0"/>
              </a:spcAft>
              <a:buNone/>
            </a:pPr>
            <a:fld id="{00000000-1234-1234-1234-123412341234}" type="slidenum">
              <a:rPr lang="en" sz="1800"/>
              <a:t>‹#›</a:t>
            </a:fld>
            <a:endParaRPr sz="1800"/>
          </a:p>
        </p:txBody>
      </p:sp>
      <p:sp>
        <p:nvSpPr>
          <p:cNvPr id="2688" name="Google Shape;2688;p221"/>
          <p:cNvSpPr txBox="1"/>
          <p:nvPr>
            <p:ph idx="1" type="subTitle"/>
          </p:nvPr>
        </p:nvSpPr>
        <p:spPr>
          <a:xfrm>
            <a:off x="447663" y="55441"/>
            <a:ext cx="5147400" cy="816600"/>
          </a:xfrm>
          <a:prstGeom prst="rect">
            <a:avLst/>
          </a:prstGeom>
        </p:spPr>
        <p:txBody>
          <a:bodyPr anchorCtr="0" anchor="ctr" bIns="91650" lIns="439925" spcFirstLastPara="1" rIns="91650" wrap="square" tIns="91650">
            <a:noAutofit/>
          </a:bodyPr>
          <a:lstStyle/>
          <a:p>
            <a:pPr indent="0" lvl="0" marL="0" rtl="0" algn="l">
              <a:spcBef>
                <a:spcPts val="0"/>
              </a:spcBef>
              <a:spcAft>
                <a:spcPts val="0"/>
              </a:spcAft>
              <a:buNone/>
            </a:pPr>
            <a:r>
              <a:rPr lang="en"/>
              <a:t>Satellite 6.5 New Features</a:t>
            </a:r>
            <a:endParaRPr/>
          </a:p>
        </p:txBody>
      </p:sp>
      <p:sp>
        <p:nvSpPr>
          <p:cNvPr id="2689" name="Google Shape;2689;p221"/>
          <p:cNvSpPr txBox="1"/>
          <p:nvPr>
            <p:ph idx="2" type="subTitle"/>
          </p:nvPr>
        </p:nvSpPr>
        <p:spPr>
          <a:xfrm>
            <a:off x="9249154" y="1743733"/>
            <a:ext cx="2403000" cy="3309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Demo of Satellite, Insights, and Ansible</a:t>
            </a:r>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93" name="Shape 2693"/>
        <p:cNvGrpSpPr/>
        <p:nvPr/>
      </p:nvGrpSpPr>
      <p:grpSpPr>
        <a:xfrm>
          <a:off x="0" y="0"/>
          <a:ext cx="0" cy="0"/>
          <a:chOff x="0" y="0"/>
          <a:chExt cx="0" cy="0"/>
        </a:xfrm>
      </p:grpSpPr>
      <p:sp>
        <p:nvSpPr>
          <p:cNvPr id="2694" name="Google Shape;2694;p222"/>
          <p:cNvSpPr txBox="1"/>
          <p:nvPr>
            <p:ph type="title"/>
          </p:nvPr>
        </p:nvSpPr>
        <p:spPr>
          <a:xfrm>
            <a:off x="1101924" y="0"/>
            <a:ext cx="9984900" cy="14172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t/>
            </a:r>
            <a:endParaRPr/>
          </a:p>
          <a:p>
            <a:pPr indent="0" lvl="0" marL="0" rtl="0" algn="ctr">
              <a:spcBef>
                <a:spcPts val="0"/>
              </a:spcBef>
              <a:spcAft>
                <a:spcPts val="0"/>
              </a:spcAft>
              <a:buNone/>
            </a:pPr>
            <a:r>
              <a:rPr lang="en"/>
              <a:t>Basic Communication Flow</a:t>
            </a:r>
            <a:endParaRPr/>
          </a:p>
        </p:txBody>
      </p:sp>
      <p:pic>
        <p:nvPicPr>
          <p:cNvPr id="2695" name="Google Shape;2695;p222"/>
          <p:cNvPicPr preferRelativeResize="0"/>
          <p:nvPr/>
        </p:nvPicPr>
        <p:blipFill>
          <a:blip r:embed="rId3">
            <a:alphaModFix/>
          </a:blip>
          <a:stretch>
            <a:fillRect/>
          </a:stretch>
        </p:blipFill>
        <p:spPr>
          <a:xfrm>
            <a:off x="914171" y="1257299"/>
            <a:ext cx="4027751" cy="1709666"/>
          </a:xfrm>
          <a:prstGeom prst="rect">
            <a:avLst/>
          </a:prstGeom>
          <a:noFill/>
          <a:ln>
            <a:noFill/>
          </a:ln>
        </p:spPr>
      </p:pic>
      <p:grpSp>
        <p:nvGrpSpPr>
          <p:cNvPr id="2696" name="Google Shape;2696;p222"/>
          <p:cNvGrpSpPr/>
          <p:nvPr/>
        </p:nvGrpSpPr>
        <p:grpSpPr>
          <a:xfrm>
            <a:off x="2916428" y="4125821"/>
            <a:ext cx="1551385" cy="1992251"/>
            <a:chOff x="2645050" y="1514250"/>
            <a:chExt cx="1341912" cy="1931411"/>
          </a:xfrm>
        </p:grpSpPr>
        <p:sp>
          <p:nvSpPr>
            <p:cNvPr id="2697" name="Google Shape;2697;p222"/>
            <p:cNvSpPr/>
            <p:nvPr/>
          </p:nvSpPr>
          <p:spPr>
            <a:xfrm>
              <a:off x="2645050" y="1514250"/>
              <a:ext cx="1338600" cy="1931100"/>
            </a:xfrm>
            <a:prstGeom prst="rect">
              <a:avLst/>
            </a:prstGeom>
            <a:solidFill>
              <a:srgbClr val="D2D2D2"/>
            </a:solidFill>
            <a:ln cap="flat" cmpd="sng" w="9525">
              <a:solidFill>
                <a:srgbClr val="666666"/>
              </a:solidFill>
              <a:prstDash val="solid"/>
              <a:round/>
              <a:headEnd len="sm" w="sm" type="none"/>
              <a:tailEnd len="sm" w="sm" type="none"/>
            </a:ln>
          </p:spPr>
          <p:txBody>
            <a:bodyPr anchorCtr="0" anchor="ctr" bIns="122175" lIns="122175" spcFirstLastPara="1" rIns="122175" wrap="square" tIns="122175">
              <a:noAutofit/>
            </a:bodyPr>
            <a:lstStyle/>
            <a:p>
              <a:pPr indent="0" lvl="0" marL="0" rtl="0" algn="l">
                <a:spcBef>
                  <a:spcPts val="0"/>
                </a:spcBef>
                <a:spcAft>
                  <a:spcPts val="0"/>
                </a:spcAft>
                <a:buNone/>
              </a:pPr>
              <a:r>
                <a:t/>
              </a:r>
              <a:endParaRPr/>
            </a:p>
          </p:txBody>
        </p:sp>
        <p:pic>
          <p:nvPicPr>
            <p:cNvPr id="2698" name="Google Shape;2698;p222"/>
            <p:cNvPicPr preferRelativeResize="0"/>
            <p:nvPr/>
          </p:nvPicPr>
          <p:blipFill>
            <a:blip r:embed="rId4">
              <a:alphaModFix/>
            </a:blip>
            <a:stretch>
              <a:fillRect/>
            </a:stretch>
          </p:blipFill>
          <p:spPr>
            <a:xfrm>
              <a:off x="2755225" y="2516122"/>
              <a:ext cx="1102025" cy="523850"/>
            </a:xfrm>
            <a:prstGeom prst="rect">
              <a:avLst/>
            </a:prstGeom>
            <a:noFill/>
            <a:ln>
              <a:noFill/>
            </a:ln>
          </p:spPr>
        </p:pic>
        <p:pic>
          <p:nvPicPr>
            <p:cNvPr id="2699" name="Google Shape;2699;p222"/>
            <p:cNvPicPr preferRelativeResize="0"/>
            <p:nvPr/>
          </p:nvPicPr>
          <p:blipFill>
            <a:blip r:embed="rId5">
              <a:alphaModFix/>
            </a:blip>
            <a:stretch>
              <a:fillRect/>
            </a:stretch>
          </p:blipFill>
          <p:spPr>
            <a:xfrm>
              <a:off x="2908350" y="1561000"/>
              <a:ext cx="795775" cy="901225"/>
            </a:xfrm>
            <a:prstGeom prst="rect">
              <a:avLst/>
            </a:prstGeom>
            <a:noFill/>
            <a:ln>
              <a:noFill/>
            </a:ln>
          </p:spPr>
        </p:pic>
        <p:sp>
          <p:nvSpPr>
            <p:cNvPr id="2700" name="Google Shape;2700;p222"/>
            <p:cNvSpPr/>
            <p:nvPr/>
          </p:nvSpPr>
          <p:spPr>
            <a:xfrm>
              <a:off x="2645062" y="3133361"/>
              <a:ext cx="1341900" cy="312300"/>
            </a:xfrm>
            <a:prstGeom prst="rect">
              <a:avLst/>
            </a:prstGeom>
            <a:solidFill>
              <a:srgbClr val="009BD7"/>
            </a:solidFill>
            <a:ln cap="flat" cmpd="sng" w="9525">
              <a:solidFill>
                <a:srgbClr val="666666"/>
              </a:solidFill>
              <a:prstDash val="solid"/>
              <a:round/>
              <a:headEnd len="sm" w="sm" type="none"/>
              <a:tailEnd len="sm" w="sm" type="none"/>
            </a:ln>
          </p:spPr>
          <p:txBody>
            <a:bodyPr anchorCtr="0" anchor="ctr" bIns="122175" lIns="122175" spcFirstLastPara="1" rIns="122175" wrap="square" tIns="122175">
              <a:noAutofit/>
            </a:bodyPr>
            <a:lstStyle/>
            <a:p>
              <a:pPr indent="0" lvl="0" marL="0" rtl="0" algn="ctr">
                <a:spcBef>
                  <a:spcPts val="0"/>
                </a:spcBef>
                <a:spcAft>
                  <a:spcPts val="0"/>
                </a:spcAft>
                <a:buNone/>
              </a:pPr>
              <a:r>
                <a:rPr lang="en" sz="1200">
                  <a:solidFill>
                    <a:srgbClr val="FFFFFF"/>
                  </a:solidFill>
                  <a:latin typeface="Overpass"/>
                  <a:ea typeface="Overpass"/>
                  <a:cs typeface="Overpass"/>
                  <a:sym typeface="Overpass"/>
                </a:rPr>
                <a:t>SATELLITE SERVER</a:t>
              </a:r>
              <a:endParaRPr sz="1200">
                <a:solidFill>
                  <a:srgbClr val="FFFFFF"/>
                </a:solidFill>
                <a:latin typeface="Overpass"/>
                <a:ea typeface="Overpass"/>
                <a:cs typeface="Overpass"/>
                <a:sym typeface="Overpass"/>
              </a:endParaRPr>
            </a:p>
          </p:txBody>
        </p:sp>
      </p:grpSp>
      <p:grpSp>
        <p:nvGrpSpPr>
          <p:cNvPr id="2701" name="Google Shape;2701;p222"/>
          <p:cNvGrpSpPr/>
          <p:nvPr/>
        </p:nvGrpSpPr>
        <p:grpSpPr>
          <a:xfrm>
            <a:off x="2814829" y="2341593"/>
            <a:ext cx="1788753" cy="559986"/>
            <a:chOff x="1349650" y="2213450"/>
            <a:chExt cx="1341900" cy="420000"/>
          </a:xfrm>
        </p:grpSpPr>
        <p:sp>
          <p:nvSpPr>
            <p:cNvPr id="2702" name="Google Shape;2702;p222"/>
            <p:cNvSpPr/>
            <p:nvPr/>
          </p:nvSpPr>
          <p:spPr>
            <a:xfrm>
              <a:off x="1349650" y="2213450"/>
              <a:ext cx="1341900" cy="420000"/>
            </a:xfrm>
            <a:prstGeom prst="rect">
              <a:avLst/>
            </a:prstGeom>
            <a:solidFill>
              <a:srgbClr val="009BD7"/>
            </a:solidFill>
            <a:ln cap="flat" cmpd="sng" w="9525">
              <a:solidFill>
                <a:srgbClr val="666666"/>
              </a:solidFill>
              <a:prstDash val="solid"/>
              <a:round/>
              <a:headEnd len="sm" w="sm" type="none"/>
              <a:tailEnd len="sm" w="sm" type="none"/>
            </a:ln>
          </p:spPr>
          <p:txBody>
            <a:bodyPr anchorCtr="0" anchor="ctr" bIns="122175" lIns="122175" spcFirstLastPara="1" rIns="122175" wrap="square" tIns="122175">
              <a:noAutofit/>
            </a:bodyPr>
            <a:lstStyle/>
            <a:p>
              <a:pPr indent="0" lvl="0" marL="0" rtl="0" algn="ctr">
                <a:spcBef>
                  <a:spcPts val="0"/>
                </a:spcBef>
                <a:spcAft>
                  <a:spcPts val="0"/>
                </a:spcAft>
                <a:buNone/>
              </a:pPr>
              <a:r>
                <a:t/>
              </a:r>
              <a:endParaRPr sz="1200">
                <a:solidFill>
                  <a:srgbClr val="FFFFFF"/>
                </a:solidFill>
                <a:latin typeface="Overpass"/>
                <a:ea typeface="Overpass"/>
                <a:cs typeface="Overpass"/>
                <a:sym typeface="Overpass"/>
              </a:endParaRPr>
            </a:p>
          </p:txBody>
        </p:sp>
        <p:pic>
          <p:nvPicPr>
            <p:cNvPr id="2703" name="Google Shape;2703;p222"/>
            <p:cNvPicPr preferRelativeResize="0"/>
            <p:nvPr/>
          </p:nvPicPr>
          <p:blipFill>
            <a:blip r:embed="rId6">
              <a:alphaModFix/>
            </a:blip>
            <a:stretch>
              <a:fillRect/>
            </a:stretch>
          </p:blipFill>
          <p:spPr>
            <a:xfrm>
              <a:off x="1542650" y="2272797"/>
              <a:ext cx="955900" cy="301303"/>
            </a:xfrm>
            <a:prstGeom prst="rect">
              <a:avLst/>
            </a:prstGeom>
            <a:noFill/>
            <a:ln>
              <a:noFill/>
            </a:ln>
          </p:spPr>
        </p:pic>
      </p:grpSp>
      <p:grpSp>
        <p:nvGrpSpPr>
          <p:cNvPr id="2704" name="Google Shape;2704;p222"/>
          <p:cNvGrpSpPr/>
          <p:nvPr/>
        </p:nvGrpSpPr>
        <p:grpSpPr>
          <a:xfrm>
            <a:off x="6195667" y="4125821"/>
            <a:ext cx="1551371" cy="1992252"/>
            <a:chOff x="4626241" y="1514250"/>
            <a:chExt cx="1341900" cy="1931413"/>
          </a:xfrm>
        </p:grpSpPr>
        <p:sp>
          <p:nvSpPr>
            <p:cNvPr id="2705" name="Google Shape;2705;p222"/>
            <p:cNvSpPr/>
            <p:nvPr/>
          </p:nvSpPr>
          <p:spPr>
            <a:xfrm>
              <a:off x="4626250" y="1514250"/>
              <a:ext cx="1338600" cy="1931100"/>
            </a:xfrm>
            <a:prstGeom prst="rect">
              <a:avLst/>
            </a:prstGeom>
            <a:solidFill>
              <a:srgbClr val="D2D2D2"/>
            </a:solidFill>
            <a:ln cap="flat" cmpd="sng" w="9525">
              <a:solidFill>
                <a:srgbClr val="666666"/>
              </a:solidFill>
              <a:prstDash val="solid"/>
              <a:round/>
              <a:headEnd len="sm" w="sm" type="none"/>
              <a:tailEnd len="sm" w="sm" type="none"/>
            </a:ln>
          </p:spPr>
          <p:txBody>
            <a:bodyPr anchorCtr="0" anchor="ctr" bIns="122175" lIns="122175" spcFirstLastPara="1" rIns="122175" wrap="square" tIns="122175">
              <a:noAutofit/>
            </a:bodyPr>
            <a:lstStyle/>
            <a:p>
              <a:pPr indent="0" lvl="0" marL="0" rtl="0" algn="l">
                <a:spcBef>
                  <a:spcPts val="0"/>
                </a:spcBef>
                <a:spcAft>
                  <a:spcPts val="0"/>
                </a:spcAft>
                <a:buNone/>
              </a:pPr>
              <a:r>
                <a:t/>
              </a:r>
              <a:endParaRPr/>
            </a:p>
          </p:txBody>
        </p:sp>
        <p:sp>
          <p:nvSpPr>
            <p:cNvPr id="2706" name="Google Shape;2706;p222"/>
            <p:cNvSpPr/>
            <p:nvPr/>
          </p:nvSpPr>
          <p:spPr>
            <a:xfrm>
              <a:off x="4626241" y="3133363"/>
              <a:ext cx="1341900" cy="312300"/>
            </a:xfrm>
            <a:prstGeom prst="rect">
              <a:avLst/>
            </a:prstGeom>
            <a:solidFill>
              <a:srgbClr val="009BD7"/>
            </a:solidFill>
            <a:ln cap="flat" cmpd="sng" w="9525">
              <a:solidFill>
                <a:srgbClr val="666666"/>
              </a:solidFill>
              <a:prstDash val="solid"/>
              <a:round/>
              <a:headEnd len="sm" w="sm" type="none"/>
              <a:tailEnd len="sm" w="sm" type="none"/>
            </a:ln>
          </p:spPr>
          <p:txBody>
            <a:bodyPr anchorCtr="0" anchor="ctr" bIns="122175" lIns="122175" spcFirstLastPara="1" rIns="122175" wrap="square" tIns="122175">
              <a:noAutofit/>
            </a:bodyPr>
            <a:lstStyle/>
            <a:p>
              <a:pPr indent="0" lvl="0" marL="0" rtl="0" algn="ctr">
                <a:spcBef>
                  <a:spcPts val="0"/>
                </a:spcBef>
                <a:spcAft>
                  <a:spcPts val="0"/>
                </a:spcAft>
                <a:buNone/>
              </a:pPr>
              <a:r>
                <a:rPr lang="en" sz="1200">
                  <a:solidFill>
                    <a:srgbClr val="FFFFFF"/>
                  </a:solidFill>
                  <a:latin typeface="Overpass"/>
                  <a:ea typeface="Overpass"/>
                  <a:cs typeface="Overpass"/>
                  <a:sym typeface="Overpass"/>
                </a:rPr>
                <a:t>CAPSULE SERVER(S)</a:t>
              </a:r>
              <a:endParaRPr sz="1200">
                <a:solidFill>
                  <a:srgbClr val="FFFFFF"/>
                </a:solidFill>
                <a:latin typeface="Overpass"/>
                <a:ea typeface="Overpass"/>
                <a:cs typeface="Overpass"/>
                <a:sym typeface="Overpass"/>
              </a:endParaRPr>
            </a:p>
          </p:txBody>
        </p:sp>
        <p:pic>
          <p:nvPicPr>
            <p:cNvPr id="2707" name="Google Shape;2707;p222"/>
            <p:cNvPicPr preferRelativeResize="0"/>
            <p:nvPr/>
          </p:nvPicPr>
          <p:blipFill>
            <a:blip r:embed="rId4">
              <a:alphaModFix/>
            </a:blip>
            <a:stretch>
              <a:fillRect/>
            </a:stretch>
          </p:blipFill>
          <p:spPr>
            <a:xfrm>
              <a:off x="4736425" y="2516122"/>
              <a:ext cx="1102025" cy="523850"/>
            </a:xfrm>
            <a:prstGeom prst="rect">
              <a:avLst/>
            </a:prstGeom>
            <a:noFill/>
            <a:ln>
              <a:noFill/>
            </a:ln>
          </p:spPr>
        </p:pic>
        <p:pic>
          <p:nvPicPr>
            <p:cNvPr id="2708" name="Google Shape;2708;p222"/>
            <p:cNvPicPr preferRelativeResize="0"/>
            <p:nvPr/>
          </p:nvPicPr>
          <p:blipFill>
            <a:blip r:embed="rId7">
              <a:alphaModFix/>
            </a:blip>
            <a:stretch>
              <a:fillRect/>
            </a:stretch>
          </p:blipFill>
          <p:spPr>
            <a:xfrm>
              <a:off x="4964822" y="1710900"/>
              <a:ext cx="645227" cy="572700"/>
            </a:xfrm>
            <a:prstGeom prst="rect">
              <a:avLst/>
            </a:prstGeom>
            <a:noFill/>
            <a:ln>
              <a:noFill/>
            </a:ln>
          </p:spPr>
        </p:pic>
      </p:grpSp>
      <p:cxnSp>
        <p:nvCxnSpPr>
          <p:cNvPr id="2709" name="Google Shape;2709;p222"/>
          <p:cNvCxnSpPr>
            <a:stCxn id="2700" idx="3"/>
            <a:endCxn id="2706" idx="1"/>
          </p:cNvCxnSpPr>
          <p:nvPr/>
        </p:nvCxnSpPr>
        <p:spPr>
          <a:xfrm>
            <a:off x="4467812" y="5957003"/>
            <a:ext cx="1728000" cy="0"/>
          </a:xfrm>
          <a:prstGeom prst="straightConnector1">
            <a:avLst/>
          </a:prstGeom>
          <a:noFill/>
          <a:ln cap="flat" cmpd="sng" w="9525">
            <a:solidFill>
              <a:srgbClr val="595959"/>
            </a:solidFill>
            <a:prstDash val="solid"/>
            <a:round/>
            <a:headEnd len="med" w="med" type="triangle"/>
            <a:tailEnd len="med" w="med" type="triangle"/>
          </a:ln>
        </p:spPr>
      </p:cxnSp>
      <p:cxnSp>
        <p:nvCxnSpPr>
          <p:cNvPr id="2710" name="Google Shape;2710;p222"/>
          <p:cNvCxnSpPr>
            <a:stCxn id="2706" idx="3"/>
            <a:endCxn id="2711" idx="1"/>
          </p:cNvCxnSpPr>
          <p:nvPr/>
        </p:nvCxnSpPr>
        <p:spPr>
          <a:xfrm flipH="1" rot="10800000">
            <a:off x="7747037" y="5956704"/>
            <a:ext cx="1699200" cy="300"/>
          </a:xfrm>
          <a:prstGeom prst="straightConnector1">
            <a:avLst/>
          </a:prstGeom>
          <a:noFill/>
          <a:ln cap="flat" cmpd="sng" w="9525">
            <a:solidFill>
              <a:srgbClr val="595959"/>
            </a:solidFill>
            <a:prstDash val="solid"/>
            <a:round/>
            <a:headEnd len="med" w="med" type="triangle"/>
            <a:tailEnd len="med" w="med" type="triangle"/>
          </a:ln>
        </p:spPr>
      </p:cxnSp>
      <p:pic>
        <p:nvPicPr>
          <p:cNvPr id="2712" name="Google Shape;2712;p222"/>
          <p:cNvPicPr preferRelativeResize="0"/>
          <p:nvPr/>
        </p:nvPicPr>
        <p:blipFill>
          <a:blip r:embed="rId8">
            <a:alphaModFix/>
          </a:blip>
          <a:stretch>
            <a:fillRect/>
          </a:stretch>
        </p:blipFill>
        <p:spPr>
          <a:xfrm>
            <a:off x="721796" y="4249060"/>
            <a:ext cx="866033" cy="1338415"/>
          </a:xfrm>
          <a:prstGeom prst="rect">
            <a:avLst/>
          </a:prstGeom>
          <a:noFill/>
          <a:ln>
            <a:noFill/>
          </a:ln>
        </p:spPr>
      </p:pic>
      <p:pic>
        <p:nvPicPr>
          <p:cNvPr id="2713" name="Google Shape;2713;p222"/>
          <p:cNvPicPr preferRelativeResize="0"/>
          <p:nvPr/>
        </p:nvPicPr>
        <p:blipFill>
          <a:blip r:embed="rId9">
            <a:alphaModFix/>
          </a:blip>
          <a:stretch>
            <a:fillRect/>
          </a:stretch>
        </p:blipFill>
        <p:spPr>
          <a:xfrm>
            <a:off x="983854" y="4259567"/>
            <a:ext cx="394191" cy="394191"/>
          </a:xfrm>
          <a:prstGeom prst="rect">
            <a:avLst/>
          </a:prstGeom>
          <a:noFill/>
          <a:ln>
            <a:noFill/>
          </a:ln>
        </p:spPr>
      </p:pic>
      <p:sp>
        <p:nvSpPr>
          <p:cNvPr id="2714" name="Google Shape;2714;p222"/>
          <p:cNvSpPr/>
          <p:nvPr/>
        </p:nvSpPr>
        <p:spPr>
          <a:xfrm>
            <a:off x="427243" y="5795830"/>
            <a:ext cx="1551000" cy="321900"/>
          </a:xfrm>
          <a:prstGeom prst="rect">
            <a:avLst/>
          </a:prstGeom>
          <a:solidFill>
            <a:srgbClr val="009BD7"/>
          </a:solidFill>
          <a:ln cap="flat" cmpd="sng" w="9525">
            <a:solidFill>
              <a:srgbClr val="666666"/>
            </a:solidFill>
            <a:prstDash val="solid"/>
            <a:round/>
            <a:headEnd len="sm" w="sm" type="none"/>
            <a:tailEnd len="sm" w="sm" type="none"/>
          </a:ln>
        </p:spPr>
        <p:txBody>
          <a:bodyPr anchorCtr="0" anchor="ctr" bIns="122175" lIns="122175" spcFirstLastPara="1" rIns="122175" wrap="square" tIns="122175">
            <a:noAutofit/>
          </a:bodyPr>
          <a:lstStyle/>
          <a:p>
            <a:pPr indent="0" lvl="0" marL="0" rtl="0" algn="ctr">
              <a:spcBef>
                <a:spcPts val="0"/>
              </a:spcBef>
              <a:spcAft>
                <a:spcPts val="0"/>
              </a:spcAft>
              <a:buNone/>
            </a:pPr>
            <a:r>
              <a:rPr lang="en" sz="1200">
                <a:solidFill>
                  <a:srgbClr val="FFFFFF"/>
                </a:solidFill>
                <a:latin typeface="Overpass"/>
                <a:ea typeface="Overpass"/>
                <a:cs typeface="Overpass"/>
                <a:sym typeface="Overpass"/>
              </a:rPr>
              <a:t>USER</a:t>
            </a:r>
            <a:endParaRPr sz="1200">
              <a:solidFill>
                <a:srgbClr val="FFFFFF"/>
              </a:solidFill>
              <a:latin typeface="Overpass"/>
              <a:ea typeface="Overpass"/>
              <a:cs typeface="Overpass"/>
              <a:sym typeface="Overpass"/>
            </a:endParaRPr>
          </a:p>
        </p:txBody>
      </p:sp>
      <p:grpSp>
        <p:nvGrpSpPr>
          <p:cNvPr id="2715" name="Google Shape;2715;p222"/>
          <p:cNvGrpSpPr/>
          <p:nvPr/>
        </p:nvGrpSpPr>
        <p:grpSpPr>
          <a:xfrm>
            <a:off x="9446105" y="3901336"/>
            <a:ext cx="1551212" cy="2216342"/>
            <a:chOff x="7086350" y="2926075"/>
            <a:chExt cx="1163700" cy="1662298"/>
          </a:xfrm>
        </p:grpSpPr>
        <p:sp>
          <p:nvSpPr>
            <p:cNvPr id="2716" name="Google Shape;2716;p222"/>
            <p:cNvSpPr/>
            <p:nvPr/>
          </p:nvSpPr>
          <p:spPr>
            <a:xfrm>
              <a:off x="7086350" y="2926075"/>
              <a:ext cx="1161000" cy="1662000"/>
            </a:xfrm>
            <a:prstGeom prst="rect">
              <a:avLst/>
            </a:prstGeom>
            <a:solidFill>
              <a:srgbClr val="D2D2D2"/>
            </a:solidFill>
            <a:ln cap="flat" cmpd="sng" w="9525">
              <a:solidFill>
                <a:srgbClr val="666666"/>
              </a:solidFill>
              <a:prstDash val="solid"/>
              <a:round/>
              <a:headEnd len="sm" w="sm" type="none"/>
              <a:tailEnd len="sm" w="sm" type="none"/>
            </a:ln>
          </p:spPr>
          <p:txBody>
            <a:bodyPr anchorCtr="0" anchor="ctr" bIns="122175" lIns="122175" spcFirstLastPara="1" rIns="122175" wrap="square" tIns="122175">
              <a:noAutofit/>
            </a:bodyPr>
            <a:lstStyle/>
            <a:p>
              <a:pPr indent="0" lvl="0" marL="0" rtl="0" algn="l">
                <a:spcBef>
                  <a:spcPts val="0"/>
                </a:spcBef>
                <a:spcAft>
                  <a:spcPts val="0"/>
                </a:spcAft>
                <a:buNone/>
              </a:pPr>
              <a:r>
                <a:t/>
              </a:r>
              <a:endParaRPr/>
            </a:p>
          </p:txBody>
        </p:sp>
        <p:pic>
          <p:nvPicPr>
            <p:cNvPr id="2717" name="Google Shape;2717;p222"/>
            <p:cNvPicPr preferRelativeResize="0"/>
            <p:nvPr/>
          </p:nvPicPr>
          <p:blipFill>
            <a:blip r:embed="rId10">
              <a:alphaModFix/>
            </a:blip>
            <a:stretch>
              <a:fillRect/>
            </a:stretch>
          </p:blipFill>
          <p:spPr>
            <a:xfrm>
              <a:off x="7167675" y="3054725"/>
              <a:ext cx="972850" cy="1171525"/>
            </a:xfrm>
            <a:prstGeom prst="rect">
              <a:avLst/>
            </a:prstGeom>
            <a:noFill/>
            <a:ln>
              <a:noFill/>
            </a:ln>
          </p:spPr>
        </p:pic>
        <p:sp>
          <p:nvSpPr>
            <p:cNvPr id="2711" name="Google Shape;2711;p222"/>
            <p:cNvSpPr/>
            <p:nvPr/>
          </p:nvSpPr>
          <p:spPr>
            <a:xfrm>
              <a:off x="7086350" y="4346873"/>
              <a:ext cx="1163700" cy="241500"/>
            </a:xfrm>
            <a:prstGeom prst="rect">
              <a:avLst/>
            </a:prstGeom>
            <a:solidFill>
              <a:srgbClr val="009BD7"/>
            </a:solidFill>
            <a:ln cap="flat" cmpd="sng" w="9525">
              <a:solidFill>
                <a:srgbClr val="666666"/>
              </a:solidFill>
              <a:prstDash val="solid"/>
              <a:round/>
              <a:headEnd len="sm" w="sm" type="none"/>
              <a:tailEnd len="sm" w="sm" type="none"/>
            </a:ln>
          </p:spPr>
          <p:txBody>
            <a:bodyPr anchorCtr="0" anchor="ctr" bIns="122175" lIns="122175" spcFirstLastPara="1" rIns="122175" wrap="square" tIns="122175">
              <a:noAutofit/>
            </a:bodyPr>
            <a:lstStyle/>
            <a:p>
              <a:pPr indent="0" lvl="0" marL="0" rtl="0" algn="ctr">
                <a:spcBef>
                  <a:spcPts val="0"/>
                </a:spcBef>
                <a:spcAft>
                  <a:spcPts val="0"/>
                </a:spcAft>
                <a:buNone/>
              </a:pPr>
              <a:r>
                <a:rPr lang="en" sz="1200">
                  <a:solidFill>
                    <a:srgbClr val="FFFFFF"/>
                  </a:solidFill>
                  <a:latin typeface="Overpass"/>
                  <a:ea typeface="Overpass"/>
                  <a:cs typeface="Overpass"/>
                  <a:sym typeface="Overpass"/>
                </a:rPr>
                <a:t>HOSTS</a:t>
              </a:r>
              <a:endParaRPr sz="1200">
                <a:solidFill>
                  <a:srgbClr val="FFFFFF"/>
                </a:solidFill>
                <a:latin typeface="Overpass"/>
                <a:ea typeface="Overpass"/>
                <a:cs typeface="Overpass"/>
                <a:sym typeface="Overpass"/>
              </a:endParaRPr>
            </a:p>
          </p:txBody>
        </p:sp>
      </p:grpSp>
      <p:cxnSp>
        <p:nvCxnSpPr>
          <p:cNvPr id="2718" name="Google Shape;2718;p222"/>
          <p:cNvCxnSpPr/>
          <p:nvPr/>
        </p:nvCxnSpPr>
        <p:spPr>
          <a:xfrm flipH="1">
            <a:off x="3690605" y="2901667"/>
            <a:ext cx="18600" cy="1224000"/>
          </a:xfrm>
          <a:prstGeom prst="straightConnector1">
            <a:avLst/>
          </a:prstGeom>
          <a:noFill/>
          <a:ln cap="flat" cmpd="sng" w="9525">
            <a:solidFill>
              <a:srgbClr val="595959"/>
            </a:solidFill>
            <a:prstDash val="solid"/>
            <a:round/>
            <a:headEnd len="med" w="med" type="triangle"/>
            <a:tailEnd len="med" w="med" type="triangle"/>
          </a:ln>
        </p:spPr>
      </p:cxnSp>
      <p:pic>
        <p:nvPicPr>
          <p:cNvPr id="2719" name="Google Shape;2719;p222"/>
          <p:cNvPicPr preferRelativeResize="0"/>
          <p:nvPr/>
        </p:nvPicPr>
        <p:blipFill rotWithShape="1">
          <a:blip r:embed="rId11">
            <a:alphaModFix/>
          </a:blip>
          <a:srcRect b="0" l="0" r="0" t="0"/>
          <a:stretch/>
        </p:blipFill>
        <p:spPr>
          <a:xfrm>
            <a:off x="4025812" y="4125767"/>
            <a:ext cx="397837" cy="397837"/>
          </a:xfrm>
          <a:prstGeom prst="rect">
            <a:avLst/>
          </a:prstGeom>
          <a:noFill/>
          <a:ln>
            <a:noFill/>
          </a:ln>
        </p:spPr>
      </p:pic>
      <p:pic>
        <p:nvPicPr>
          <p:cNvPr id="2720" name="Google Shape;2720;p222"/>
          <p:cNvPicPr preferRelativeResize="0"/>
          <p:nvPr/>
        </p:nvPicPr>
        <p:blipFill rotWithShape="1">
          <a:blip r:embed="rId11">
            <a:alphaModFix/>
          </a:blip>
          <a:srcRect b="0" l="0" r="0" t="0"/>
          <a:stretch/>
        </p:blipFill>
        <p:spPr>
          <a:xfrm>
            <a:off x="7305059" y="4125767"/>
            <a:ext cx="397837" cy="397837"/>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onten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Red Hat widescreen template">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Red Hat widescreen template">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Red Hat widescreen template">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Red Hat widescreen template">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Red Hat widescreen template">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Red Hat widescreen template">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